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6"/>
  </p:notesMasterIdLst>
  <p:handoutMasterIdLst>
    <p:handoutMasterId r:id="rId17"/>
  </p:handoutMasterIdLst>
  <p:sldIdLst>
    <p:sldId id="829" r:id="rId4"/>
    <p:sldId id="867" r:id="rId5"/>
    <p:sldId id="855" r:id="rId6"/>
    <p:sldId id="864" r:id="rId7"/>
    <p:sldId id="865" r:id="rId8"/>
    <p:sldId id="869" r:id="rId9"/>
    <p:sldId id="858" r:id="rId10"/>
    <p:sldId id="868" r:id="rId11"/>
    <p:sldId id="830" r:id="rId12"/>
    <p:sldId id="833" r:id="rId13"/>
    <p:sldId id="834" r:id="rId14"/>
    <p:sldId id="870" r:id="rId15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/>
    <p:restoredTop sz="92891" autoAdjust="0"/>
  </p:normalViewPr>
  <p:slideViewPr>
    <p:cSldViewPr showGuides="1">
      <p:cViewPr varScale="1">
        <p:scale>
          <a:sx n="62" d="100"/>
          <a:sy n="62" d="100"/>
        </p:scale>
        <p:origin x="852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109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12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56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8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932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16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38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3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07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1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64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4.bin"/><Relationship Id="rId1" Type="http://schemas.openxmlformats.org/officeDocument/2006/relationships/slideMaster" Target="../slideMasters/slideMaster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8.bin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oleObject" Target="../embeddings/oleObject13.bin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819446" y="3230519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主讲教师：张海军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婷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徐凡博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教：任庆吉  邵卢娇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484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实验室文件位置：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E:\2021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春数据结构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，请自行解压， 实验后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请删掉自己编写的代码和报告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codeblocks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后完成本次实验。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函数中输入文件的相对路径：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./test.txt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表示当前文件的同一目录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../test.txt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表示当前文件的上一级目录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代码编写请注意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注释和编码规范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9897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5626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表示空，输入可能不为满二叉树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前序遍历：</a:t>
            </a:r>
            <a:r>
              <a:rPr lang="en-US" altLang="zh-CN" dirty="0"/>
              <a:t>1 2 4 8 9 5 3 6 10 7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>8 4 9 2 5 1 6 10 3 7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 </a:t>
            </a:r>
            <a:r>
              <a:rPr lang="en-US" altLang="zh-CN" dirty="0"/>
              <a:t>8 9 4 5 2 10 6 7 3 1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95" y="2473720"/>
            <a:ext cx="3124749" cy="228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F7E617-865D-B644-882A-76F75CE3CA80}"/>
              </a:ext>
            </a:extLst>
          </p:cNvPr>
          <p:cNvSpPr txBox="1"/>
          <p:nvPr/>
        </p:nvSpPr>
        <p:spPr>
          <a:xfrm>
            <a:off x="5613213" y="5181554"/>
            <a:ext cx="3124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+mn-lt"/>
              </a:rPr>
              <a:t>提示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</a:rPr>
              <a:t>：</a:t>
            </a:r>
            <a:r>
              <a:rPr lang="zh-CN" altLang="zh-CN" sz="1600" dirty="0">
                <a:latin typeface="+mn-lt"/>
              </a:rPr>
              <a:t>可以使用</a:t>
            </a:r>
            <a:r>
              <a:rPr lang="zh-CN" altLang="zh-CN" sz="1600" b="1" dirty="0">
                <a:solidFill>
                  <a:schemeClr val="bg2"/>
                </a:solidFill>
                <a:latin typeface="+mn-lt"/>
              </a:rPr>
              <a:t>队列</a:t>
            </a:r>
            <a:r>
              <a:rPr lang="zh-CN" altLang="zh-CN" sz="1600" dirty="0">
                <a:latin typeface="+mn-lt"/>
              </a:rPr>
              <a:t>来实现层序遍历构建二叉树，也可以通过</a:t>
            </a:r>
            <a:r>
              <a:rPr lang="zh-CN" altLang="zh-CN" sz="1600" b="1" dirty="0">
                <a:latin typeface="+mn-lt"/>
              </a:rPr>
              <a:t>计算索引</a:t>
            </a:r>
            <a:r>
              <a:rPr lang="zh-CN" altLang="zh-CN" sz="1600" dirty="0">
                <a:latin typeface="+mn-lt"/>
              </a:rPr>
              <a:t>来完成构建二叉树。 </a:t>
            </a:r>
            <a:endParaRPr lang="en-US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1488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3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225" y="1138614"/>
            <a:ext cx="8688387" cy="5566899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从树的根节点到叶子结点的任意路径，路径和为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路径中各节点的权值和。求取该二叉树的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共包含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条路径：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1 2 4 8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1 2 4 9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1 2 5</a:t>
            </a:r>
            <a:endParaRPr lang="zh-CN" altLang="zh-CN" sz="1400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1 3 6 10</a:t>
            </a:r>
            <a:endParaRPr lang="zh-CN" altLang="zh-CN" sz="1400" b="1" dirty="0"/>
          </a:p>
          <a:p>
            <a:pPr lvl="2" latinLnBrk="1">
              <a:buFont typeface="Wingdings" panose="05000000000000000000" pitchFamily="2" charset="2"/>
              <a:buChar char="Ø"/>
            </a:pPr>
            <a:r>
              <a:rPr lang="en-US" altLang="zh-CN" sz="2000" dirty="0"/>
              <a:t>1 3 7</a:t>
            </a:r>
          </a:p>
          <a:p>
            <a:pPr marL="514350" lvl="1" indent="0" latinLnBrk="1">
              <a:buNone/>
            </a:pPr>
            <a:r>
              <a:rPr lang="zh-CN" altLang="en-US" sz="2000" dirty="0"/>
              <a:t>  所以，最大路径和为</a:t>
            </a:r>
            <a:r>
              <a:rPr lang="en-US" altLang="zh-CN" sz="2000" dirty="0"/>
              <a:t>20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 latinLnBrk="1">
              <a:buNone/>
            </a:pPr>
            <a:endParaRPr lang="zh-CN" altLang="zh-CN" sz="1600" dirty="0"/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588DA9-2879-8745-8CA2-BD179BF600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4" y="2743218"/>
            <a:ext cx="3619941" cy="248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74373C6-EF8C-3C47-B13E-0A29A434DCC0}"/>
              </a:ext>
            </a:extLst>
          </p:cNvPr>
          <p:cNvSpPr/>
          <p:nvPr/>
        </p:nvSpPr>
        <p:spPr>
          <a:xfrm>
            <a:off x="3962416" y="5417990"/>
            <a:ext cx="5091889" cy="120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  进行测试。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当输入一个空二叉树时，输出为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99199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给定一棵二叉树，求取该二叉树的所有左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左孩子分别有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2 4 6 8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4 6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都不是叶子结点，只有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才是左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，所以该树的左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权重之和为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在实验中会对题目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中构造的二叉树进行测试；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只输入一个空二叉树时，输出为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FAECB5-5FEC-0C4A-87C3-94C83FCEBB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25" y="2283177"/>
            <a:ext cx="3124749" cy="228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58031" y="2653687"/>
            <a:ext cx="2520022" cy="1994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225" y="1308110"/>
            <a:ext cx="886777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/>
              <a:t>给定求取该树的镜像，即翻转该二叉树 </a:t>
            </a:r>
            <a:r>
              <a:rPr lang="zh-CN" altLang="en-US" sz="2000" dirty="0"/>
              <a:t>（每个节点调换左右子树）</a:t>
            </a:r>
            <a:endParaRPr lang="en-US" altLang="zh-CN" sz="2000" dirty="0"/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中镜像二叉树的中序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2990" y="4671105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613520" y="2653687"/>
            <a:ext cx="2299172" cy="1994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57597" y="4671105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529875-8C02-C943-A254-0DFAAFA54C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77" y="2803240"/>
            <a:ext cx="2213497" cy="17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393380-FEB3-ED42-872E-7C8EE7497F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6" y="2803240"/>
            <a:ext cx="2355131" cy="170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函数说明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函数的文件读取数据，层次遍历构建二叉树时，节点值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型数值转换为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型数值已经在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getDigits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(char *buff, int *data)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感兴趣的同学可以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自行学习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二叉树可视化函数接口实现的代码，包括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createDotFile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plot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（）。需要下载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graphiviz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软件，详见任务说明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（非必选项，不计分）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5048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根据实验结果撰写实验报告 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2021年4月14日星期三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加入相应班级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请把电子版实验报告及源代码打包成一个压缩包，命名格式如下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2171700" lvl="4" indent="-342900">
              <a:lnSpc>
                <a:spcPct val="100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上传到网站对应的实验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截止时间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下次实验课前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实验三评分</a:t>
            </a:r>
            <a:r>
              <a:rPr lang="zh-CN" altLang="en-US" dirty="0">
                <a:ea typeface="宋体" panose="02010600030101010101" pitchFamily="2" charset="-122"/>
              </a:rPr>
              <a:t>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层次遍历建二叉树及遍历（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求二叉树最大路径和（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左子叶权重之和（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翻转二叉树（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实验报告的完成（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609</TotalTime>
  <Words>1102</Words>
  <Application>Microsoft Office PowerPoint</Application>
  <PresentationFormat>全屏显示(4:3)</PresentationFormat>
  <Paragraphs>179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函数说明</vt:lpstr>
      <vt:lpstr>实验要求</vt:lpstr>
      <vt:lpstr>作业提交</vt:lpstr>
      <vt:lpstr>实验三评分标准</vt:lpstr>
      <vt:lpstr>源程序代码评分标准</vt:lpstr>
      <vt:lpstr>实验报告评分标准</vt:lpstr>
      <vt:lpstr>注意事项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Xu Karen</cp:lastModifiedBy>
  <cp:revision>759</cp:revision>
  <cp:lastPrinted>2000-06-01T21:00:00Z</cp:lastPrinted>
  <dcterms:created xsi:type="dcterms:W3CDTF">1999-12-01T22:01:00Z</dcterms:created>
  <dcterms:modified xsi:type="dcterms:W3CDTF">2021-04-14T09:42:41Z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