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73" r:id="rId11"/>
    <p:sldId id="274" r:id="rId12"/>
    <p:sldId id="267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3" autoAdjust="0"/>
    <p:restoredTop sz="94660"/>
  </p:normalViewPr>
  <p:slideViewPr>
    <p:cSldViewPr>
      <p:cViewPr varScale="1">
        <p:scale>
          <a:sx n="63" d="100"/>
          <a:sy n="63" d="100"/>
        </p:scale>
        <p:origin x="5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42" y="3912809"/>
            <a:ext cx="2375022" cy="2375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FD49D6-E855-4EF3-B8D5-591062834C18}"/>
              </a:ext>
            </a:extLst>
          </p:cNvPr>
          <p:cNvSpPr txBox="1"/>
          <p:nvPr/>
        </p:nvSpPr>
        <p:spPr>
          <a:xfrm>
            <a:off x="3164114" y="265280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based on Transformer and BERT</a:t>
            </a:r>
            <a:endParaRPr lang="zh-CN" altLang="en-US" sz="32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3454398" y="342900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99D71A-5F9C-4A39-9097-EB37CFF989A7}"/>
              </a:ext>
            </a:extLst>
          </p:cNvPr>
          <p:cNvSpPr txBox="1"/>
          <p:nvPr/>
        </p:nvSpPr>
        <p:spPr>
          <a:xfrm>
            <a:off x="7498080" y="4809744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Xinrong</a:t>
            </a:r>
            <a:r>
              <a:rPr lang="en-US" altLang="zh-CN" dirty="0"/>
              <a:t> Liang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D5E69E-2241-46CB-83FA-BC71CDB05DC6}"/>
              </a:ext>
            </a:extLst>
          </p:cNvPr>
          <p:cNvSpPr txBox="1"/>
          <p:nvPr/>
        </p:nvSpPr>
        <p:spPr>
          <a:xfrm>
            <a:off x="7498080" y="5173503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Sicheng</a:t>
            </a:r>
            <a:r>
              <a:rPr lang="en-US" altLang="zh-CN" dirty="0"/>
              <a:t> Pan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3164113" y="2116251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FAQ Extraction</a:t>
            </a:r>
          </a:p>
        </p:txBody>
      </p:sp>
    </p:spTree>
    <p:extLst>
      <p:ext uri="{BB962C8B-B14F-4D97-AF65-F5344CB8AC3E}">
        <p14:creationId xmlns:p14="http://schemas.microsoft.com/office/powerpoint/2010/main" val="1611703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2890391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Question generation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Answer extraction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F4895-407D-4A34-958A-4C48D1DFE33F}"/>
              </a:ext>
            </a:extLst>
          </p:cNvPr>
          <p:cNvSpPr txBox="1"/>
          <p:nvPr/>
        </p:nvSpPr>
        <p:spPr>
          <a:xfrm>
            <a:off x="1055440" y="1813173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503800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2151728"/>
            <a:ext cx="10074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Question generation</a:t>
            </a:r>
          </a:p>
          <a:p>
            <a:pPr marL="914400" lvl="1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Pre-trained model: NEZHA-base-</a:t>
            </a:r>
            <a:r>
              <a:rPr lang="en-US" altLang="zh-CN" sz="3200" dirty="0" err="1">
                <a:cs typeface="Cascadia Mono" panose="020B0609020000020004" pitchFamily="49" charset="0"/>
              </a:rPr>
              <a:t>wwm</a:t>
            </a:r>
            <a:endParaRPr lang="en-US" altLang="zh-CN" sz="3200" dirty="0">
              <a:cs typeface="Cascadia Mono" panose="020B0609020000020004" pitchFamily="49" charset="0"/>
            </a:endParaRPr>
          </a:p>
          <a:p>
            <a:pPr marL="914400" lvl="1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Pre-train data: </a:t>
            </a:r>
            <a:r>
              <a:rPr lang="en-US" altLang="zh-CN" sz="3200" dirty="0" err="1">
                <a:cs typeface="Cascadia Mono" panose="020B0609020000020004" pitchFamily="49" charset="0"/>
              </a:rPr>
              <a:t>Sogou</a:t>
            </a:r>
            <a:r>
              <a:rPr lang="en-US" altLang="zh-CN" sz="3200" dirty="0">
                <a:cs typeface="Cascadia Mono" panose="020B0609020000020004" pitchFamily="49" charset="0"/>
              </a:rPr>
              <a:t> QA Single question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Answer extraction</a:t>
            </a:r>
          </a:p>
          <a:p>
            <a:pPr marL="914400" lvl="1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Pre-trained model: </a:t>
            </a:r>
            <a:r>
              <a:rPr lang="en-US" altLang="zh-CN" sz="3200" dirty="0" err="1">
                <a:cs typeface="Cascadia Mono" panose="020B0609020000020004" pitchFamily="49" charset="0"/>
              </a:rPr>
              <a:t>chinese-roberta-wwm</a:t>
            </a:r>
            <a:endParaRPr lang="en-US" altLang="zh-CN" sz="3200" dirty="0">
              <a:cs typeface="Cascadia Mono" panose="020B060902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E34DE-057A-4786-911E-F06AA2CF6ABD}"/>
              </a:ext>
            </a:extLst>
          </p:cNvPr>
          <p:cNvSpPr txBox="1"/>
          <p:nvPr/>
        </p:nvSpPr>
        <p:spPr>
          <a:xfrm>
            <a:off x="1055232" y="1562657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369549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our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2347206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Collect train &amp; test data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Unified data format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BCE51D-76AC-4CBD-A0F5-178CC8B6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684012"/>
            <a:ext cx="6624736" cy="2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0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our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2347206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result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6EF08D-4A6B-4216-A5BE-61E9D4EA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140968"/>
            <a:ext cx="7861704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7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our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2347206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D6B62-BFF5-49D6-A42E-800D663B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140968"/>
            <a:ext cx="9725096" cy="13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our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28824" y="2347206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Study principles of Transformer, BERT…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E944A4-A201-416C-811B-C3756AE4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8925"/>
            <a:ext cx="5912154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2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after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28824" y="2890391"/>
            <a:ext cx="6363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Further study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Try to adjust the parameters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Apply to production environment</a:t>
            </a:r>
          </a:p>
          <a:p>
            <a:pPr marL="914400" lvl="1" indent="-457200">
              <a:buFontTx/>
              <a:buChar char="-"/>
            </a:pPr>
            <a:r>
              <a:rPr lang="en-US" altLang="zh-CN" sz="3200">
                <a:cs typeface="Cascadia Mono" panose="020B0609020000020004" pitchFamily="49" charset="0"/>
              </a:rPr>
              <a:t>Optimize inferential </a:t>
            </a:r>
            <a:r>
              <a:rPr lang="en-US" altLang="zh-CN" sz="3200" dirty="0">
                <a:cs typeface="Cascadia Mono" panose="020B0609020000020004" pitchFamily="49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5940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intro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Seq2Seq model become more and more popular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8EC5C3-25DC-4ACF-95BA-1E674162EAC1}"/>
              </a:ext>
            </a:extLst>
          </p:cNvPr>
          <p:cNvSpPr txBox="1"/>
          <p:nvPr/>
        </p:nvSpPr>
        <p:spPr>
          <a:xfrm>
            <a:off x="9242782" y="2551837"/>
            <a:ext cx="105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TEXT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7C0AF1-9E75-4D2D-82A5-4484D560B77D}"/>
              </a:ext>
            </a:extLst>
          </p:cNvPr>
          <p:cNvSpPr/>
          <p:nvPr/>
        </p:nvSpPr>
        <p:spPr>
          <a:xfrm>
            <a:off x="8832303" y="359381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Encoder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4DA15B-5066-4E7F-80D5-C4EB9DE338EB}"/>
              </a:ext>
            </a:extLst>
          </p:cNvPr>
          <p:cNvSpPr/>
          <p:nvPr/>
        </p:nvSpPr>
        <p:spPr>
          <a:xfrm>
            <a:off x="8832303" y="4632347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Decoder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D624AD-5E97-4A76-9578-C5E3DC18EAE3}"/>
              </a:ext>
            </a:extLst>
          </p:cNvPr>
          <p:cNvSpPr txBox="1"/>
          <p:nvPr/>
        </p:nvSpPr>
        <p:spPr>
          <a:xfrm>
            <a:off x="9242781" y="5668316"/>
            <a:ext cx="105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文本</a:t>
            </a:r>
            <a:endParaRPr lang="en-US" altLang="zh-CN" sz="3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716447-1850-4BA5-8329-D8863BF02AF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9768407" y="3136612"/>
            <a:ext cx="1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E7851F-F916-4BFA-BBF5-F2322C5855BF}"/>
              </a:ext>
            </a:extLst>
          </p:cNvPr>
          <p:cNvCxnSpPr/>
          <p:nvPr/>
        </p:nvCxnSpPr>
        <p:spPr>
          <a:xfrm flipH="1">
            <a:off x="9768406" y="4175584"/>
            <a:ext cx="1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6966FCE-DA58-4103-BC97-30F2B5D146F9}"/>
              </a:ext>
            </a:extLst>
          </p:cNvPr>
          <p:cNvCxnSpPr/>
          <p:nvPr/>
        </p:nvCxnSpPr>
        <p:spPr>
          <a:xfrm flipH="1">
            <a:off x="9768406" y="5211116"/>
            <a:ext cx="1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14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intro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From CNN/RNN to</a:t>
            </a:r>
            <a:r>
              <a:rPr lang="zh-CN" altLang="en-US" sz="3200" dirty="0"/>
              <a:t> </a:t>
            </a:r>
            <a:r>
              <a:rPr lang="en-US" altLang="zh-CN" sz="3200" dirty="0"/>
              <a:t>Transformer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DAF6C55-5AE0-4C8F-B159-9F15E380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721008"/>
            <a:ext cx="5302535" cy="240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E1B6360-9915-43F3-B83F-34ACE8C8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744" y="7245424"/>
            <a:ext cx="7214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6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intro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From CNN/RNN to</a:t>
            </a:r>
            <a:r>
              <a:rPr lang="zh-CN" altLang="en-US" sz="3200" dirty="0"/>
              <a:t> </a:t>
            </a:r>
            <a:r>
              <a:rPr lang="en-US" altLang="zh-CN" sz="3200" dirty="0"/>
              <a:t>Transformer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11A327-C40E-4F57-B1E8-F66F2DD1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1916832"/>
            <a:ext cx="721474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DD24EF-DF63-46A9-847F-C39B335B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7965504"/>
            <a:ext cx="575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intro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BERT: Pretrained model can be used to fine-tuning specific model to apply NLP tech to smaller application scenario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0B0219-B4E2-4D3F-9F5B-7EE575A7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160240"/>
            <a:ext cx="575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84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Transformer principle: Attention is all you need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DFB1AF-7C09-43DC-B962-D33899D9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3" t="3069" r="30428"/>
          <a:stretch/>
        </p:blipFill>
        <p:spPr bwMode="auto">
          <a:xfrm>
            <a:off x="7197830" y="1877245"/>
            <a:ext cx="2852058" cy="408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5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Transformer principle: Attention is all you need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DFB1AF-7C09-43DC-B962-D33899D9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7" t="59440" r="51931" b="30783"/>
          <a:stretch/>
        </p:blipFill>
        <p:spPr bwMode="auto">
          <a:xfrm>
            <a:off x="6338640" y="2564911"/>
            <a:ext cx="2061616" cy="116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B20A3E-1ECD-494D-962E-58DE7593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71" y="4149080"/>
            <a:ext cx="10224025" cy="22416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C8C50F-22BF-4FA3-A951-0B450E88A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55" t="39400" r="54842" b="31030"/>
          <a:stretch/>
        </p:blipFill>
        <p:spPr>
          <a:xfrm>
            <a:off x="6505352" y="3732813"/>
            <a:ext cx="1728192" cy="6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23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module </a:t>
            </a:r>
            <a:r>
              <a:rPr lang="en-US" altLang="zh-CN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transformers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59DC93E-BE0A-42AB-9580-D285D292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792" y="2672044"/>
            <a:ext cx="5454480" cy="2739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python run_qa.py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--model_name_or_path bert-base-uncased \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--dataset_name squad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--do_train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--do_eval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--per_device_train_batch_size 12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--learning_rate 3e-5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--num_train_epochs 2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--max_seq_length 384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--doc_stride 128 \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scadia Mono" panose="020B0609020000020004" pitchFamily="49" charset="0"/>
              <a:ea typeface="ui-monospace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24292F"/>
                </a:solidFill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scadia Mono" panose="020B0609020000020004" pitchFamily="49" charset="0"/>
                <a:ea typeface="ui-monospace"/>
                <a:cs typeface="Cascadia Mono" panose="020B0609020000020004" pitchFamily="49" charset="0"/>
              </a:rPr>
              <a:t>--output_dir /tmp/debug_squad/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3749263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Cascadia Mono" panose="020B0609020000020004" pitchFamily="49" charset="0"/>
              </a:rPr>
              <a:t>easy to use in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286735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697CF-B631-4360-8240-C2D3926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88" y="604909"/>
            <a:ext cx="1080120" cy="1080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7FEC15-D04A-4E65-BE6B-7BA0F67B2F92}"/>
              </a:ext>
            </a:extLst>
          </p:cNvPr>
          <p:cNvCxnSpPr>
            <a:cxnSpLocks/>
          </p:cNvCxnSpPr>
          <p:nvPr/>
        </p:nvCxnSpPr>
        <p:spPr>
          <a:xfrm>
            <a:off x="1055440" y="1268760"/>
            <a:ext cx="5283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E156D0-2EEA-40A8-808A-2938FDA0F51A}"/>
              </a:ext>
            </a:extLst>
          </p:cNvPr>
          <p:cNvSpPr txBox="1"/>
          <p:nvPr/>
        </p:nvSpPr>
        <p:spPr>
          <a:xfrm>
            <a:off x="1055441" y="56019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FAQ Extraction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BE3D18-BBD3-433F-8F4F-9D95EE5B0D26}"/>
              </a:ext>
            </a:extLst>
          </p:cNvPr>
          <p:cNvSpPr txBox="1"/>
          <p:nvPr/>
        </p:nvSpPr>
        <p:spPr>
          <a:xfrm>
            <a:off x="3697040" y="560193"/>
            <a:ext cx="586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  details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23480-B20B-4219-B71C-0951E7E125B9}"/>
              </a:ext>
            </a:extLst>
          </p:cNvPr>
          <p:cNvSpPr txBox="1"/>
          <p:nvPr/>
        </p:nvSpPr>
        <p:spPr>
          <a:xfrm>
            <a:off x="1055440" y="2844225"/>
            <a:ext cx="528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chinese-roberta-wwm</a:t>
            </a:r>
            <a:endParaRPr lang="en-US" altLang="zh-CN" sz="2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949FD-C1F1-4F56-976D-8D1053401823}"/>
              </a:ext>
            </a:extLst>
          </p:cNvPr>
          <p:cNvSpPr txBox="1"/>
          <p:nvPr/>
        </p:nvSpPr>
        <p:spPr>
          <a:xfrm>
            <a:off x="1055440" y="3749263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200" dirty="0">
                <a:cs typeface="Cascadia Mono" panose="020B0609020000020004" pitchFamily="49" charset="0"/>
              </a:rPr>
              <a:t>中文预训练模型</a:t>
            </a:r>
            <a:endParaRPr lang="en-US" altLang="zh-CN" sz="3200" dirty="0">
              <a:cs typeface="Cascadia Mono" panose="020B06090200000200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altLang="zh-CN" sz="3200" dirty="0">
                <a:cs typeface="Cascadia Mono" panose="020B0609020000020004" pitchFamily="49" charset="0"/>
              </a:rPr>
              <a:t>Whole word masking</a:t>
            </a:r>
          </a:p>
        </p:txBody>
      </p:sp>
    </p:spTree>
    <p:extLst>
      <p:ext uri="{BB962C8B-B14F-4D97-AF65-F5344CB8AC3E}">
        <p14:creationId xmlns:p14="http://schemas.microsoft.com/office/powerpoint/2010/main" val="1801716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306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Cascadia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Chiro Liang</dc:creator>
  <cp:lastModifiedBy>Liang Chiro</cp:lastModifiedBy>
  <cp:revision>21</cp:revision>
  <dcterms:created xsi:type="dcterms:W3CDTF">2022-05-13T00:44:06Z</dcterms:created>
  <dcterms:modified xsi:type="dcterms:W3CDTF">2022-05-13T11:01:17Z</dcterms:modified>
</cp:coreProperties>
</file>