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15"/>
  </p:notesMasterIdLst>
  <p:sldIdLst>
    <p:sldId id="315" r:id="rId2"/>
    <p:sldId id="258" r:id="rId3"/>
    <p:sldId id="259" r:id="rId4"/>
    <p:sldId id="269" r:id="rId5"/>
    <p:sldId id="261" r:id="rId6"/>
    <p:sldId id="366" r:id="rId7"/>
    <p:sldId id="367" r:id="rId8"/>
    <p:sldId id="262" r:id="rId9"/>
    <p:sldId id="383" r:id="rId10"/>
    <p:sldId id="263" r:id="rId11"/>
    <p:sldId id="264" r:id="rId12"/>
    <p:sldId id="400" r:id="rId13"/>
    <p:sldId id="316" r:id="rId14"/>
  </p:sldIdLst>
  <p:sldSz cx="12192000" cy="6858000"/>
  <p:notesSz cx="6858000" cy="9144000"/>
  <p:custDataLst>
    <p:tags r:id="rId1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2">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A3246"/>
    <a:srgbClr val="BA8F2D"/>
    <a:srgbClr val="DDDFE0"/>
    <a:srgbClr val="D24F59"/>
    <a:srgbClr val="1F719F"/>
    <a:srgbClr val="282627"/>
    <a:srgbClr val="4AABC8"/>
    <a:srgbClr val="FC9000"/>
    <a:srgbClr val="A5305A"/>
    <a:srgbClr val="00528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6076" autoAdjust="0"/>
  </p:normalViewPr>
  <p:slideViewPr>
    <p:cSldViewPr snapToGrid="0">
      <p:cViewPr>
        <p:scale>
          <a:sx n="100" d="100"/>
          <a:sy n="100" d="100"/>
        </p:scale>
        <p:origin x="-368" y="116"/>
      </p:cViewPr>
      <p:guideLst>
        <p:guide orient="horz" pos="2132"/>
        <p:guide pos="3839"/>
      </p:guideLst>
    </p:cSldViewPr>
  </p:slideViewPr>
  <p:notesTextViewPr>
    <p:cViewPr>
      <p:scale>
        <a:sx n="1" d="1"/>
        <a:sy n="1" d="1"/>
      </p:scale>
      <p:origin x="0" y="0"/>
    </p:cViewPr>
  </p:notesTextViewPr>
  <p:sorterViewPr>
    <p:cViewPr>
      <p:scale>
        <a:sx n="172" d="100"/>
        <a:sy n="172"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tags" Target="tags/tag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78F310-488D-49C1-BF77-D485224284EB}" type="datetimeFigureOut">
              <a:rPr lang="zh-CN" altLang="en-US" smtClean="0"/>
              <a:t>2022/4/21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84E957-5221-4EB9-8C96-59AB845FBC68}"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A84E957-5221-4EB9-8C96-59AB845FBC68}" type="slidenum">
              <a:rPr lang="zh-CN" altLang="en-US" smtClean="0"/>
              <a:t>2</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8E3A23-DE27-4733-AAD0-972943309144}" type="slidenum">
              <a:rPr lang="zh-CN" altLang="en-US" smtClean="0"/>
              <a:t>12</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A84E957-5221-4EB9-8C96-59AB845FBC68}" type="slidenum">
              <a:rPr lang="zh-CN" altLang="en-US" smtClean="0"/>
              <a:t>3</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8E3A23-DE27-4733-AAD0-972943309144}" type="slidenum">
              <a:rPr lang="zh-CN" altLang="en-US" smtClean="0"/>
              <a:t>4</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A84E957-5221-4EB9-8C96-59AB845FBC68}" type="slidenum">
              <a:rPr lang="zh-CN" altLang="en-US" smtClean="0"/>
              <a:t>5</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0237FDA-BEE9-452D-89F1-0B6E0B908AD8}" type="slidenum">
              <a:rPr lang="zh-CN" altLang="en-US" smtClean="0"/>
              <a:t>6</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938CEFD-6088-463A-800E-91D6F3954134}" type="slidenum">
              <a:rPr lang="en-GB" smtClean="0"/>
              <a:t>7</a:t>
            </a:fld>
            <a:endParaRPr lang="en-GB"/>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A84E957-5221-4EB9-8C96-59AB845FBC68}" type="slidenum">
              <a:rPr lang="zh-CN" altLang="en-US" smtClean="0"/>
              <a:t>8</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A84E957-5221-4EB9-8C96-59AB845FBC68}" type="slidenum">
              <a:rPr lang="zh-CN" altLang="en-US" smtClean="0"/>
              <a:t>10</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A84E957-5221-4EB9-8C96-59AB845FBC68}" type="slidenum">
              <a:rPr lang="zh-CN" altLang="en-US" smtClean="0"/>
              <a:t>11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
        <p:nvSpPr>
          <p:cNvPr id="5" name="等腰三角形 4"/>
          <p:cNvSpPr/>
          <p:nvPr userDrawn="1"/>
        </p:nvSpPr>
        <p:spPr>
          <a:xfrm rot="10800000">
            <a:off x="-169817" y="-2"/>
            <a:ext cx="1199362" cy="1117602"/>
          </a:xfrm>
          <a:prstGeom prst="triangle">
            <a:avLst/>
          </a:prstGeom>
          <a:solidFill>
            <a:srgbClr val="DDDF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等腰三角形 5"/>
          <p:cNvSpPr/>
          <p:nvPr userDrawn="1"/>
        </p:nvSpPr>
        <p:spPr>
          <a:xfrm rot="10800000">
            <a:off x="429863" y="174789"/>
            <a:ext cx="711367" cy="662873"/>
          </a:xfrm>
          <a:prstGeom prst="triangle">
            <a:avLst/>
          </a:prstGeom>
          <a:solidFill>
            <a:srgbClr val="2A3246"/>
          </a:solidFill>
          <a:ln>
            <a:noFill/>
          </a:ln>
          <a:effectLst>
            <a:outerShdw blurRad="2540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userDrawn="1"/>
        </p:nvSpPr>
        <p:spPr>
          <a:xfrm rot="10800000">
            <a:off x="63193" y="629718"/>
            <a:ext cx="344197" cy="320733"/>
          </a:xfrm>
          <a:prstGeom prst="triangle">
            <a:avLst/>
          </a:prstGeom>
          <a:solidFill>
            <a:srgbClr val="BA8F2D"/>
          </a:solidFill>
          <a:ln>
            <a:noFill/>
          </a:ln>
          <a:effectLst>
            <a:outerShdw blurRad="2540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userDrawn="1"/>
        </p:nvSpPr>
        <p:spPr>
          <a:xfrm>
            <a:off x="11588782" y="5952866"/>
            <a:ext cx="1206436" cy="1124195"/>
          </a:xfrm>
          <a:prstGeom prst="triangle">
            <a:avLst/>
          </a:prstGeom>
          <a:solidFill>
            <a:srgbClr val="DDDF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userDrawn="1"/>
        </p:nvSpPr>
        <p:spPr>
          <a:xfrm>
            <a:off x="11350532" y="6337988"/>
            <a:ext cx="575694" cy="536450"/>
          </a:xfrm>
          <a:prstGeom prst="triangle">
            <a:avLst/>
          </a:prstGeom>
          <a:solidFill>
            <a:srgbClr val="2A3246"/>
          </a:solidFill>
          <a:ln>
            <a:noFill/>
          </a:ln>
          <a:effectLst>
            <a:outerShdw blurRad="2540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userDrawn="1"/>
        </p:nvSpPr>
        <p:spPr>
          <a:xfrm>
            <a:off x="11792820" y="6135365"/>
            <a:ext cx="266811" cy="248623"/>
          </a:xfrm>
          <a:prstGeom prst="triangle">
            <a:avLst/>
          </a:prstGeom>
          <a:solidFill>
            <a:srgbClr val="BA8F2D"/>
          </a:solidFill>
          <a:ln>
            <a:noFill/>
          </a:ln>
          <a:effectLst>
            <a:outerShdw blurRad="2540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8_Title Only">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advTm="2000">
        <p:random/>
      </p:transition>
    </mc:Choice>
    <mc:Fallback xmlns="">
      <p:transition spd="slow" advTm="2000">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设计页面">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advTm="2000">
        <p:random/>
      </p:transition>
    </mc:Choice>
    <mc:Fallback xmlns="">
      <p:transition spd="slow" advTm="2000">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Mr.Z">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advTm="2000">
        <p:random/>
      </p:transition>
    </mc:Choice>
    <mc:Fallback xmlns="">
      <p:transition spd="slow" advTm="2000">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3_Title Slide">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advTm="2000">
        <p:random/>
      </p:transition>
    </mc:Choice>
    <mc:Fallback xmlns="">
      <p:transition spd="slow" advTm="2000">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Big Landscape Bottom">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advTm="2000">
        <p:random/>
      </p:transition>
    </mc:Choice>
    <mc:Fallback xmlns="">
      <p:transition spd="slow" advTm="2000">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400" advClick="0" advTm="0">
        <p14:ripple/>
      </p:transition>
    </mc:Choice>
    <mc:Fallback xmlns="">
      <p:transition spd="slow" advClick="0" advTm="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等腰三角形 12"/>
          <p:cNvSpPr/>
          <p:nvPr/>
        </p:nvSpPr>
        <p:spPr>
          <a:xfrm rot="10800000">
            <a:off x="9365673" y="0"/>
            <a:ext cx="1079724" cy="1006120"/>
          </a:xfrm>
          <a:prstGeom prst="triangle">
            <a:avLst/>
          </a:prstGeom>
          <a:solidFill>
            <a:srgbClr val="DDDF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p:nvSpPr>
        <p:spPr>
          <a:xfrm>
            <a:off x="9680476" y="4290466"/>
            <a:ext cx="2755364" cy="2567534"/>
          </a:xfrm>
          <a:prstGeom prst="triangle">
            <a:avLst/>
          </a:prstGeom>
          <a:solidFill>
            <a:srgbClr val="DDDF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p:nvSpPr>
        <p:spPr>
          <a:xfrm rot="10800000">
            <a:off x="-169817" y="-2"/>
            <a:ext cx="2760617" cy="2572428"/>
          </a:xfrm>
          <a:prstGeom prst="triangle">
            <a:avLst/>
          </a:prstGeom>
          <a:solidFill>
            <a:srgbClr val="DDDF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p:nvSpPr>
        <p:spPr>
          <a:xfrm rot="10800000">
            <a:off x="-674915" y="0"/>
            <a:ext cx="2018940" cy="1881310"/>
          </a:xfrm>
          <a:prstGeom prst="triangle">
            <a:avLst/>
          </a:prstGeom>
          <a:solidFill>
            <a:srgbClr val="2A3246"/>
          </a:solidFill>
          <a:ln>
            <a:noFill/>
          </a:ln>
          <a:effectLst>
            <a:outerShdw blurRad="2540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等腰三角形 5"/>
          <p:cNvSpPr/>
          <p:nvPr/>
        </p:nvSpPr>
        <p:spPr>
          <a:xfrm>
            <a:off x="10909183" y="4948888"/>
            <a:ext cx="2048774" cy="1909111"/>
          </a:xfrm>
          <a:prstGeom prst="triangle">
            <a:avLst/>
          </a:prstGeom>
          <a:solidFill>
            <a:srgbClr val="2A3246"/>
          </a:solidFill>
          <a:ln>
            <a:noFill/>
          </a:ln>
          <a:effectLst>
            <a:outerShdw blurRad="2540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a:off x="1783930" y="-352697"/>
            <a:ext cx="1547123" cy="1441657"/>
          </a:xfrm>
          <a:prstGeom prst="triangle">
            <a:avLst/>
          </a:prstGeom>
          <a:solidFill>
            <a:srgbClr val="2A3246"/>
          </a:solidFill>
          <a:ln>
            <a:noFill/>
          </a:ln>
          <a:effectLst>
            <a:outerShdw blurRad="2540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a:off x="9753832" y="4397068"/>
            <a:ext cx="748469" cy="697446"/>
          </a:xfrm>
          <a:prstGeom prst="triangle">
            <a:avLst/>
          </a:prstGeom>
          <a:solidFill>
            <a:srgbClr val="BA8F2D"/>
          </a:solidFill>
          <a:ln>
            <a:noFill/>
          </a:ln>
          <a:effectLst>
            <a:outerShdw blurRad="2540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等腰三角形 4"/>
          <p:cNvSpPr/>
          <p:nvPr/>
        </p:nvSpPr>
        <p:spPr>
          <a:xfrm>
            <a:off x="10550403" y="6018276"/>
            <a:ext cx="760970" cy="709095"/>
          </a:xfrm>
          <a:prstGeom prst="triangle">
            <a:avLst/>
          </a:prstGeom>
          <a:solidFill>
            <a:srgbClr val="BA8F2D"/>
          </a:solidFill>
          <a:ln>
            <a:noFill/>
          </a:ln>
          <a:effectLst>
            <a:outerShdw blurRad="2540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p:nvSpPr>
        <p:spPr>
          <a:xfrm rot="10800000">
            <a:off x="1071898" y="101847"/>
            <a:ext cx="792251" cy="738244"/>
          </a:xfrm>
          <a:prstGeom prst="triangle">
            <a:avLst/>
          </a:prstGeom>
          <a:solidFill>
            <a:srgbClr val="BA8F2D"/>
          </a:solidFill>
          <a:ln>
            <a:noFill/>
          </a:ln>
          <a:effectLst>
            <a:outerShdw blurRad="2540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nvSpPr>
        <p:spPr>
          <a:xfrm rot="10800000">
            <a:off x="1858695" y="1577568"/>
            <a:ext cx="792251" cy="738244"/>
          </a:xfrm>
          <a:prstGeom prst="triangle">
            <a:avLst/>
          </a:prstGeom>
          <a:solidFill>
            <a:srgbClr val="BA8F2D"/>
          </a:solidFill>
          <a:ln>
            <a:noFill/>
          </a:ln>
          <a:effectLst>
            <a:outerShdw blurRad="2540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p:cNvSpPr/>
          <p:nvPr/>
        </p:nvSpPr>
        <p:spPr>
          <a:xfrm rot="10800000">
            <a:off x="10193719" y="431758"/>
            <a:ext cx="634768" cy="591496"/>
          </a:xfrm>
          <a:prstGeom prst="triangle">
            <a:avLst/>
          </a:prstGeom>
          <a:solidFill>
            <a:srgbClr val="BA8F2D"/>
          </a:solidFill>
          <a:ln>
            <a:noFill/>
          </a:ln>
          <a:effectLst>
            <a:outerShdw blurRad="2540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nvSpPr>
        <p:spPr>
          <a:xfrm rot="10800000">
            <a:off x="8954215" y="5760400"/>
            <a:ext cx="1542375" cy="1437232"/>
          </a:xfrm>
          <a:prstGeom prst="triangle">
            <a:avLst/>
          </a:prstGeom>
          <a:solidFill>
            <a:srgbClr val="2A3246"/>
          </a:solidFill>
          <a:ln>
            <a:noFill/>
          </a:ln>
          <a:effectLst>
            <a:outerShdw blurRad="2540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连接符 15"/>
          <p:cNvCxnSpPr/>
          <p:nvPr/>
        </p:nvCxnSpPr>
        <p:spPr>
          <a:xfrm>
            <a:off x="5285065" y="15599"/>
            <a:ext cx="462593" cy="860810"/>
          </a:xfrm>
          <a:prstGeom prst="line">
            <a:avLst/>
          </a:prstGeom>
          <a:ln w="19050">
            <a:solidFill>
              <a:srgbClr val="BA8F2D">
                <a:alpha val="70000"/>
              </a:srgb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8796482" y="-49558"/>
            <a:ext cx="427655" cy="795795"/>
          </a:xfrm>
          <a:prstGeom prst="line">
            <a:avLst/>
          </a:prstGeom>
          <a:ln w="19050">
            <a:solidFill>
              <a:srgbClr val="2A3246">
                <a:alpha val="80000"/>
              </a:srgb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3095898" y="-610951"/>
            <a:ext cx="632219" cy="1176456"/>
          </a:xfrm>
          <a:prstGeom prst="line">
            <a:avLst/>
          </a:prstGeom>
          <a:ln w="19050">
            <a:solidFill>
              <a:srgbClr val="2A3246">
                <a:alpha val="80000"/>
              </a:srgb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1210217" y="1441655"/>
            <a:ext cx="646054" cy="1202200"/>
          </a:xfrm>
          <a:prstGeom prst="line">
            <a:avLst/>
          </a:prstGeom>
          <a:ln w="19050">
            <a:solidFill>
              <a:srgbClr val="BA8F2D">
                <a:alpha val="80000"/>
              </a:srgb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10377029" y="4042998"/>
            <a:ext cx="642900" cy="1196331"/>
          </a:xfrm>
          <a:prstGeom prst="line">
            <a:avLst/>
          </a:prstGeom>
          <a:ln w="19050">
            <a:solidFill>
              <a:srgbClr val="BA8F2D">
                <a:alpha val="70000"/>
              </a:srgb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11126371" y="2594146"/>
            <a:ext cx="370003" cy="688515"/>
          </a:xfrm>
          <a:prstGeom prst="line">
            <a:avLst/>
          </a:prstGeom>
          <a:ln w="19050">
            <a:solidFill>
              <a:srgbClr val="2A3246">
                <a:alpha val="80000"/>
              </a:srgbClr>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12092408" y="4290466"/>
            <a:ext cx="501126" cy="932513"/>
          </a:xfrm>
          <a:prstGeom prst="line">
            <a:avLst/>
          </a:prstGeom>
          <a:ln w="19050">
            <a:solidFill>
              <a:srgbClr val="BA8F2D">
                <a:alpha val="70000"/>
              </a:srgb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8580861" y="6307359"/>
            <a:ext cx="501126" cy="932513"/>
          </a:xfrm>
          <a:prstGeom prst="line">
            <a:avLst/>
          </a:prstGeom>
          <a:ln w="19050">
            <a:solidFill>
              <a:srgbClr val="2A3246">
                <a:alpha val="80000"/>
              </a:srgbClr>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6433992" y="6190978"/>
            <a:ext cx="501126" cy="932513"/>
          </a:xfrm>
          <a:prstGeom prst="line">
            <a:avLst/>
          </a:prstGeom>
          <a:ln w="19050">
            <a:solidFill>
              <a:srgbClr val="2A3246">
                <a:alpha val="80000"/>
              </a:srgbClr>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750810" y="3649515"/>
            <a:ext cx="388492" cy="722920"/>
          </a:xfrm>
          <a:prstGeom prst="line">
            <a:avLst/>
          </a:prstGeom>
          <a:ln w="19050">
            <a:solidFill>
              <a:srgbClr val="2A3246">
                <a:alpha val="80000"/>
              </a:srgb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285428" y="1716983"/>
            <a:ext cx="459407" cy="854881"/>
          </a:xfrm>
          <a:prstGeom prst="line">
            <a:avLst/>
          </a:prstGeom>
          <a:ln w="19050">
            <a:solidFill>
              <a:srgbClr val="BA8F2D">
                <a:alpha val="80000"/>
              </a:srgbClr>
            </a:solidFill>
          </a:ln>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2165426" y="2502006"/>
            <a:ext cx="7429524" cy="1753235"/>
          </a:xfrm>
          <a:prstGeom prst="rect">
            <a:avLst/>
          </a:prstGeom>
          <a:noFill/>
        </p:spPr>
        <p:txBody>
          <a:bodyPr wrap="square" rtlCol="0">
            <a:spAutoFit/>
          </a:bodyPr>
          <a:lstStyle/>
          <a:p>
            <a:pPr algn="ctr"/>
            <a:r>
              <a:rPr sz="5400" dirty="0">
                <a:solidFill>
                  <a:srgbClr val="2A3246"/>
                </a:solidFill>
                <a:effectLst>
                  <a:outerShdw blurRad="127000" dist="38100" dir="2700000" algn="tl">
                    <a:srgbClr val="000000">
                      <a:alpha val="20000"/>
                    </a:srgbClr>
                  </a:outerShdw>
                </a:effectLst>
                <a:latin typeface="思源黑体" panose="020B0500000000000000" pitchFamily="34" charset="-122"/>
                <a:ea typeface="思源黑体" panose="020B0500000000000000" pitchFamily="34" charset="-122"/>
              </a:rPr>
              <a:t>文档知识格式处理工具开发</a:t>
            </a:r>
          </a:p>
        </p:txBody>
      </p:sp>
      <p:sp>
        <p:nvSpPr>
          <p:cNvPr id="38" name="圆角矩形 37"/>
          <p:cNvSpPr/>
          <p:nvPr/>
        </p:nvSpPr>
        <p:spPr>
          <a:xfrm>
            <a:off x="4721576" y="4937261"/>
            <a:ext cx="1138577" cy="249197"/>
          </a:xfrm>
          <a:prstGeom prst="roundRect">
            <a:avLst/>
          </a:prstGeom>
          <a:solidFill>
            <a:srgbClr val="2A3246"/>
          </a:solidFill>
          <a:ln>
            <a:noFill/>
          </a:ln>
          <a:effectLst>
            <a:outerShdw blurRad="1016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effectLst>
                  <a:outerShdw blurRad="12700" dist="12700" dir="2700000" algn="tl">
                    <a:srgbClr val="000000">
                      <a:alpha val="20000"/>
                    </a:srgbClr>
                  </a:outerShdw>
                </a:effectLst>
                <a:latin typeface="思源黑体" panose="020B0500000000000000" pitchFamily="34" charset="-122"/>
                <a:ea typeface="思源黑体" panose="020B0500000000000000" pitchFamily="34" charset="-122"/>
              </a:rPr>
              <a:t>开题答辩</a:t>
            </a:r>
          </a:p>
        </p:txBody>
      </p:sp>
      <p:sp>
        <p:nvSpPr>
          <p:cNvPr id="39" name="圆角矩形 38"/>
          <p:cNvSpPr/>
          <p:nvPr/>
        </p:nvSpPr>
        <p:spPr>
          <a:xfrm>
            <a:off x="6093740" y="4937261"/>
            <a:ext cx="1266727" cy="249197"/>
          </a:xfrm>
          <a:prstGeom prst="roundRect">
            <a:avLst/>
          </a:prstGeom>
          <a:noFill/>
          <a:ln>
            <a:solidFill>
              <a:srgbClr val="BA8F2D"/>
            </a:solidFill>
          </a:ln>
          <a:effectLst>
            <a:outerShdw blurRad="1016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solidFill>
                  <a:srgbClr val="2A3246"/>
                </a:solidFill>
                <a:effectLst>
                  <a:outerShdw blurRad="12700" dist="12700" dir="2700000" algn="tl">
                    <a:srgbClr val="000000">
                      <a:alpha val="20000"/>
                    </a:srgbClr>
                  </a:outerShdw>
                </a:effectLst>
                <a:latin typeface="思源黑体" panose="020B0500000000000000" pitchFamily="34" charset="-122"/>
                <a:ea typeface="思源黑体" panose="020B0500000000000000" pitchFamily="34" charset="-122"/>
              </a:rPr>
              <a:t>梁鑫嵘、潘思成</a:t>
            </a: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6724960" y="2929505"/>
            <a:ext cx="2621280" cy="829945"/>
          </a:xfrm>
          <a:prstGeom prst="rect">
            <a:avLst/>
          </a:prstGeom>
          <a:noFill/>
        </p:spPr>
        <p:txBody>
          <a:bodyPr wrap="none" rtlCol="0">
            <a:spAutoFit/>
          </a:bodyPr>
          <a:lstStyle/>
          <a:p>
            <a:pPr algn="ctr"/>
            <a:r>
              <a:rPr lang="zh-CN" altLang="en-US" sz="4800" dirty="0">
                <a:solidFill>
                  <a:srgbClr val="2A3246"/>
                </a:solidFill>
                <a:effectLst>
                  <a:outerShdw blurRad="38100" dist="38100" dir="2700000" algn="tl">
                    <a:srgbClr val="000000">
                      <a:alpha val="20000"/>
                    </a:srgbClr>
                  </a:outerShdw>
                </a:effectLst>
                <a:latin typeface="思源黑体" panose="020B0500000000000000" pitchFamily="34" charset="-122"/>
                <a:ea typeface="思源黑体" panose="020B0500000000000000" pitchFamily="34" charset="-122"/>
              </a:rPr>
              <a:t>采用方法</a:t>
            </a:r>
          </a:p>
        </p:txBody>
      </p:sp>
      <p:sp>
        <p:nvSpPr>
          <p:cNvPr id="18" name="等腰三角形 17"/>
          <p:cNvSpPr/>
          <p:nvPr/>
        </p:nvSpPr>
        <p:spPr>
          <a:xfrm rot="10800000">
            <a:off x="1775848" y="2449866"/>
            <a:ext cx="2609342" cy="2431466"/>
          </a:xfrm>
          <a:prstGeom prst="triangle">
            <a:avLst/>
          </a:prstGeom>
          <a:solidFill>
            <a:srgbClr val="2A3246"/>
          </a:solidFill>
          <a:ln>
            <a:noFill/>
          </a:ln>
          <a:effectLst>
            <a:outerShdw blurRad="2540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18"/>
          <p:cNvSpPr/>
          <p:nvPr/>
        </p:nvSpPr>
        <p:spPr>
          <a:xfrm>
            <a:off x="2091766" y="3712376"/>
            <a:ext cx="1053605" cy="981782"/>
          </a:xfrm>
          <a:prstGeom prst="triangle">
            <a:avLst/>
          </a:prstGeom>
          <a:solidFill>
            <a:srgbClr val="BA8F2D"/>
          </a:solidFill>
          <a:ln>
            <a:noFill/>
          </a:ln>
          <a:effectLst>
            <a:outerShdw blurRad="2540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4" name="直接连接符 33"/>
          <p:cNvCxnSpPr/>
          <p:nvPr/>
        </p:nvCxnSpPr>
        <p:spPr>
          <a:xfrm>
            <a:off x="1353073" y="1066800"/>
            <a:ext cx="921127" cy="1714066"/>
          </a:xfrm>
          <a:prstGeom prst="line">
            <a:avLst/>
          </a:prstGeom>
          <a:ln w="19050">
            <a:solidFill>
              <a:srgbClr val="BA8F2D">
                <a:alpha val="70000"/>
              </a:srgb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4294633" y="3761645"/>
            <a:ext cx="501126" cy="932513"/>
          </a:xfrm>
          <a:prstGeom prst="line">
            <a:avLst/>
          </a:prstGeom>
          <a:ln w="19050">
            <a:solidFill>
              <a:srgbClr val="2A3246">
                <a:alpha val="80000"/>
              </a:srgbClr>
            </a:solidFill>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2558759" y="2898264"/>
            <a:ext cx="1037465" cy="1015663"/>
          </a:xfrm>
          <a:prstGeom prst="rect">
            <a:avLst/>
          </a:prstGeom>
          <a:noFill/>
        </p:spPr>
        <p:txBody>
          <a:bodyPr wrap="none" rtlCol="0">
            <a:spAutoFit/>
          </a:bodyPr>
          <a:lstStyle/>
          <a:p>
            <a:pPr algn="ctr"/>
            <a:r>
              <a:rPr lang="en-US" altLang="zh-CN" sz="6000" dirty="0">
                <a:solidFill>
                  <a:schemeClr val="bg1"/>
                </a:solidFill>
                <a:effectLst>
                  <a:outerShdw blurRad="25400" dist="25400" dir="2700000" algn="tl">
                    <a:srgbClr val="000000">
                      <a:alpha val="20000"/>
                    </a:srgbClr>
                  </a:outerShdw>
                </a:effectLst>
                <a:latin typeface="思源黑体" panose="020B0500000000000000" pitchFamily="34" charset="-122"/>
              </a:rPr>
              <a:t>04</a:t>
            </a:r>
            <a:endParaRPr lang="zh-CN" altLang="en-US" sz="6000" dirty="0">
              <a:solidFill>
                <a:schemeClr val="bg1"/>
              </a:solidFill>
              <a:effectLst>
                <a:outerShdw blurRad="25400" dist="25400" dir="2700000" algn="tl">
                  <a:srgbClr val="000000">
                    <a:alpha val="20000"/>
                  </a:srgbClr>
                </a:outerShdw>
              </a:effectLst>
              <a:latin typeface="思源黑体" panose="020B0500000000000000" pitchFamily="34" charset="-122"/>
            </a:endParaRPr>
          </a:p>
        </p:txBody>
      </p:sp>
      <p:sp>
        <p:nvSpPr>
          <p:cNvPr id="37" name="文本框 36"/>
          <p:cNvSpPr txBox="1"/>
          <p:nvPr/>
        </p:nvSpPr>
        <p:spPr>
          <a:xfrm>
            <a:off x="2618312" y="2618826"/>
            <a:ext cx="914240" cy="369332"/>
          </a:xfrm>
          <a:prstGeom prst="rect">
            <a:avLst/>
          </a:prstGeom>
          <a:noFill/>
        </p:spPr>
        <p:txBody>
          <a:bodyPr wrap="square" rtlCol="0">
            <a:spAutoFit/>
          </a:bodyPr>
          <a:lstStyle/>
          <a:p>
            <a:pPr algn="dist"/>
            <a:r>
              <a:rPr lang="en-US" altLang="zh-CN" dirty="0">
                <a:solidFill>
                  <a:schemeClr val="bg1"/>
                </a:solidFill>
                <a:effectLst>
                  <a:outerShdw blurRad="25400" dist="25400" dir="2700000" algn="tl">
                    <a:srgbClr val="000000">
                      <a:alpha val="20000"/>
                    </a:srgbClr>
                  </a:outerShdw>
                </a:effectLst>
                <a:latin typeface="思源黑体" panose="020B0500000000000000" pitchFamily="34" charset="-122"/>
              </a:rPr>
              <a:t>PART</a:t>
            </a:r>
            <a:endParaRPr lang="zh-CN" altLang="en-US" dirty="0">
              <a:solidFill>
                <a:schemeClr val="bg1"/>
              </a:solidFill>
              <a:effectLst>
                <a:outerShdw blurRad="25400" dist="25400" dir="2700000" algn="tl">
                  <a:srgbClr val="000000">
                    <a:alpha val="20000"/>
                  </a:srgbClr>
                </a:outerShdw>
              </a:effectLst>
              <a:latin typeface="思源黑体" panose="020B0500000000000000" pitchFamily="34" charset="-122"/>
            </a:endParaRPr>
          </a:p>
        </p:txBody>
      </p:sp>
      <p:sp>
        <p:nvSpPr>
          <p:cNvPr id="38" name="等腰三角形 37"/>
          <p:cNvSpPr/>
          <p:nvPr/>
        </p:nvSpPr>
        <p:spPr>
          <a:xfrm>
            <a:off x="3649416" y="2165938"/>
            <a:ext cx="552596" cy="514927"/>
          </a:xfrm>
          <a:prstGeom prst="triangle">
            <a:avLst/>
          </a:prstGeom>
          <a:solidFill>
            <a:srgbClr val="BA8F2D"/>
          </a:solidFill>
          <a:ln>
            <a:noFill/>
          </a:ln>
          <a:effectLst>
            <a:outerShdw blurRad="2540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p:nvPr/>
        </p:nvCxnSpPr>
        <p:spPr>
          <a:xfrm>
            <a:off x="3110009" y="5844670"/>
            <a:ext cx="250563" cy="466257"/>
          </a:xfrm>
          <a:prstGeom prst="line">
            <a:avLst/>
          </a:prstGeom>
          <a:ln w="19050">
            <a:solidFill>
              <a:srgbClr val="BA8F2D">
                <a:alpha val="80000"/>
              </a:srgbClr>
            </a:solidFill>
          </a:ln>
        </p:spPr>
        <p:style>
          <a:lnRef idx="1">
            <a:schemeClr val="accent1"/>
          </a:lnRef>
          <a:fillRef idx="0">
            <a:schemeClr val="accent1"/>
          </a:fillRef>
          <a:effectRef idx="0">
            <a:schemeClr val="accent1"/>
          </a:effectRef>
          <a:fontRef idx="minor">
            <a:schemeClr val="tx1"/>
          </a:fontRef>
        </p:style>
      </p:cxnSp>
      <p:sp>
        <p:nvSpPr>
          <p:cNvPr id="40" name="等腰三角形 39"/>
          <p:cNvSpPr/>
          <p:nvPr/>
        </p:nvSpPr>
        <p:spPr>
          <a:xfrm rot="10800000">
            <a:off x="3607662" y="4878194"/>
            <a:ext cx="308065" cy="287065"/>
          </a:xfrm>
          <a:prstGeom prst="triangle">
            <a:avLst/>
          </a:prstGeom>
          <a:solidFill>
            <a:srgbClr val="2A3246"/>
          </a:solidFill>
          <a:ln>
            <a:noFill/>
          </a:ln>
          <a:effectLst>
            <a:outerShdw blurRad="2540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1" name="直接连接符 40"/>
          <p:cNvCxnSpPr/>
          <p:nvPr/>
        </p:nvCxnSpPr>
        <p:spPr>
          <a:xfrm>
            <a:off x="7851116" y="4646032"/>
            <a:ext cx="368968" cy="0"/>
          </a:xfrm>
          <a:prstGeom prst="line">
            <a:avLst/>
          </a:prstGeom>
          <a:ln w="38100">
            <a:solidFill>
              <a:srgbClr val="BA8F2D"/>
            </a:solidFill>
          </a:ln>
          <a:effectLst>
            <a:outerShdw blurRad="254000" dist="63500" dir="2700000" algn="tl" rotWithShape="0">
              <a:prstClr val="black">
                <a:alpha val="20000"/>
              </a:prst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6724960" y="2929505"/>
            <a:ext cx="2621280" cy="829945"/>
          </a:xfrm>
          <a:prstGeom prst="rect">
            <a:avLst/>
          </a:prstGeom>
          <a:noFill/>
        </p:spPr>
        <p:txBody>
          <a:bodyPr wrap="none" rtlCol="0">
            <a:spAutoFit/>
          </a:bodyPr>
          <a:lstStyle/>
          <a:p>
            <a:pPr algn="ctr"/>
            <a:r>
              <a:rPr lang="zh-CN" altLang="en-US" sz="4800" dirty="0">
                <a:solidFill>
                  <a:srgbClr val="2A3246"/>
                </a:solidFill>
                <a:effectLst>
                  <a:outerShdw blurRad="38100" dist="38100" dir="2700000" algn="tl">
                    <a:srgbClr val="000000">
                      <a:alpha val="20000"/>
                    </a:srgbClr>
                  </a:outerShdw>
                </a:effectLst>
                <a:latin typeface="思源黑体" panose="020B0500000000000000" pitchFamily="34" charset="-122"/>
                <a:ea typeface="思源黑体" panose="020B0500000000000000" pitchFamily="34" charset="-122"/>
              </a:rPr>
              <a:t>最终目的</a:t>
            </a:r>
          </a:p>
        </p:txBody>
      </p:sp>
      <p:sp>
        <p:nvSpPr>
          <p:cNvPr id="18" name="等腰三角形 17"/>
          <p:cNvSpPr/>
          <p:nvPr/>
        </p:nvSpPr>
        <p:spPr>
          <a:xfrm rot="10800000">
            <a:off x="1775848" y="2449866"/>
            <a:ext cx="2609342" cy="2431466"/>
          </a:xfrm>
          <a:prstGeom prst="triangle">
            <a:avLst/>
          </a:prstGeom>
          <a:solidFill>
            <a:srgbClr val="2A3246"/>
          </a:solidFill>
          <a:ln>
            <a:noFill/>
          </a:ln>
          <a:effectLst>
            <a:outerShdw blurRad="2540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18"/>
          <p:cNvSpPr/>
          <p:nvPr/>
        </p:nvSpPr>
        <p:spPr>
          <a:xfrm>
            <a:off x="2091766" y="3712376"/>
            <a:ext cx="1053605" cy="981782"/>
          </a:xfrm>
          <a:prstGeom prst="triangle">
            <a:avLst/>
          </a:prstGeom>
          <a:solidFill>
            <a:srgbClr val="BA8F2D"/>
          </a:solidFill>
          <a:ln>
            <a:noFill/>
          </a:ln>
          <a:effectLst>
            <a:outerShdw blurRad="2540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4" name="直接连接符 33"/>
          <p:cNvCxnSpPr/>
          <p:nvPr/>
        </p:nvCxnSpPr>
        <p:spPr>
          <a:xfrm>
            <a:off x="1353073" y="1066800"/>
            <a:ext cx="921127" cy="1714066"/>
          </a:xfrm>
          <a:prstGeom prst="line">
            <a:avLst/>
          </a:prstGeom>
          <a:ln w="19050">
            <a:solidFill>
              <a:srgbClr val="BA8F2D">
                <a:alpha val="70000"/>
              </a:srgb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4294633" y="3761645"/>
            <a:ext cx="501126" cy="932513"/>
          </a:xfrm>
          <a:prstGeom prst="line">
            <a:avLst/>
          </a:prstGeom>
          <a:ln w="19050">
            <a:solidFill>
              <a:srgbClr val="2A3246">
                <a:alpha val="80000"/>
              </a:srgbClr>
            </a:solidFill>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2558759" y="2898264"/>
            <a:ext cx="1037465" cy="1015663"/>
          </a:xfrm>
          <a:prstGeom prst="rect">
            <a:avLst/>
          </a:prstGeom>
          <a:noFill/>
        </p:spPr>
        <p:txBody>
          <a:bodyPr wrap="none" rtlCol="0">
            <a:spAutoFit/>
          </a:bodyPr>
          <a:lstStyle/>
          <a:p>
            <a:pPr algn="ctr"/>
            <a:r>
              <a:rPr lang="en-US" altLang="zh-CN" sz="6000" dirty="0">
                <a:solidFill>
                  <a:schemeClr val="bg1"/>
                </a:solidFill>
                <a:effectLst>
                  <a:outerShdw blurRad="25400" dist="25400" dir="2700000" algn="tl">
                    <a:srgbClr val="000000">
                      <a:alpha val="20000"/>
                    </a:srgbClr>
                  </a:outerShdw>
                </a:effectLst>
                <a:latin typeface="思源黑体" panose="020B0500000000000000" pitchFamily="34" charset="-122"/>
              </a:rPr>
              <a:t>05</a:t>
            </a:r>
            <a:endParaRPr lang="zh-CN" altLang="en-US" sz="6000" dirty="0">
              <a:solidFill>
                <a:schemeClr val="bg1"/>
              </a:solidFill>
              <a:effectLst>
                <a:outerShdw blurRad="25400" dist="25400" dir="2700000" algn="tl">
                  <a:srgbClr val="000000">
                    <a:alpha val="20000"/>
                  </a:srgbClr>
                </a:outerShdw>
              </a:effectLst>
              <a:latin typeface="思源黑体" panose="020B0500000000000000" pitchFamily="34" charset="-122"/>
            </a:endParaRPr>
          </a:p>
        </p:txBody>
      </p:sp>
      <p:sp>
        <p:nvSpPr>
          <p:cNvPr id="37" name="文本框 36"/>
          <p:cNvSpPr txBox="1"/>
          <p:nvPr/>
        </p:nvSpPr>
        <p:spPr>
          <a:xfrm>
            <a:off x="2618312" y="2618826"/>
            <a:ext cx="914240" cy="369332"/>
          </a:xfrm>
          <a:prstGeom prst="rect">
            <a:avLst/>
          </a:prstGeom>
          <a:noFill/>
        </p:spPr>
        <p:txBody>
          <a:bodyPr wrap="square" rtlCol="0">
            <a:spAutoFit/>
          </a:bodyPr>
          <a:lstStyle/>
          <a:p>
            <a:pPr algn="dist"/>
            <a:r>
              <a:rPr lang="en-US" altLang="zh-CN" dirty="0">
                <a:solidFill>
                  <a:schemeClr val="bg1"/>
                </a:solidFill>
                <a:effectLst>
                  <a:outerShdw blurRad="25400" dist="25400" dir="2700000" algn="tl">
                    <a:srgbClr val="000000">
                      <a:alpha val="20000"/>
                    </a:srgbClr>
                  </a:outerShdw>
                </a:effectLst>
                <a:latin typeface="思源黑体" panose="020B0500000000000000" pitchFamily="34" charset="-122"/>
              </a:rPr>
              <a:t>PART</a:t>
            </a:r>
            <a:endParaRPr lang="zh-CN" altLang="en-US" dirty="0">
              <a:solidFill>
                <a:schemeClr val="bg1"/>
              </a:solidFill>
              <a:effectLst>
                <a:outerShdw blurRad="25400" dist="25400" dir="2700000" algn="tl">
                  <a:srgbClr val="000000">
                    <a:alpha val="20000"/>
                  </a:srgbClr>
                </a:outerShdw>
              </a:effectLst>
              <a:latin typeface="思源黑体" panose="020B0500000000000000" pitchFamily="34" charset="-122"/>
            </a:endParaRPr>
          </a:p>
        </p:txBody>
      </p:sp>
      <p:sp>
        <p:nvSpPr>
          <p:cNvPr id="38" name="等腰三角形 37"/>
          <p:cNvSpPr/>
          <p:nvPr/>
        </p:nvSpPr>
        <p:spPr>
          <a:xfrm>
            <a:off x="3649416" y="2165938"/>
            <a:ext cx="552596" cy="514927"/>
          </a:xfrm>
          <a:prstGeom prst="triangle">
            <a:avLst/>
          </a:prstGeom>
          <a:solidFill>
            <a:srgbClr val="BA8F2D"/>
          </a:solidFill>
          <a:ln>
            <a:noFill/>
          </a:ln>
          <a:effectLst>
            <a:outerShdw blurRad="2540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p:nvPr/>
        </p:nvCxnSpPr>
        <p:spPr>
          <a:xfrm>
            <a:off x="3110009" y="5844670"/>
            <a:ext cx="250563" cy="466257"/>
          </a:xfrm>
          <a:prstGeom prst="line">
            <a:avLst/>
          </a:prstGeom>
          <a:ln w="19050">
            <a:solidFill>
              <a:srgbClr val="BA8F2D">
                <a:alpha val="80000"/>
              </a:srgbClr>
            </a:solidFill>
          </a:ln>
        </p:spPr>
        <p:style>
          <a:lnRef idx="1">
            <a:schemeClr val="accent1"/>
          </a:lnRef>
          <a:fillRef idx="0">
            <a:schemeClr val="accent1"/>
          </a:fillRef>
          <a:effectRef idx="0">
            <a:schemeClr val="accent1"/>
          </a:effectRef>
          <a:fontRef idx="minor">
            <a:schemeClr val="tx1"/>
          </a:fontRef>
        </p:style>
      </p:cxnSp>
      <p:sp>
        <p:nvSpPr>
          <p:cNvPr id="40" name="等腰三角形 39"/>
          <p:cNvSpPr/>
          <p:nvPr/>
        </p:nvSpPr>
        <p:spPr>
          <a:xfrm rot="10800000">
            <a:off x="3607662" y="4878194"/>
            <a:ext cx="308065" cy="287065"/>
          </a:xfrm>
          <a:prstGeom prst="triangle">
            <a:avLst/>
          </a:prstGeom>
          <a:solidFill>
            <a:srgbClr val="2A3246"/>
          </a:solidFill>
          <a:ln>
            <a:noFill/>
          </a:ln>
          <a:effectLst>
            <a:outerShdw blurRad="2540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1" name="直接连接符 40"/>
          <p:cNvCxnSpPr/>
          <p:nvPr/>
        </p:nvCxnSpPr>
        <p:spPr>
          <a:xfrm>
            <a:off x="7851116" y="4646032"/>
            <a:ext cx="368968" cy="0"/>
          </a:xfrm>
          <a:prstGeom prst="line">
            <a:avLst/>
          </a:prstGeom>
          <a:ln w="38100">
            <a:solidFill>
              <a:srgbClr val="BA8F2D"/>
            </a:solidFill>
          </a:ln>
          <a:effectLst>
            <a:outerShdw blurRad="254000" dist="63500" dir="2700000" algn="tl" rotWithShape="0">
              <a:prstClr val="black">
                <a:alpha val="20000"/>
              </a:prst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5172361" y="1941397"/>
            <a:ext cx="1157228" cy="1154546"/>
            <a:chOff x="5756795" y="1787383"/>
            <a:chExt cx="1224616" cy="1221778"/>
          </a:xfrm>
        </p:grpSpPr>
        <p:sp>
          <p:nvSpPr>
            <p:cNvPr id="27" name="椭圆 3"/>
            <p:cNvSpPr>
              <a:spLocks noChangeArrowheads="1"/>
            </p:cNvSpPr>
            <p:nvPr/>
          </p:nvSpPr>
          <p:spPr bwMode="auto">
            <a:xfrm>
              <a:off x="5759633" y="1787383"/>
              <a:ext cx="1221778" cy="1221778"/>
            </a:xfrm>
            <a:prstGeom prst="ellipse">
              <a:avLst/>
            </a:prstGeom>
            <a:solidFill>
              <a:srgbClr val="2A3246"/>
            </a:solidFill>
            <a:ln>
              <a:noFill/>
            </a:ln>
            <a:effectLst>
              <a:outerShdw blurRad="254000" dist="63500" dir="2700000" algn="tl" rotWithShape="0">
                <a:prstClr val="black">
                  <a:alpha val="30000"/>
                </a:prstClr>
              </a:outerShdw>
            </a:effectLst>
          </p:spPr>
          <p:txBody>
            <a:bodyPr anchor="ctr"/>
            <a:lstStyle/>
            <a:p>
              <a:pPr algn="ctr">
                <a:lnSpc>
                  <a:spcPct val="130000"/>
                </a:lnSpc>
              </a:pPr>
              <a:endParaRPr lang="zh-CN" altLang="zh-CN" dirty="0">
                <a:solidFill>
                  <a:srgbClr val="FFFFFF"/>
                </a:solidFill>
                <a:latin typeface="思源黑体" panose="020B0500000000000000" pitchFamily="34" charset="-122"/>
                <a:ea typeface="思源黑体" panose="020B0500000000000000" pitchFamily="34" charset="-122"/>
                <a:cs typeface="+mn-ea"/>
                <a:sym typeface="+mn-lt"/>
              </a:endParaRPr>
            </a:p>
          </p:txBody>
        </p:sp>
        <p:sp>
          <p:nvSpPr>
            <p:cNvPr id="37" name="TextBox 36"/>
            <p:cNvSpPr txBox="1"/>
            <p:nvPr/>
          </p:nvSpPr>
          <p:spPr>
            <a:xfrm>
              <a:off x="5756795" y="1989875"/>
              <a:ext cx="1214831" cy="943457"/>
            </a:xfrm>
            <a:prstGeom prst="rect">
              <a:avLst/>
            </a:prstGeom>
            <a:noFill/>
          </p:spPr>
          <p:txBody>
            <a:bodyPr wrap="square" rtlCol="0">
              <a:spAutoFit/>
            </a:bodyPr>
            <a:lstStyle/>
            <a:p>
              <a:pPr algn="ctr">
                <a:lnSpc>
                  <a:spcPct val="130000"/>
                </a:lnSpc>
              </a:pPr>
              <a:r>
                <a:rPr lang="zh-CN" altLang="en-US" sz="2000" dirty="0">
                  <a:solidFill>
                    <a:srgbClr val="F8F8F8"/>
                  </a:solidFill>
                  <a:latin typeface="思源黑体" panose="020B0500000000000000" pitchFamily="34" charset="-122"/>
                  <a:ea typeface="思源黑体" panose="020B0500000000000000" pitchFamily="34" charset="-122"/>
                  <a:cs typeface="+mn-ea"/>
                  <a:sym typeface="+mn-lt"/>
                </a:rPr>
                <a:t>各部分协调</a:t>
              </a:r>
            </a:p>
          </p:txBody>
        </p:sp>
      </p:grpSp>
      <p:grpSp>
        <p:nvGrpSpPr>
          <p:cNvPr id="3" name="组合 2"/>
          <p:cNvGrpSpPr/>
          <p:nvPr/>
        </p:nvGrpSpPr>
        <p:grpSpPr>
          <a:xfrm>
            <a:off x="5121760" y="3399235"/>
            <a:ext cx="1258432" cy="1154548"/>
            <a:chOff x="5774435" y="3559944"/>
            <a:chExt cx="1331711" cy="1221778"/>
          </a:xfrm>
        </p:grpSpPr>
        <p:sp>
          <p:nvSpPr>
            <p:cNvPr id="30" name="椭圆 3"/>
            <p:cNvSpPr>
              <a:spLocks noChangeArrowheads="1"/>
            </p:cNvSpPr>
            <p:nvPr/>
          </p:nvSpPr>
          <p:spPr bwMode="auto">
            <a:xfrm>
              <a:off x="5829402" y="3559944"/>
              <a:ext cx="1221778" cy="1221778"/>
            </a:xfrm>
            <a:prstGeom prst="ellipse">
              <a:avLst/>
            </a:prstGeom>
            <a:solidFill>
              <a:srgbClr val="BA8F2D"/>
            </a:solidFill>
            <a:ln>
              <a:noFill/>
            </a:ln>
            <a:effectLst>
              <a:outerShdw blurRad="254000" dist="63500" dir="2700000" algn="tl" rotWithShape="0">
                <a:prstClr val="black">
                  <a:alpha val="30000"/>
                </a:prstClr>
              </a:outerShdw>
            </a:effectLst>
          </p:spPr>
          <p:txBody>
            <a:bodyPr anchor="ctr"/>
            <a:lstStyle/>
            <a:p>
              <a:pPr algn="ctr">
                <a:lnSpc>
                  <a:spcPct val="130000"/>
                </a:lnSpc>
              </a:pPr>
              <a:endParaRPr lang="zh-CN" altLang="zh-CN" dirty="0">
                <a:solidFill>
                  <a:srgbClr val="FFFFFF"/>
                </a:solidFill>
                <a:latin typeface="思源黑体" panose="020B0500000000000000" pitchFamily="34" charset="-122"/>
                <a:ea typeface="思源黑体" panose="020B0500000000000000" pitchFamily="34" charset="-122"/>
                <a:cs typeface="+mn-ea"/>
                <a:sym typeface="+mn-lt"/>
              </a:endParaRPr>
            </a:p>
          </p:txBody>
        </p:sp>
        <p:sp>
          <p:nvSpPr>
            <p:cNvPr id="38" name="TextBox 37"/>
            <p:cNvSpPr txBox="1"/>
            <p:nvPr/>
          </p:nvSpPr>
          <p:spPr>
            <a:xfrm>
              <a:off x="5774435" y="3783234"/>
              <a:ext cx="1331711" cy="943455"/>
            </a:xfrm>
            <a:prstGeom prst="rect">
              <a:avLst/>
            </a:prstGeom>
            <a:noFill/>
          </p:spPr>
          <p:txBody>
            <a:bodyPr wrap="square" rtlCol="0">
              <a:spAutoFit/>
            </a:bodyPr>
            <a:lstStyle/>
            <a:p>
              <a:pPr algn="ctr">
                <a:lnSpc>
                  <a:spcPct val="130000"/>
                </a:lnSpc>
              </a:pPr>
              <a:r>
                <a:rPr lang="zh-CN" altLang="en-US" sz="2000" dirty="0">
                  <a:solidFill>
                    <a:srgbClr val="F8F8F8"/>
                  </a:solidFill>
                  <a:latin typeface="思源黑体" panose="020B0500000000000000" pitchFamily="34" charset="-122"/>
                  <a:ea typeface="思源黑体" panose="020B0500000000000000" pitchFamily="34" charset="-122"/>
                  <a:cs typeface="+mn-ea"/>
                  <a:sym typeface="+mn-lt"/>
                </a:rPr>
                <a:t>数据</a:t>
              </a:r>
            </a:p>
            <a:p>
              <a:pPr algn="ctr">
                <a:lnSpc>
                  <a:spcPct val="130000"/>
                </a:lnSpc>
              </a:pPr>
              <a:r>
                <a:rPr lang="zh-CN" altLang="en-US" sz="2000" dirty="0">
                  <a:solidFill>
                    <a:srgbClr val="F8F8F8"/>
                  </a:solidFill>
                  <a:latin typeface="思源黑体" panose="020B0500000000000000" pitchFamily="34" charset="-122"/>
                  <a:ea typeface="思源黑体" panose="020B0500000000000000" pitchFamily="34" charset="-122"/>
                  <a:cs typeface="+mn-ea"/>
                  <a:sym typeface="+mn-lt"/>
                </a:rPr>
                <a:t>收集</a:t>
              </a:r>
            </a:p>
          </p:txBody>
        </p:sp>
      </p:grpSp>
      <p:grpSp>
        <p:nvGrpSpPr>
          <p:cNvPr id="5" name="组合 4"/>
          <p:cNvGrpSpPr/>
          <p:nvPr/>
        </p:nvGrpSpPr>
        <p:grpSpPr>
          <a:xfrm>
            <a:off x="5173702" y="4857075"/>
            <a:ext cx="1154546" cy="1154546"/>
            <a:chOff x="5670762" y="5182924"/>
            <a:chExt cx="1221778" cy="1221778"/>
          </a:xfrm>
        </p:grpSpPr>
        <p:sp>
          <p:nvSpPr>
            <p:cNvPr id="33" name="椭圆 3"/>
            <p:cNvSpPr>
              <a:spLocks noChangeArrowheads="1"/>
            </p:cNvSpPr>
            <p:nvPr/>
          </p:nvSpPr>
          <p:spPr bwMode="auto">
            <a:xfrm>
              <a:off x="5670762" y="5182924"/>
              <a:ext cx="1221778" cy="1221778"/>
            </a:xfrm>
            <a:prstGeom prst="ellipse">
              <a:avLst/>
            </a:prstGeom>
            <a:solidFill>
              <a:schemeClr val="tx1">
                <a:lumMod val="65000"/>
                <a:lumOff val="35000"/>
              </a:schemeClr>
            </a:solidFill>
            <a:ln>
              <a:noFill/>
            </a:ln>
            <a:effectLst>
              <a:outerShdw blurRad="254000" dist="63500" dir="2700000" algn="tl" rotWithShape="0">
                <a:prstClr val="black">
                  <a:alpha val="30000"/>
                </a:prstClr>
              </a:outerShdw>
            </a:effectLst>
          </p:spPr>
          <p:txBody>
            <a:bodyPr anchor="ctr"/>
            <a:lstStyle/>
            <a:p>
              <a:pPr algn="ctr">
                <a:lnSpc>
                  <a:spcPct val="130000"/>
                </a:lnSpc>
              </a:pPr>
              <a:endParaRPr lang="zh-CN" altLang="zh-CN" dirty="0">
                <a:solidFill>
                  <a:srgbClr val="FFFFFF"/>
                </a:solidFill>
                <a:latin typeface="思源黑体" panose="020B0500000000000000" pitchFamily="34" charset="-122"/>
                <a:ea typeface="思源黑体" panose="020B0500000000000000" pitchFamily="34" charset="-122"/>
                <a:cs typeface="+mn-ea"/>
                <a:sym typeface="+mn-lt"/>
              </a:endParaRPr>
            </a:p>
          </p:txBody>
        </p:sp>
        <p:sp>
          <p:nvSpPr>
            <p:cNvPr id="39" name="TextBox 38"/>
            <p:cNvSpPr txBox="1"/>
            <p:nvPr/>
          </p:nvSpPr>
          <p:spPr>
            <a:xfrm>
              <a:off x="5681167" y="5373342"/>
              <a:ext cx="1200968" cy="943457"/>
            </a:xfrm>
            <a:prstGeom prst="rect">
              <a:avLst/>
            </a:prstGeom>
            <a:noFill/>
          </p:spPr>
          <p:txBody>
            <a:bodyPr wrap="square" rtlCol="0">
              <a:spAutoFit/>
            </a:bodyPr>
            <a:lstStyle/>
            <a:p>
              <a:pPr algn="ctr">
                <a:lnSpc>
                  <a:spcPct val="130000"/>
                </a:lnSpc>
              </a:pPr>
              <a:r>
                <a:rPr lang="zh-CN" altLang="en-US" sz="2000" dirty="0">
                  <a:solidFill>
                    <a:srgbClr val="F8F8F8"/>
                  </a:solidFill>
                  <a:latin typeface="思源黑体" panose="020B0500000000000000" pitchFamily="34" charset="-122"/>
                  <a:ea typeface="思源黑体" panose="020B0500000000000000" pitchFamily="34" charset="-122"/>
                  <a:cs typeface="+mn-ea"/>
                  <a:sym typeface="+mn-lt"/>
                </a:rPr>
                <a:t>学习</a:t>
              </a:r>
            </a:p>
            <a:p>
              <a:pPr algn="ctr">
                <a:lnSpc>
                  <a:spcPct val="130000"/>
                </a:lnSpc>
              </a:pPr>
              <a:r>
                <a:rPr lang="zh-CN" altLang="en-US" sz="2000" dirty="0">
                  <a:solidFill>
                    <a:srgbClr val="F8F8F8"/>
                  </a:solidFill>
                  <a:latin typeface="思源黑体" panose="020B0500000000000000" pitchFamily="34" charset="-122"/>
                  <a:ea typeface="思源黑体" panose="020B0500000000000000" pitchFamily="34" charset="-122"/>
                  <a:cs typeface="+mn-ea"/>
                  <a:sym typeface="+mn-lt"/>
                </a:rPr>
                <a:t>知识</a:t>
              </a:r>
            </a:p>
          </p:txBody>
        </p:sp>
      </p:grpSp>
      <p:sp>
        <p:nvSpPr>
          <p:cNvPr id="42" name="TextBox 41"/>
          <p:cNvSpPr txBox="1"/>
          <p:nvPr/>
        </p:nvSpPr>
        <p:spPr>
          <a:xfrm>
            <a:off x="6681483" y="2241774"/>
            <a:ext cx="4408047" cy="491490"/>
          </a:xfrm>
          <a:prstGeom prst="rect">
            <a:avLst/>
          </a:prstGeom>
          <a:noFill/>
        </p:spPr>
        <p:txBody>
          <a:bodyPr wrap="square" rtlCol="0">
            <a:spAutoFit/>
          </a:bodyPr>
          <a:lstStyle/>
          <a:p>
            <a:pPr>
              <a:lnSpc>
                <a:spcPct val="130000"/>
              </a:lnSpc>
            </a:pPr>
            <a:r>
              <a:rPr lang="zh-CN" altLang="en-US" sz="2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与其他部分协调</a:t>
            </a:r>
          </a:p>
        </p:txBody>
      </p:sp>
      <p:sp>
        <p:nvSpPr>
          <p:cNvPr id="45" name="文本框 44"/>
          <p:cNvSpPr txBox="1"/>
          <p:nvPr/>
        </p:nvSpPr>
        <p:spPr>
          <a:xfrm>
            <a:off x="1221277" y="165529"/>
            <a:ext cx="184731" cy="598177"/>
          </a:xfrm>
          <a:prstGeom prst="rect">
            <a:avLst/>
          </a:prstGeom>
          <a:noFill/>
        </p:spPr>
        <p:txBody>
          <a:bodyPr wrap="none" rtlCol="0">
            <a:spAutoFit/>
          </a:bodyPr>
          <a:lstStyle/>
          <a:p>
            <a:pPr fontAlgn="auto">
              <a:lnSpc>
                <a:spcPct val="130000"/>
              </a:lnSpc>
              <a:defRPr/>
            </a:pPr>
            <a:endParaRPr lang="zh-CN" altLang="en-US" sz="2800" b="1" dirty="0">
              <a:solidFill>
                <a:srgbClr val="554B4F"/>
              </a:solidFill>
              <a:latin typeface="思源黑体" panose="020B0500000000000000" pitchFamily="34" charset="-122"/>
              <a:ea typeface="思源黑体" panose="020B0500000000000000" pitchFamily="34" charset="-122"/>
              <a:cs typeface="+mn-ea"/>
              <a:sym typeface="+mn-lt"/>
            </a:endParaRPr>
          </a:p>
        </p:txBody>
      </p:sp>
      <p:sp>
        <p:nvSpPr>
          <p:cNvPr id="23" name="Freeform 5"/>
          <p:cNvSpPr>
            <a:spLocks noEditPoints="1"/>
          </p:cNvSpPr>
          <p:nvPr/>
        </p:nvSpPr>
        <p:spPr bwMode="auto">
          <a:xfrm rot="925172">
            <a:off x="1094268" y="2653231"/>
            <a:ext cx="3248930" cy="3252258"/>
          </a:xfrm>
          <a:custGeom>
            <a:avLst/>
            <a:gdLst>
              <a:gd name="T0" fmla="*/ 50 w 4280"/>
              <a:gd name="T1" fmla="*/ 3831 h 4280"/>
              <a:gd name="T2" fmla="*/ 59 w 4280"/>
              <a:gd name="T3" fmla="*/ 4021 h 4280"/>
              <a:gd name="T4" fmla="*/ 259 w 4280"/>
              <a:gd name="T5" fmla="*/ 4221 h 4280"/>
              <a:gd name="T6" fmla="*/ 449 w 4280"/>
              <a:gd name="T7" fmla="*/ 4230 h 4280"/>
              <a:gd name="T8" fmla="*/ 1047 w 4280"/>
              <a:gd name="T9" fmla="*/ 3632 h 4280"/>
              <a:gd name="T10" fmla="*/ 1038 w 4280"/>
              <a:gd name="T11" fmla="*/ 3443 h 4280"/>
              <a:gd name="T12" fmla="*/ 837 w 4280"/>
              <a:gd name="T13" fmla="*/ 3242 h 4280"/>
              <a:gd name="T14" fmla="*/ 648 w 4280"/>
              <a:gd name="T15" fmla="*/ 3233 h 4280"/>
              <a:gd name="T16" fmla="*/ 50 w 4280"/>
              <a:gd name="T17" fmla="*/ 3831 h 4280"/>
              <a:gd name="T18" fmla="*/ 2717 w 4280"/>
              <a:gd name="T19" fmla="*/ 3126 h 4280"/>
              <a:gd name="T20" fmla="*/ 3822 w 4280"/>
              <a:gd name="T21" fmla="*/ 2669 h 4280"/>
              <a:gd name="T22" fmla="*/ 4280 w 4280"/>
              <a:gd name="T23" fmla="*/ 1563 h 4280"/>
              <a:gd name="T24" fmla="*/ 3822 w 4280"/>
              <a:gd name="T25" fmla="*/ 458 h 4280"/>
              <a:gd name="T26" fmla="*/ 2717 w 4280"/>
              <a:gd name="T27" fmla="*/ 0 h 4280"/>
              <a:gd name="T28" fmla="*/ 1611 w 4280"/>
              <a:gd name="T29" fmla="*/ 458 h 4280"/>
              <a:gd name="T30" fmla="*/ 1417 w 4280"/>
              <a:gd name="T31" fmla="*/ 2431 h 4280"/>
              <a:gd name="T32" fmla="*/ 1369 w 4280"/>
              <a:gd name="T33" fmla="*/ 2462 h 4280"/>
              <a:gd name="T34" fmla="*/ 1360 w 4280"/>
              <a:gd name="T35" fmla="*/ 2472 h 4280"/>
              <a:gd name="T36" fmla="*/ 1360 w 4280"/>
              <a:gd name="T37" fmla="*/ 2670 h 4280"/>
              <a:gd name="T38" fmla="*/ 1610 w 4280"/>
              <a:gd name="T39" fmla="*/ 2920 h 4280"/>
              <a:gd name="T40" fmla="*/ 1808 w 4280"/>
              <a:gd name="T41" fmla="*/ 2920 h 4280"/>
              <a:gd name="T42" fmla="*/ 1818 w 4280"/>
              <a:gd name="T43" fmla="*/ 2911 h 4280"/>
              <a:gd name="T44" fmla="*/ 1849 w 4280"/>
              <a:gd name="T45" fmla="*/ 2864 h 4280"/>
              <a:gd name="T46" fmla="*/ 2717 w 4280"/>
              <a:gd name="T47" fmla="*/ 3126 h 4280"/>
              <a:gd name="T48" fmla="*/ 2717 w 4280"/>
              <a:gd name="T49" fmla="*/ 291 h 4280"/>
              <a:gd name="T50" fmla="*/ 3617 w 4280"/>
              <a:gd name="T51" fmla="*/ 663 h 4280"/>
              <a:gd name="T52" fmla="*/ 3989 w 4280"/>
              <a:gd name="T53" fmla="*/ 1563 h 4280"/>
              <a:gd name="T54" fmla="*/ 3617 w 4280"/>
              <a:gd name="T55" fmla="*/ 2463 h 4280"/>
              <a:gd name="T56" fmla="*/ 2717 w 4280"/>
              <a:gd name="T57" fmla="*/ 2836 h 4280"/>
              <a:gd name="T58" fmla="*/ 1817 w 4280"/>
              <a:gd name="T59" fmla="*/ 2463 h 4280"/>
              <a:gd name="T60" fmla="*/ 1817 w 4280"/>
              <a:gd name="T61" fmla="*/ 663 h 4280"/>
              <a:gd name="T62" fmla="*/ 2717 w 4280"/>
              <a:gd name="T63" fmla="*/ 291 h 4280"/>
              <a:gd name="T64" fmla="*/ 1036 w 4280"/>
              <a:gd name="T65" fmla="*/ 2894 h 4280"/>
              <a:gd name="T66" fmla="*/ 1036 w 4280"/>
              <a:gd name="T67" fmla="*/ 3244 h 4280"/>
              <a:gd name="T68" fmla="*/ 1386 w 4280"/>
              <a:gd name="T69" fmla="*/ 3244 h 4280"/>
              <a:gd name="T70" fmla="*/ 1386 w 4280"/>
              <a:gd name="T71" fmla="*/ 2894 h 4280"/>
              <a:gd name="T72" fmla="*/ 1036 w 4280"/>
              <a:gd name="T73" fmla="*/ 2894 h 4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80" h="4280">
                <a:moveTo>
                  <a:pt x="50" y="3831"/>
                </a:moveTo>
                <a:cubicBezTo>
                  <a:pt x="0" y="3881"/>
                  <a:pt x="4" y="3966"/>
                  <a:pt x="59" y="4021"/>
                </a:cubicBezTo>
                <a:lnTo>
                  <a:pt x="259" y="4221"/>
                </a:lnTo>
                <a:cubicBezTo>
                  <a:pt x="314" y="4276"/>
                  <a:pt x="399" y="4280"/>
                  <a:pt x="449" y="4230"/>
                </a:cubicBezTo>
                <a:lnTo>
                  <a:pt x="1047" y="3632"/>
                </a:lnTo>
                <a:cubicBezTo>
                  <a:pt x="1096" y="3583"/>
                  <a:pt x="1092" y="3498"/>
                  <a:pt x="1038" y="3443"/>
                </a:cubicBezTo>
                <a:lnTo>
                  <a:pt x="837" y="3242"/>
                </a:lnTo>
                <a:cubicBezTo>
                  <a:pt x="782" y="3188"/>
                  <a:pt x="697" y="3184"/>
                  <a:pt x="648" y="3233"/>
                </a:cubicBezTo>
                <a:lnTo>
                  <a:pt x="50" y="3831"/>
                </a:lnTo>
                <a:close/>
                <a:moveTo>
                  <a:pt x="2717" y="3126"/>
                </a:moveTo>
                <a:cubicBezTo>
                  <a:pt x="3134" y="3126"/>
                  <a:pt x="3527" y="2964"/>
                  <a:pt x="3822" y="2669"/>
                </a:cubicBezTo>
                <a:cubicBezTo>
                  <a:pt x="4117" y="2373"/>
                  <a:pt x="4280" y="1981"/>
                  <a:pt x="4280" y="1563"/>
                </a:cubicBezTo>
                <a:cubicBezTo>
                  <a:pt x="4280" y="1146"/>
                  <a:pt x="4117" y="753"/>
                  <a:pt x="3822" y="458"/>
                </a:cubicBezTo>
                <a:cubicBezTo>
                  <a:pt x="3527" y="163"/>
                  <a:pt x="3134" y="0"/>
                  <a:pt x="2717" y="0"/>
                </a:cubicBezTo>
                <a:cubicBezTo>
                  <a:pt x="2299" y="0"/>
                  <a:pt x="1907" y="163"/>
                  <a:pt x="1611" y="458"/>
                </a:cubicBezTo>
                <a:cubicBezTo>
                  <a:pt x="1076" y="993"/>
                  <a:pt x="1011" y="1824"/>
                  <a:pt x="1417" y="2431"/>
                </a:cubicBezTo>
                <a:cubicBezTo>
                  <a:pt x="1399" y="2438"/>
                  <a:pt x="1383" y="2448"/>
                  <a:pt x="1369" y="2462"/>
                </a:cubicBezTo>
                <a:lnTo>
                  <a:pt x="1360" y="2472"/>
                </a:lnTo>
                <a:cubicBezTo>
                  <a:pt x="1305" y="2526"/>
                  <a:pt x="1305" y="2615"/>
                  <a:pt x="1360" y="2670"/>
                </a:cubicBezTo>
                <a:lnTo>
                  <a:pt x="1610" y="2920"/>
                </a:lnTo>
                <a:cubicBezTo>
                  <a:pt x="1665" y="2975"/>
                  <a:pt x="1754" y="2975"/>
                  <a:pt x="1808" y="2920"/>
                </a:cubicBezTo>
                <a:lnTo>
                  <a:pt x="1818" y="2911"/>
                </a:lnTo>
                <a:cubicBezTo>
                  <a:pt x="1832" y="2897"/>
                  <a:pt x="1842" y="2881"/>
                  <a:pt x="1849" y="2864"/>
                </a:cubicBezTo>
                <a:cubicBezTo>
                  <a:pt x="2104" y="3035"/>
                  <a:pt x="2403" y="3126"/>
                  <a:pt x="2717" y="3126"/>
                </a:cubicBezTo>
                <a:close/>
                <a:moveTo>
                  <a:pt x="2717" y="291"/>
                </a:moveTo>
                <a:cubicBezTo>
                  <a:pt x="3057" y="291"/>
                  <a:pt x="3376" y="423"/>
                  <a:pt x="3617" y="663"/>
                </a:cubicBezTo>
                <a:cubicBezTo>
                  <a:pt x="3857" y="904"/>
                  <a:pt x="3989" y="1223"/>
                  <a:pt x="3989" y="1563"/>
                </a:cubicBezTo>
                <a:cubicBezTo>
                  <a:pt x="3989" y="1903"/>
                  <a:pt x="3857" y="2223"/>
                  <a:pt x="3617" y="2463"/>
                </a:cubicBezTo>
                <a:cubicBezTo>
                  <a:pt x="3376" y="2703"/>
                  <a:pt x="3057" y="2836"/>
                  <a:pt x="2717" y="2836"/>
                </a:cubicBezTo>
                <a:cubicBezTo>
                  <a:pt x="2377" y="2836"/>
                  <a:pt x="2057" y="2703"/>
                  <a:pt x="1817" y="2463"/>
                </a:cubicBezTo>
                <a:cubicBezTo>
                  <a:pt x="1321" y="1967"/>
                  <a:pt x="1321" y="1160"/>
                  <a:pt x="1817" y="663"/>
                </a:cubicBezTo>
                <a:cubicBezTo>
                  <a:pt x="2057" y="423"/>
                  <a:pt x="2377" y="291"/>
                  <a:pt x="2717" y="291"/>
                </a:cubicBezTo>
                <a:close/>
                <a:moveTo>
                  <a:pt x="1036" y="2894"/>
                </a:moveTo>
                <a:cubicBezTo>
                  <a:pt x="940" y="2991"/>
                  <a:pt x="940" y="3147"/>
                  <a:pt x="1036" y="3244"/>
                </a:cubicBezTo>
                <a:cubicBezTo>
                  <a:pt x="1133" y="3340"/>
                  <a:pt x="1289" y="3340"/>
                  <a:pt x="1386" y="3244"/>
                </a:cubicBezTo>
                <a:cubicBezTo>
                  <a:pt x="1482" y="3147"/>
                  <a:pt x="1482" y="2991"/>
                  <a:pt x="1386" y="2894"/>
                </a:cubicBezTo>
                <a:cubicBezTo>
                  <a:pt x="1289" y="2798"/>
                  <a:pt x="1133" y="2798"/>
                  <a:pt x="1036" y="2894"/>
                </a:cubicBezTo>
                <a:close/>
              </a:path>
            </a:pathLst>
          </a:custGeom>
          <a:solidFill>
            <a:srgbClr val="2A3246"/>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endParaRPr lang="zh-CN" altLang="en-US"/>
          </a:p>
        </p:txBody>
      </p:sp>
      <p:sp>
        <p:nvSpPr>
          <p:cNvPr id="26" name="文本框 25"/>
          <p:cNvSpPr txBox="1"/>
          <p:nvPr/>
        </p:nvSpPr>
        <p:spPr>
          <a:xfrm>
            <a:off x="2683045" y="3385210"/>
            <a:ext cx="1177290" cy="1198880"/>
          </a:xfrm>
          <a:prstGeom prst="rect">
            <a:avLst/>
          </a:prstGeom>
          <a:noFill/>
        </p:spPr>
        <p:txBody>
          <a:bodyPr wrap="none" rtlCol="0">
            <a:spAutoFit/>
          </a:bodyPr>
          <a:lstStyle/>
          <a:p>
            <a:r>
              <a:rPr lang="zh-CN" altLang="en-US" sz="3600" b="1" spc="300" dirty="0">
                <a:solidFill>
                  <a:srgbClr val="595959"/>
                </a:solidFill>
                <a:latin typeface="思源黑体" panose="020B0500000000000000" pitchFamily="34" charset="-122"/>
                <a:ea typeface="思源黑体" panose="020B0500000000000000" pitchFamily="34" charset="-122"/>
                <a:cs typeface="Arial" panose="020B0604020202020204" pitchFamily="34" charset="0"/>
              </a:rPr>
              <a:t>最终</a:t>
            </a:r>
            <a:endParaRPr lang="en-US" altLang="zh-CN" sz="3600" b="1" spc="300" dirty="0">
              <a:solidFill>
                <a:srgbClr val="595959"/>
              </a:solidFill>
              <a:latin typeface="思源黑体" panose="020B0500000000000000" pitchFamily="34" charset="-122"/>
              <a:ea typeface="思源黑体" panose="020B0500000000000000" pitchFamily="34" charset="-122"/>
              <a:cs typeface="Arial" panose="020B0604020202020204" pitchFamily="34" charset="0"/>
            </a:endParaRPr>
          </a:p>
          <a:p>
            <a:r>
              <a:rPr lang="zh-CN" altLang="en-US" sz="3600" b="1" spc="300" dirty="0">
                <a:solidFill>
                  <a:srgbClr val="595959"/>
                </a:solidFill>
                <a:latin typeface="思源黑体" panose="020B0500000000000000" pitchFamily="34" charset="-122"/>
                <a:ea typeface="思源黑体" panose="020B0500000000000000" pitchFamily="34" charset="-122"/>
                <a:cs typeface="Arial" panose="020B0604020202020204" pitchFamily="34" charset="0"/>
              </a:rPr>
              <a:t>目的</a:t>
            </a:r>
          </a:p>
        </p:txBody>
      </p:sp>
      <p:sp>
        <p:nvSpPr>
          <p:cNvPr id="28" name="TextBox 41"/>
          <p:cNvSpPr txBox="1"/>
          <p:nvPr/>
        </p:nvSpPr>
        <p:spPr>
          <a:xfrm>
            <a:off x="6681483" y="3696162"/>
            <a:ext cx="4408047" cy="491490"/>
          </a:xfrm>
          <a:prstGeom prst="rect">
            <a:avLst/>
          </a:prstGeom>
          <a:noFill/>
        </p:spPr>
        <p:txBody>
          <a:bodyPr wrap="square" rtlCol="0">
            <a:spAutoFit/>
          </a:bodyPr>
          <a:lstStyle/>
          <a:p>
            <a:pPr>
              <a:lnSpc>
                <a:spcPct val="130000"/>
              </a:lnSpc>
            </a:pPr>
            <a:r>
              <a:rPr lang="zh-CN" altLang="en-US" sz="2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准确完成数据收集任务</a:t>
            </a:r>
          </a:p>
        </p:txBody>
      </p:sp>
      <p:sp>
        <p:nvSpPr>
          <p:cNvPr id="29" name="TextBox 41"/>
          <p:cNvSpPr txBox="1"/>
          <p:nvPr/>
        </p:nvSpPr>
        <p:spPr>
          <a:xfrm>
            <a:off x="6681483" y="5150550"/>
            <a:ext cx="4408047" cy="491490"/>
          </a:xfrm>
          <a:prstGeom prst="rect">
            <a:avLst/>
          </a:prstGeom>
          <a:noFill/>
        </p:spPr>
        <p:txBody>
          <a:bodyPr wrap="square" rtlCol="0">
            <a:spAutoFit/>
          </a:bodyPr>
          <a:lstStyle/>
          <a:p>
            <a:pPr>
              <a:lnSpc>
                <a:spcPct val="130000"/>
              </a:lnSpc>
            </a:pPr>
            <a:r>
              <a:rPr lang="zh-CN" altLang="en-US" sz="2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从中学习</a:t>
            </a:r>
            <a:r>
              <a:rPr lang="en-US" altLang="zh-CN" sz="2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nlp</a:t>
            </a:r>
            <a:r>
              <a:rPr lang="zh-CN" altLang="en-US" sz="2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相关知识</a:t>
            </a:r>
          </a:p>
        </p:txBody>
      </p:sp>
      <p:sp>
        <p:nvSpPr>
          <p:cNvPr id="21" name="矩形 20"/>
          <p:cNvSpPr/>
          <p:nvPr userDrawn="1"/>
        </p:nvSpPr>
        <p:spPr>
          <a:xfrm>
            <a:off x="4662170" y="483870"/>
            <a:ext cx="2867025" cy="607695"/>
          </a:xfrm>
          <a:prstGeom prst="rect">
            <a:avLst/>
          </a:prstGeom>
        </p:spPr>
        <p:txBody>
          <a:bodyPr wrap="square">
            <a:spAutoFit/>
          </a:bodyPr>
          <a:lstStyle/>
          <a:p>
            <a:pPr algn="ctr">
              <a:lnSpc>
                <a:spcPct val="120000"/>
              </a:lnSpc>
            </a:pPr>
            <a:r>
              <a:rPr lang="zh-CN" altLang="en-US" sz="2800" dirty="0">
                <a:solidFill>
                  <a:srgbClr val="2A3246"/>
                </a:solidFill>
                <a:latin typeface="思源黑体" panose="020B0500000000000000" pitchFamily="34" charset="-122"/>
                <a:ea typeface="思源黑体" panose="020B0500000000000000" pitchFamily="34" charset="-122"/>
                <a:cs typeface="+mn-ea"/>
                <a:sym typeface="+mn-lt"/>
              </a:rPr>
              <a:t>最终目的</a:t>
            </a: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p:cNvSpPr txBox="1"/>
          <p:nvPr/>
        </p:nvSpPr>
        <p:spPr>
          <a:xfrm>
            <a:off x="2211781" y="3780499"/>
            <a:ext cx="7429524" cy="830997"/>
          </a:xfrm>
          <a:prstGeom prst="rect">
            <a:avLst/>
          </a:prstGeom>
          <a:noFill/>
        </p:spPr>
        <p:txBody>
          <a:bodyPr wrap="square" rtlCol="0">
            <a:spAutoFit/>
          </a:bodyPr>
          <a:lstStyle/>
          <a:p>
            <a:pPr algn="ctr"/>
            <a:r>
              <a:rPr lang="zh-CN" altLang="en-US" sz="4800" dirty="0">
                <a:solidFill>
                  <a:srgbClr val="2A3246"/>
                </a:solidFill>
                <a:effectLst>
                  <a:outerShdw blurRad="127000" dist="38100" dir="2700000" algn="tl">
                    <a:srgbClr val="000000">
                      <a:alpha val="20000"/>
                    </a:srgbClr>
                  </a:outerShdw>
                </a:effectLst>
                <a:latin typeface="思源黑体" panose="020B0500000000000000" pitchFamily="34" charset="-122"/>
                <a:ea typeface="思源黑体" panose="020B0500000000000000" pitchFamily="34" charset="-122"/>
              </a:rPr>
              <a:t>谢谢您的观看</a:t>
            </a:r>
          </a:p>
        </p:txBody>
      </p:sp>
      <p:sp>
        <p:nvSpPr>
          <p:cNvPr id="37" name="文本框 36"/>
          <p:cNvSpPr txBox="1"/>
          <p:nvPr/>
        </p:nvSpPr>
        <p:spPr>
          <a:xfrm>
            <a:off x="2981804" y="2739718"/>
            <a:ext cx="5889480" cy="1200329"/>
          </a:xfrm>
          <a:prstGeom prst="rect">
            <a:avLst/>
          </a:prstGeom>
          <a:noFill/>
        </p:spPr>
        <p:txBody>
          <a:bodyPr wrap="square" rtlCol="0">
            <a:spAutoFit/>
          </a:bodyPr>
          <a:lstStyle/>
          <a:p>
            <a:pPr algn="ctr"/>
            <a:r>
              <a:rPr lang="en-US" altLang="zh-CN" sz="7200" dirty="0">
                <a:solidFill>
                  <a:srgbClr val="BA8F2D"/>
                </a:solidFill>
                <a:effectLst>
                  <a:outerShdw blurRad="127000" dist="38100" dir="2700000" algn="tl">
                    <a:srgbClr val="000000">
                      <a:alpha val="20000"/>
                    </a:srgbClr>
                  </a:outerShdw>
                </a:effectLst>
                <a:latin typeface="Aa楷体" panose="02000500000000000000" pitchFamily="2" charset="-122"/>
                <a:ea typeface="Aa楷体" panose="02000500000000000000" pitchFamily="2" charset="-122"/>
                <a:cs typeface="Aa楷体" panose="02000500000000000000" pitchFamily="2" charset="-122"/>
              </a:rPr>
              <a:t>THANK YOU</a:t>
            </a:r>
            <a:endParaRPr lang="zh-CN" altLang="en-US" sz="7200" dirty="0">
              <a:solidFill>
                <a:srgbClr val="BA8F2D"/>
              </a:solidFill>
              <a:effectLst>
                <a:outerShdw blurRad="127000" dist="38100" dir="2700000" algn="tl">
                  <a:srgbClr val="000000">
                    <a:alpha val="20000"/>
                  </a:srgbClr>
                </a:outerShdw>
              </a:effectLst>
              <a:latin typeface="Aa楷体" panose="02000500000000000000" pitchFamily="2" charset="-122"/>
              <a:ea typeface="Aa楷体" panose="02000500000000000000" pitchFamily="2" charset="-122"/>
              <a:cs typeface="Aa楷体" panose="02000500000000000000" pitchFamily="2" charset="-122"/>
            </a:endParaRPr>
          </a:p>
        </p:txBody>
      </p:sp>
      <p:sp>
        <p:nvSpPr>
          <p:cNvPr id="27" name="等腰三角形 26"/>
          <p:cNvSpPr/>
          <p:nvPr/>
        </p:nvSpPr>
        <p:spPr>
          <a:xfrm rot="10800000">
            <a:off x="9365673" y="0"/>
            <a:ext cx="1079724" cy="1006120"/>
          </a:xfrm>
          <a:prstGeom prst="triangle">
            <a:avLst/>
          </a:prstGeom>
          <a:solidFill>
            <a:srgbClr val="DDDF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等腰三角形 31"/>
          <p:cNvSpPr/>
          <p:nvPr/>
        </p:nvSpPr>
        <p:spPr>
          <a:xfrm>
            <a:off x="9680476" y="4290466"/>
            <a:ext cx="2755364" cy="2567534"/>
          </a:xfrm>
          <a:prstGeom prst="triangle">
            <a:avLst/>
          </a:prstGeom>
          <a:solidFill>
            <a:srgbClr val="DDDF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rot="10800000">
            <a:off x="-169817" y="-2"/>
            <a:ext cx="2760617" cy="2572428"/>
          </a:xfrm>
          <a:prstGeom prst="triangle">
            <a:avLst/>
          </a:prstGeom>
          <a:solidFill>
            <a:srgbClr val="DDDF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等腰三角形 35"/>
          <p:cNvSpPr/>
          <p:nvPr/>
        </p:nvSpPr>
        <p:spPr>
          <a:xfrm rot="10800000">
            <a:off x="-674915" y="0"/>
            <a:ext cx="2018940" cy="1881310"/>
          </a:xfrm>
          <a:prstGeom prst="triangle">
            <a:avLst/>
          </a:prstGeom>
          <a:solidFill>
            <a:srgbClr val="2A3246"/>
          </a:solidFill>
          <a:ln>
            <a:noFill/>
          </a:ln>
          <a:effectLst>
            <a:outerShdw blurRad="2540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等腰三角形 37"/>
          <p:cNvSpPr/>
          <p:nvPr/>
        </p:nvSpPr>
        <p:spPr>
          <a:xfrm>
            <a:off x="10909183" y="4948888"/>
            <a:ext cx="2048774" cy="1909111"/>
          </a:xfrm>
          <a:prstGeom prst="triangle">
            <a:avLst/>
          </a:prstGeom>
          <a:solidFill>
            <a:srgbClr val="2A3246"/>
          </a:solidFill>
          <a:ln>
            <a:noFill/>
          </a:ln>
          <a:effectLst>
            <a:outerShdw blurRad="2540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等腰三角形 38"/>
          <p:cNvSpPr/>
          <p:nvPr/>
        </p:nvSpPr>
        <p:spPr>
          <a:xfrm>
            <a:off x="1783930" y="-352697"/>
            <a:ext cx="1547123" cy="1441657"/>
          </a:xfrm>
          <a:prstGeom prst="triangle">
            <a:avLst/>
          </a:prstGeom>
          <a:solidFill>
            <a:srgbClr val="2A3246"/>
          </a:solidFill>
          <a:ln>
            <a:noFill/>
          </a:ln>
          <a:effectLst>
            <a:outerShdw blurRad="2540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等腰三角形 39"/>
          <p:cNvSpPr/>
          <p:nvPr/>
        </p:nvSpPr>
        <p:spPr>
          <a:xfrm>
            <a:off x="9753832" y="4397068"/>
            <a:ext cx="748469" cy="697446"/>
          </a:xfrm>
          <a:prstGeom prst="triangle">
            <a:avLst/>
          </a:prstGeom>
          <a:solidFill>
            <a:srgbClr val="BA8F2D"/>
          </a:solidFill>
          <a:ln>
            <a:noFill/>
          </a:ln>
          <a:effectLst>
            <a:outerShdw blurRad="2540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等腰三角形 40"/>
          <p:cNvSpPr/>
          <p:nvPr/>
        </p:nvSpPr>
        <p:spPr>
          <a:xfrm>
            <a:off x="10550403" y="6018276"/>
            <a:ext cx="760970" cy="709095"/>
          </a:xfrm>
          <a:prstGeom prst="triangle">
            <a:avLst/>
          </a:prstGeom>
          <a:solidFill>
            <a:srgbClr val="BA8F2D"/>
          </a:solidFill>
          <a:ln>
            <a:noFill/>
          </a:ln>
          <a:effectLst>
            <a:outerShdw blurRad="2540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等腰三角形 41"/>
          <p:cNvSpPr/>
          <p:nvPr/>
        </p:nvSpPr>
        <p:spPr>
          <a:xfrm rot="10800000">
            <a:off x="1071898" y="101847"/>
            <a:ext cx="792251" cy="738244"/>
          </a:xfrm>
          <a:prstGeom prst="triangle">
            <a:avLst/>
          </a:prstGeom>
          <a:solidFill>
            <a:srgbClr val="BA8F2D"/>
          </a:solidFill>
          <a:ln>
            <a:noFill/>
          </a:ln>
          <a:effectLst>
            <a:outerShdw blurRad="2540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等腰三角形 42"/>
          <p:cNvSpPr/>
          <p:nvPr/>
        </p:nvSpPr>
        <p:spPr>
          <a:xfrm rot="10800000">
            <a:off x="1858695" y="1577568"/>
            <a:ext cx="792251" cy="738244"/>
          </a:xfrm>
          <a:prstGeom prst="triangle">
            <a:avLst/>
          </a:prstGeom>
          <a:solidFill>
            <a:srgbClr val="BA8F2D"/>
          </a:solidFill>
          <a:ln>
            <a:noFill/>
          </a:ln>
          <a:effectLst>
            <a:outerShdw blurRad="2540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等腰三角形 43"/>
          <p:cNvSpPr/>
          <p:nvPr/>
        </p:nvSpPr>
        <p:spPr>
          <a:xfrm rot="10800000">
            <a:off x="10193719" y="431758"/>
            <a:ext cx="634768" cy="591496"/>
          </a:xfrm>
          <a:prstGeom prst="triangle">
            <a:avLst/>
          </a:prstGeom>
          <a:solidFill>
            <a:srgbClr val="BA8F2D"/>
          </a:solidFill>
          <a:ln>
            <a:noFill/>
          </a:ln>
          <a:effectLst>
            <a:outerShdw blurRad="2540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等腰三角形 44"/>
          <p:cNvSpPr/>
          <p:nvPr/>
        </p:nvSpPr>
        <p:spPr>
          <a:xfrm rot="10800000">
            <a:off x="8954215" y="5760400"/>
            <a:ext cx="1542375" cy="1437232"/>
          </a:xfrm>
          <a:prstGeom prst="triangle">
            <a:avLst/>
          </a:prstGeom>
          <a:solidFill>
            <a:srgbClr val="2A3246"/>
          </a:solidFill>
          <a:ln>
            <a:noFill/>
          </a:ln>
          <a:effectLst>
            <a:outerShdw blurRad="2540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6" name="直接连接符 45"/>
          <p:cNvCxnSpPr/>
          <p:nvPr/>
        </p:nvCxnSpPr>
        <p:spPr>
          <a:xfrm>
            <a:off x="5285065" y="15599"/>
            <a:ext cx="462593" cy="860810"/>
          </a:xfrm>
          <a:prstGeom prst="line">
            <a:avLst/>
          </a:prstGeom>
          <a:ln w="19050">
            <a:solidFill>
              <a:srgbClr val="BA8F2D">
                <a:alpha val="70000"/>
              </a:srgbClr>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8796482" y="-49558"/>
            <a:ext cx="427655" cy="795795"/>
          </a:xfrm>
          <a:prstGeom prst="line">
            <a:avLst/>
          </a:prstGeom>
          <a:ln w="19050">
            <a:solidFill>
              <a:srgbClr val="2A3246">
                <a:alpha val="80000"/>
              </a:srgbClr>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3095898" y="-610951"/>
            <a:ext cx="632219" cy="1176456"/>
          </a:xfrm>
          <a:prstGeom prst="line">
            <a:avLst/>
          </a:prstGeom>
          <a:ln w="19050">
            <a:solidFill>
              <a:srgbClr val="2A3246">
                <a:alpha val="80000"/>
              </a:srgbClr>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1210217" y="1441655"/>
            <a:ext cx="646054" cy="1202200"/>
          </a:xfrm>
          <a:prstGeom prst="line">
            <a:avLst/>
          </a:prstGeom>
          <a:ln w="19050">
            <a:solidFill>
              <a:srgbClr val="BA8F2D">
                <a:alpha val="80000"/>
              </a:srgb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10377029" y="4042998"/>
            <a:ext cx="642900" cy="1196331"/>
          </a:xfrm>
          <a:prstGeom prst="line">
            <a:avLst/>
          </a:prstGeom>
          <a:ln w="19050">
            <a:solidFill>
              <a:srgbClr val="BA8F2D">
                <a:alpha val="70000"/>
              </a:srgb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11126371" y="2594146"/>
            <a:ext cx="370003" cy="688515"/>
          </a:xfrm>
          <a:prstGeom prst="line">
            <a:avLst/>
          </a:prstGeom>
          <a:ln w="19050">
            <a:solidFill>
              <a:srgbClr val="2A3246">
                <a:alpha val="80000"/>
              </a:srgbClr>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12092408" y="4290466"/>
            <a:ext cx="501126" cy="932513"/>
          </a:xfrm>
          <a:prstGeom prst="line">
            <a:avLst/>
          </a:prstGeom>
          <a:ln w="19050">
            <a:solidFill>
              <a:srgbClr val="BA8F2D">
                <a:alpha val="70000"/>
              </a:srgbClr>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8580861" y="6307359"/>
            <a:ext cx="501126" cy="932513"/>
          </a:xfrm>
          <a:prstGeom prst="line">
            <a:avLst/>
          </a:prstGeom>
          <a:ln w="19050">
            <a:solidFill>
              <a:srgbClr val="2A3246">
                <a:alpha val="80000"/>
              </a:srgbClr>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6433992" y="6190978"/>
            <a:ext cx="501126" cy="932513"/>
          </a:xfrm>
          <a:prstGeom prst="line">
            <a:avLst/>
          </a:prstGeom>
          <a:ln w="19050">
            <a:solidFill>
              <a:srgbClr val="2A3246">
                <a:alpha val="80000"/>
              </a:srgbClr>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a:off x="750810" y="3649515"/>
            <a:ext cx="388492" cy="722920"/>
          </a:xfrm>
          <a:prstGeom prst="line">
            <a:avLst/>
          </a:prstGeom>
          <a:ln w="19050">
            <a:solidFill>
              <a:srgbClr val="2A3246">
                <a:alpha val="80000"/>
              </a:srgbClr>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a:off x="-285428" y="1716983"/>
            <a:ext cx="459407" cy="854881"/>
          </a:xfrm>
          <a:prstGeom prst="line">
            <a:avLst/>
          </a:prstGeom>
          <a:ln w="19050">
            <a:solidFill>
              <a:srgbClr val="BA8F2D">
                <a:alpha val="80000"/>
              </a:srgb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等腰三角形 10"/>
          <p:cNvSpPr/>
          <p:nvPr/>
        </p:nvSpPr>
        <p:spPr>
          <a:xfrm>
            <a:off x="-545177" y="616920"/>
            <a:ext cx="1010653" cy="949784"/>
          </a:xfrm>
          <a:prstGeom prst="triangle">
            <a:avLst/>
          </a:prstGeom>
          <a:solidFill>
            <a:srgbClr val="BA8F2D"/>
          </a:solidFill>
          <a:ln>
            <a:noFill/>
          </a:ln>
          <a:effectLst>
            <a:outerShdw blurRad="2540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等腰三角形 40"/>
          <p:cNvSpPr/>
          <p:nvPr/>
        </p:nvSpPr>
        <p:spPr>
          <a:xfrm rot="10800000">
            <a:off x="9112592" y="-1"/>
            <a:ext cx="1585887" cy="1477778"/>
          </a:xfrm>
          <a:prstGeom prst="triangle">
            <a:avLst/>
          </a:prstGeom>
          <a:solidFill>
            <a:srgbClr val="DDDF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等腰三角形 41"/>
          <p:cNvSpPr/>
          <p:nvPr/>
        </p:nvSpPr>
        <p:spPr>
          <a:xfrm>
            <a:off x="8926577" y="3587959"/>
            <a:ext cx="3509263" cy="3270041"/>
          </a:xfrm>
          <a:prstGeom prst="triangle">
            <a:avLst/>
          </a:prstGeom>
          <a:solidFill>
            <a:srgbClr val="DDDF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等腰三角形 42"/>
          <p:cNvSpPr/>
          <p:nvPr/>
        </p:nvSpPr>
        <p:spPr>
          <a:xfrm>
            <a:off x="10348615" y="4426534"/>
            <a:ext cx="2609342" cy="2431466"/>
          </a:xfrm>
          <a:prstGeom prst="triangle">
            <a:avLst/>
          </a:prstGeom>
          <a:solidFill>
            <a:srgbClr val="2A3246"/>
          </a:solidFill>
          <a:ln>
            <a:noFill/>
          </a:ln>
          <a:effectLst>
            <a:outerShdw blurRad="2540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等腰三角形 43"/>
          <p:cNvSpPr/>
          <p:nvPr/>
        </p:nvSpPr>
        <p:spPr>
          <a:xfrm>
            <a:off x="9244386" y="4206239"/>
            <a:ext cx="953258" cy="888275"/>
          </a:xfrm>
          <a:prstGeom prst="triangle">
            <a:avLst/>
          </a:prstGeom>
          <a:solidFill>
            <a:srgbClr val="BA8F2D"/>
          </a:solidFill>
          <a:ln>
            <a:noFill/>
          </a:ln>
          <a:effectLst>
            <a:outerShdw blurRad="2540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等腰三角形 44"/>
          <p:cNvSpPr/>
          <p:nvPr/>
        </p:nvSpPr>
        <p:spPr>
          <a:xfrm>
            <a:off x="10197644" y="5824260"/>
            <a:ext cx="969180" cy="903112"/>
          </a:xfrm>
          <a:prstGeom prst="triangle">
            <a:avLst/>
          </a:prstGeom>
          <a:solidFill>
            <a:srgbClr val="BA8F2D"/>
          </a:solidFill>
          <a:ln>
            <a:noFill/>
          </a:ln>
          <a:effectLst>
            <a:outerShdw blurRad="2540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等腰三角形 45"/>
          <p:cNvSpPr/>
          <p:nvPr/>
        </p:nvSpPr>
        <p:spPr>
          <a:xfrm rot="10800000">
            <a:off x="10044933" y="528943"/>
            <a:ext cx="932340" cy="868783"/>
          </a:xfrm>
          <a:prstGeom prst="triangle">
            <a:avLst/>
          </a:prstGeom>
          <a:solidFill>
            <a:srgbClr val="BA8F2D"/>
          </a:solidFill>
          <a:ln>
            <a:noFill/>
          </a:ln>
          <a:effectLst>
            <a:outerShdw blurRad="2540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等腰三角形 46"/>
          <p:cNvSpPr/>
          <p:nvPr/>
        </p:nvSpPr>
        <p:spPr>
          <a:xfrm rot="10800000">
            <a:off x="8227547" y="5367158"/>
            <a:ext cx="1964386" cy="1830475"/>
          </a:xfrm>
          <a:prstGeom prst="triangle">
            <a:avLst/>
          </a:prstGeom>
          <a:solidFill>
            <a:srgbClr val="2A3246"/>
          </a:solidFill>
          <a:ln>
            <a:noFill/>
          </a:ln>
          <a:effectLst>
            <a:outerShdw blurRad="2540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8" name="直接连接符 47"/>
          <p:cNvCxnSpPr/>
          <p:nvPr/>
        </p:nvCxnSpPr>
        <p:spPr>
          <a:xfrm>
            <a:off x="8796482" y="-49558"/>
            <a:ext cx="632219" cy="1176456"/>
          </a:xfrm>
          <a:prstGeom prst="line">
            <a:avLst/>
          </a:prstGeom>
          <a:ln w="19050">
            <a:solidFill>
              <a:srgbClr val="2A3246">
                <a:alpha val="80000"/>
              </a:srgbClr>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9807262" y="3429000"/>
            <a:ext cx="921127" cy="1714066"/>
          </a:xfrm>
          <a:prstGeom prst="line">
            <a:avLst/>
          </a:prstGeom>
          <a:ln w="19050">
            <a:solidFill>
              <a:srgbClr val="BA8F2D">
                <a:alpha val="70000"/>
              </a:srgb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10750256" y="2315812"/>
            <a:ext cx="501126" cy="932513"/>
          </a:xfrm>
          <a:prstGeom prst="line">
            <a:avLst/>
          </a:prstGeom>
          <a:ln w="19050">
            <a:solidFill>
              <a:srgbClr val="2A3246">
                <a:alpha val="80000"/>
              </a:srgb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11945209" y="4014055"/>
            <a:ext cx="501126" cy="932513"/>
          </a:xfrm>
          <a:prstGeom prst="line">
            <a:avLst/>
          </a:prstGeom>
          <a:ln w="19050">
            <a:solidFill>
              <a:srgbClr val="BA8F2D">
                <a:alpha val="70000"/>
              </a:srgbClr>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8311054" y="6027799"/>
            <a:ext cx="501126" cy="932513"/>
          </a:xfrm>
          <a:prstGeom prst="line">
            <a:avLst/>
          </a:prstGeom>
          <a:ln w="19050">
            <a:solidFill>
              <a:srgbClr val="2A3246">
                <a:alpha val="80000"/>
              </a:srgbClr>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754222" y="6038837"/>
            <a:ext cx="501126" cy="932513"/>
          </a:xfrm>
          <a:prstGeom prst="line">
            <a:avLst/>
          </a:prstGeom>
          <a:ln w="19050">
            <a:solidFill>
              <a:srgbClr val="2A3246">
                <a:alpha val="80000"/>
              </a:srgbClr>
            </a:solidFill>
          </a:ln>
        </p:spPr>
        <p:style>
          <a:lnRef idx="1">
            <a:schemeClr val="accent1"/>
          </a:lnRef>
          <a:fillRef idx="0">
            <a:schemeClr val="accent1"/>
          </a:fillRef>
          <a:effectRef idx="0">
            <a:schemeClr val="accent1"/>
          </a:effectRef>
          <a:fontRef idx="minor">
            <a:schemeClr val="tx1"/>
          </a:fontRef>
        </p:style>
      </p:cxnSp>
      <p:sp>
        <p:nvSpPr>
          <p:cNvPr id="56" name="文本框 55"/>
          <p:cNvSpPr txBox="1"/>
          <p:nvPr/>
        </p:nvSpPr>
        <p:spPr>
          <a:xfrm>
            <a:off x="130696" y="720204"/>
            <a:ext cx="1675101" cy="369332"/>
          </a:xfrm>
          <a:prstGeom prst="rect">
            <a:avLst/>
          </a:prstGeom>
          <a:noFill/>
        </p:spPr>
        <p:txBody>
          <a:bodyPr wrap="square" rtlCol="0">
            <a:spAutoFit/>
          </a:bodyPr>
          <a:lstStyle/>
          <a:p>
            <a:pPr algn="dist"/>
            <a:r>
              <a:rPr lang="en-US" altLang="zh-CN" dirty="0">
                <a:solidFill>
                  <a:srgbClr val="21273E"/>
                </a:solidFill>
                <a:effectLst>
                  <a:outerShdw blurRad="38100" dist="38100" dir="2700000" algn="tl">
                    <a:srgbClr val="000000">
                      <a:alpha val="30000"/>
                    </a:srgbClr>
                  </a:outerShdw>
                </a:effectLst>
                <a:latin typeface="思源黑体" panose="020B0500000000000000" pitchFamily="34" charset="-122"/>
                <a:ea typeface="思源黑体" panose="020B0500000000000000" pitchFamily="34" charset="-122"/>
                <a:cs typeface="Aparajita" panose="020B0604020202020204" pitchFamily="34" charset="0"/>
              </a:rPr>
              <a:t>CONTENTS</a:t>
            </a:r>
            <a:endParaRPr lang="zh-CN" altLang="en-US" dirty="0">
              <a:solidFill>
                <a:srgbClr val="21273E"/>
              </a:solidFill>
              <a:effectLst>
                <a:outerShdw blurRad="38100" dist="38100" dir="2700000" algn="tl">
                  <a:srgbClr val="000000">
                    <a:alpha val="30000"/>
                  </a:srgbClr>
                </a:outerShdw>
              </a:effectLst>
              <a:latin typeface="思源黑体" panose="020B0500000000000000" pitchFamily="34" charset="-122"/>
              <a:ea typeface="思源黑体" panose="020B0500000000000000" pitchFamily="34" charset="-122"/>
              <a:cs typeface="Aparajita" panose="020B0604020202020204" pitchFamily="34" charset="0"/>
            </a:endParaRPr>
          </a:p>
        </p:txBody>
      </p:sp>
      <p:sp>
        <p:nvSpPr>
          <p:cNvPr id="57" name="文本框 56"/>
          <p:cNvSpPr txBox="1"/>
          <p:nvPr/>
        </p:nvSpPr>
        <p:spPr>
          <a:xfrm>
            <a:off x="89323" y="1050122"/>
            <a:ext cx="1256628" cy="646331"/>
          </a:xfrm>
          <a:prstGeom prst="rect">
            <a:avLst/>
          </a:prstGeom>
          <a:noFill/>
        </p:spPr>
        <p:txBody>
          <a:bodyPr wrap="square" rtlCol="0">
            <a:spAutoFit/>
          </a:bodyPr>
          <a:lstStyle/>
          <a:p>
            <a:pPr algn="dist"/>
            <a:r>
              <a:rPr lang="zh-CN" altLang="en-US" sz="3600" dirty="0">
                <a:solidFill>
                  <a:srgbClr val="21273E"/>
                </a:solidFill>
                <a:effectLst>
                  <a:outerShdw blurRad="38100" dist="38100" dir="2700000" algn="tl">
                    <a:srgbClr val="000000">
                      <a:alpha val="30000"/>
                    </a:srgbClr>
                  </a:outerShdw>
                </a:effectLst>
                <a:latin typeface="思源黑体" panose="020B0500000000000000" pitchFamily="34" charset="-122"/>
                <a:ea typeface="思源黑体" panose="020B0500000000000000" pitchFamily="34" charset="-122"/>
              </a:rPr>
              <a:t>目录</a:t>
            </a:r>
          </a:p>
        </p:txBody>
      </p:sp>
      <p:grpSp>
        <p:nvGrpSpPr>
          <p:cNvPr id="7" name="组合 6"/>
          <p:cNvGrpSpPr/>
          <p:nvPr/>
        </p:nvGrpSpPr>
        <p:grpSpPr>
          <a:xfrm>
            <a:off x="2112772" y="2062893"/>
            <a:ext cx="3308851" cy="505838"/>
            <a:chOff x="1359704" y="1966230"/>
            <a:chExt cx="3308851" cy="505838"/>
          </a:xfrm>
        </p:grpSpPr>
        <p:sp>
          <p:nvSpPr>
            <p:cNvPr id="62" name="文本框 61"/>
            <p:cNvSpPr txBox="1"/>
            <p:nvPr/>
          </p:nvSpPr>
          <p:spPr>
            <a:xfrm>
              <a:off x="2097786" y="2097998"/>
              <a:ext cx="1273159" cy="368300"/>
            </a:xfrm>
            <a:prstGeom prst="rect">
              <a:avLst/>
            </a:prstGeom>
            <a:noFill/>
          </p:spPr>
          <p:txBody>
            <a:bodyPr wrap="square" rtlCol="0">
              <a:spAutoFit/>
            </a:bodyPr>
            <a:lstStyle/>
            <a:p>
              <a:r>
                <a:rPr lang="zh-CN" altLang="en-US" b="1" spc="300" dirty="0">
                  <a:solidFill>
                    <a:srgbClr val="2A3246"/>
                  </a:solidFill>
                  <a:effectLst>
                    <a:outerShdw blurRad="38100" dist="38100" dir="2700000" algn="tl">
                      <a:srgbClr val="000000">
                        <a:alpha val="30000"/>
                      </a:srgbClr>
                    </a:outerShdw>
                  </a:effectLst>
                  <a:latin typeface="思源黑体" panose="020B0500000000000000" pitchFamily="34" charset="-122"/>
                  <a:ea typeface="思源黑体" panose="020B0500000000000000" pitchFamily="34" charset="-122"/>
                </a:rPr>
                <a:t>项目内容</a:t>
              </a:r>
            </a:p>
          </p:txBody>
        </p:sp>
        <p:sp>
          <p:nvSpPr>
            <p:cNvPr id="60" name="圆角矩形 59"/>
            <p:cNvSpPr/>
            <p:nvPr/>
          </p:nvSpPr>
          <p:spPr>
            <a:xfrm>
              <a:off x="1359704" y="2057914"/>
              <a:ext cx="3308851" cy="414154"/>
            </a:xfrm>
            <a:prstGeom prst="roundRect">
              <a:avLst>
                <a:gd name="adj" fmla="val 7796"/>
              </a:avLst>
            </a:prstGeom>
            <a:noFill/>
            <a:ln>
              <a:solidFill>
                <a:srgbClr val="2C344B">
                  <a:alpha val="50000"/>
                </a:srgbClr>
              </a:solidFill>
            </a:ln>
            <a:effectLst>
              <a:outerShdw blurRad="1270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panose="020B0500000000000000" pitchFamily="34" charset="-122"/>
                <a:ea typeface="思源黑体" panose="020B0500000000000000" pitchFamily="34" charset="-122"/>
              </a:endParaRPr>
            </a:p>
          </p:txBody>
        </p:sp>
        <p:sp>
          <p:nvSpPr>
            <p:cNvPr id="5" name="等腰三角形 4"/>
            <p:cNvSpPr/>
            <p:nvPr/>
          </p:nvSpPr>
          <p:spPr>
            <a:xfrm rot="10800000">
              <a:off x="1457910" y="1966230"/>
              <a:ext cx="564818" cy="397165"/>
            </a:xfrm>
            <a:prstGeom prst="triangle">
              <a:avLst/>
            </a:prstGeom>
            <a:solidFill>
              <a:srgbClr val="2A3246"/>
            </a:solidFill>
            <a:ln>
              <a:noFill/>
            </a:ln>
            <a:effectLst>
              <a:outerShdw blurRad="1016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zh-CN" altLang="en-US" dirty="0">
                <a:latin typeface="思源黑体" panose="020B0500000000000000" pitchFamily="34" charset="-122"/>
                <a:ea typeface="思源黑体" panose="020B0500000000000000" pitchFamily="34" charset="-122"/>
              </a:endParaRPr>
            </a:p>
          </p:txBody>
        </p:sp>
        <p:sp>
          <p:nvSpPr>
            <p:cNvPr id="6" name="文本框 5"/>
            <p:cNvSpPr txBox="1"/>
            <p:nvPr/>
          </p:nvSpPr>
          <p:spPr>
            <a:xfrm>
              <a:off x="1580461" y="1969872"/>
              <a:ext cx="298480" cy="338554"/>
            </a:xfrm>
            <a:prstGeom prst="rect">
              <a:avLst/>
            </a:prstGeom>
            <a:noFill/>
          </p:spPr>
          <p:txBody>
            <a:bodyPr wrap="none" rtlCol="0">
              <a:spAutoFit/>
            </a:bodyPr>
            <a:lstStyle/>
            <a:p>
              <a:pPr algn="ctr"/>
              <a:r>
                <a:rPr lang="en-US" altLang="zh-CN" sz="1600" dirty="0">
                  <a:solidFill>
                    <a:schemeClr val="bg1"/>
                  </a:solidFill>
                  <a:latin typeface="思源黑体" panose="020B0500000000000000" pitchFamily="34" charset="-122"/>
                  <a:ea typeface="思源黑体" panose="020B0500000000000000" pitchFamily="34" charset="-122"/>
                </a:rPr>
                <a:t>1</a:t>
              </a:r>
              <a:endParaRPr lang="zh-CN" altLang="en-US" sz="1600" dirty="0">
                <a:solidFill>
                  <a:schemeClr val="bg1"/>
                </a:solidFill>
                <a:latin typeface="思源黑体" panose="020B0500000000000000" pitchFamily="34" charset="-122"/>
                <a:ea typeface="思源黑体" panose="020B0500000000000000" pitchFamily="34" charset="-122"/>
              </a:endParaRPr>
            </a:p>
          </p:txBody>
        </p:sp>
      </p:grpSp>
      <p:grpSp>
        <p:nvGrpSpPr>
          <p:cNvPr id="122" name="组合 121"/>
          <p:cNvGrpSpPr/>
          <p:nvPr/>
        </p:nvGrpSpPr>
        <p:grpSpPr>
          <a:xfrm>
            <a:off x="2721376" y="2909648"/>
            <a:ext cx="3308851" cy="505838"/>
            <a:chOff x="1359704" y="1966230"/>
            <a:chExt cx="3308851" cy="505838"/>
          </a:xfrm>
        </p:grpSpPr>
        <p:sp>
          <p:nvSpPr>
            <p:cNvPr id="127" name="文本框 126"/>
            <p:cNvSpPr txBox="1"/>
            <p:nvPr/>
          </p:nvSpPr>
          <p:spPr>
            <a:xfrm>
              <a:off x="1493647" y="2097998"/>
              <a:ext cx="1273159" cy="368300"/>
            </a:xfrm>
            <a:prstGeom prst="rect">
              <a:avLst/>
            </a:prstGeom>
            <a:noFill/>
          </p:spPr>
          <p:txBody>
            <a:bodyPr wrap="square" rtlCol="0">
              <a:spAutoFit/>
            </a:bodyPr>
            <a:lstStyle/>
            <a:p>
              <a:r>
                <a:rPr lang="zh-CN" altLang="en-US" b="1" spc="300" dirty="0">
                  <a:solidFill>
                    <a:srgbClr val="2A3246"/>
                  </a:solidFill>
                  <a:effectLst>
                    <a:outerShdw blurRad="38100" dist="38100" dir="2700000" algn="tl">
                      <a:srgbClr val="000000">
                        <a:alpha val="30000"/>
                      </a:srgbClr>
                    </a:outerShdw>
                  </a:effectLst>
                  <a:latin typeface="思源黑体" panose="020B0500000000000000" pitchFamily="34" charset="-122"/>
                  <a:ea typeface="思源黑体" panose="020B0500000000000000" pitchFamily="34" charset="-122"/>
                </a:rPr>
                <a:t>项目意义</a:t>
              </a:r>
            </a:p>
          </p:txBody>
        </p:sp>
        <p:sp>
          <p:nvSpPr>
            <p:cNvPr id="124" name="圆角矩形 123"/>
            <p:cNvSpPr/>
            <p:nvPr/>
          </p:nvSpPr>
          <p:spPr>
            <a:xfrm>
              <a:off x="1359704" y="2057914"/>
              <a:ext cx="3308851" cy="414154"/>
            </a:xfrm>
            <a:prstGeom prst="roundRect">
              <a:avLst>
                <a:gd name="adj" fmla="val 7796"/>
              </a:avLst>
            </a:prstGeom>
            <a:noFill/>
            <a:ln>
              <a:solidFill>
                <a:srgbClr val="2C344B">
                  <a:alpha val="50000"/>
                </a:srgbClr>
              </a:solidFill>
            </a:ln>
            <a:effectLst>
              <a:outerShdw blurRad="1270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panose="020B0500000000000000" pitchFamily="34" charset="-122"/>
                <a:ea typeface="思源黑体" panose="020B0500000000000000" pitchFamily="34" charset="-122"/>
              </a:endParaRPr>
            </a:p>
          </p:txBody>
        </p:sp>
        <p:sp>
          <p:nvSpPr>
            <p:cNvPr id="125" name="等腰三角形 124"/>
            <p:cNvSpPr/>
            <p:nvPr/>
          </p:nvSpPr>
          <p:spPr>
            <a:xfrm rot="10800000">
              <a:off x="3929630" y="1966230"/>
              <a:ext cx="564818" cy="397165"/>
            </a:xfrm>
            <a:prstGeom prst="triangle">
              <a:avLst/>
            </a:prstGeom>
            <a:solidFill>
              <a:srgbClr val="BA8F2D"/>
            </a:solidFill>
            <a:ln>
              <a:noFill/>
            </a:ln>
            <a:effectLst>
              <a:outerShdw blurRad="1016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zh-CN" altLang="en-US" dirty="0">
                <a:latin typeface="思源黑体" panose="020B0500000000000000" pitchFamily="34" charset="-122"/>
                <a:ea typeface="思源黑体" panose="020B0500000000000000" pitchFamily="34" charset="-122"/>
              </a:endParaRPr>
            </a:p>
          </p:txBody>
        </p:sp>
        <p:sp>
          <p:nvSpPr>
            <p:cNvPr id="126" name="文本框 125"/>
            <p:cNvSpPr txBox="1"/>
            <p:nvPr/>
          </p:nvSpPr>
          <p:spPr>
            <a:xfrm>
              <a:off x="4052181" y="1969872"/>
              <a:ext cx="298480" cy="338554"/>
            </a:xfrm>
            <a:prstGeom prst="rect">
              <a:avLst/>
            </a:prstGeom>
            <a:noFill/>
          </p:spPr>
          <p:txBody>
            <a:bodyPr wrap="none" rtlCol="0">
              <a:spAutoFit/>
            </a:bodyPr>
            <a:lstStyle/>
            <a:p>
              <a:pPr algn="ctr"/>
              <a:r>
                <a:rPr lang="en-US" altLang="zh-CN" sz="1600" dirty="0">
                  <a:solidFill>
                    <a:schemeClr val="bg1"/>
                  </a:solidFill>
                  <a:latin typeface="思源黑体" panose="020B0500000000000000" pitchFamily="34" charset="-122"/>
                  <a:ea typeface="思源黑体" panose="020B0500000000000000" pitchFamily="34" charset="-122"/>
                </a:rPr>
                <a:t>2</a:t>
              </a:r>
              <a:endParaRPr lang="zh-CN" altLang="en-US" sz="1600" dirty="0">
                <a:solidFill>
                  <a:schemeClr val="bg1"/>
                </a:solidFill>
                <a:latin typeface="思源黑体" panose="020B0500000000000000" pitchFamily="34" charset="-122"/>
                <a:ea typeface="思源黑体" panose="020B0500000000000000" pitchFamily="34" charset="-122"/>
              </a:endParaRPr>
            </a:p>
          </p:txBody>
        </p:sp>
      </p:grpSp>
      <p:grpSp>
        <p:nvGrpSpPr>
          <p:cNvPr id="150" name="组合 149"/>
          <p:cNvGrpSpPr/>
          <p:nvPr/>
        </p:nvGrpSpPr>
        <p:grpSpPr>
          <a:xfrm>
            <a:off x="2112772" y="3756403"/>
            <a:ext cx="3308851" cy="505838"/>
            <a:chOff x="1359704" y="1966230"/>
            <a:chExt cx="3308851" cy="505838"/>
          </a:xfrm>
        </p:grpSpPr>
        <p:sp>
          <p:nvSpPr>
            <p:cNvPr id="155" name="文本框 154"/>
            <p:cNvSpPr txBox="1"/>
            <p:nvPr/>
          </p:nvSpPr>
          <p:spPr>
            <a:xfrm>
              <a:off x="2097786" y="2097998"/>
              <a:ext cx="1273159" cy="368300"/>
            </a:xfrm>
            <a:prstGeom prst="rect">
              <a:avLst/>
            </a:prstGeom>
            <a:noFill/>
          </p:spPr>
          <p:txBody>
            <a:bodyPr wrap="square" rtlCol="0">
              <a:spAutoFit/>
            </a:bodyPr>
            <a:lstStyle/>
            <a:p>
              <a:r>
                <a:rPr lang="zh-CN" altLang="en-US" b="1" spc="300" dirty="0">
                  <a:solidFill>
                    <a:srgbClr val="2A3246"/>
                  </a:solidFill>
                  <a:effectLst>
                    <a:outerShdw blurRad="38100" dist="38100" dir="2700000" algn="tl">
                      <a:srgbClr val="000000">
                        <a:alpha val="30000"/>
                      </a:srgbClr>
                    </a:outerShdw>
                  </a:effectLst>
                  <a:latin typeface="思源黑体" panose="020B0500000000000000" pitchFamily="34" charset="-122"/>
                  <a:ea typeface="思源黑体" panose="020B0500000000000000" pitchFamily="34" charset="-122"/>
                </a:rPr>
                <a:t>负责部分</a:t>
              </a:r>
            </a:p>
          </p:txBody>
        </p:sp>
        <p:sp>
          <p:nvSpPr>
            <p:cNvPr id="152" name="圆角矩形 151"/>
            <p:cNvSpPr/>
            <p:nvPr/>
          </p:nvSpPr>
          <p:spPr>
            <a:xfrm>
              <a:off x="1359704" y="2057914"/>
              <a:ext cx="3308851" cy="414154"/>
            </a:xfrm>
            <a:prstGeom prst="roundRect">
              <a:avLst>
                <a:gd name="adj" fmla="val 7796"/>
              </a:avLst>
            </a:prstGeom>
            <a:noFill/>
            <a:ln>
              <a:solidFill>
                <a:srgbClr val="2C344B">
                  <a:alpha val="50000"/>
                </a:srgbClr>
              </a:solidFill>
            </a:ln>
            <a:effectLst>
              <a:outerShdw blurRad="1270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panose="020B0500000000000000" pitchFamily="34" charset="-122"/>
                <a:ea typeface="思源黑体" panose="020B0500000000000000" pitchFamily="34" charset="-122"/>
              </a:endParaRPr>
            </a:p>
          </p:txBody>
        </p:sp>
        <p:sp>
          <p:nvSpPr>
            <p:cNvPr id="153" name="等腰三角形 152"/>
            <p:cNvSpPr/>
            <p:nvPr/>
          </p:nvSpPr>
          <p:spPr>
            <a:xfrm rot="10800000">
              <a:off x="1457910" y="1966230"/>
              <a:ext cx="564818" cy="397165"/>
            </a:xfrm>
            <a:prstGeom prst="triangle">
              <a:avLst/>
            </a:prstGeom>
            <a:solidFill>
              <a:srgbClr val="2A3246"/>
            </a:solidFill>
            <a:ln>
              <a:noFill/>
            </a:ln>
            <a:effectLst>
              <a:outerShdw blurRad="1016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zh-CN" altLang="en-US" dirty="0">
                <a:latin typeface="思源黑体" panose="020B0500000000000000" pitchFamily="34" charset="-122"/>
                <a:ea typeface="思源黑体" panose="020B0500000000000000" pitchFamily="34" charset="-122"/>
              </a:endParaRPr>
            </a:p>
          </p:txBody>
        </p:sp>
        <p:sp>
          <p:nvSpPr>
            <p:cNvPr id="154" name="文本框 153"/>
            <p:cNvSpPr txBox="1"/>
            <p:nvPr/>
          </p:nvSpPr>
          <p:spPr>
            <a:xfrm>
              <a:off x="1580461" y="1969872"/>
              <a:ext cx="298480" cy="338554"/>
            </a:xfrm>
            <a:prstGeom prst="rect">
              <a:avLst/>
            </a:prstGeom>
            <a:noFill/>
          </p:spPr>
          <p:txBody>
            <a:bodyPr wrap="none" rtlCol="0">
              <a:spAutoFit/>
            </a:bodyPr>
            <a:lstStyle/>
            <a:p>
              <a:pPr algn="ctr"/>
              <a:r>
                <a:rPr lang="en-US" altLang="zh-CN" sz="1600" dirty="0">
                  <a:solidFill>
                    <a:schemeClr val="bg1"/>
                  </a:solidFill>
                  <a:latin typeface="思源黑体" panose="020B0500000000000000" pitchFamily="34" charset="-122"/>
                  <a:ea typeface="思源黑体" panose="020B0500000000000000" pitchFamily="34" charset="-122"/>
                </a:rPr>
                <a:t>3</a:t>
              </a:r>
              <a:endParaRPr lang="zh-CN" altLang="en-US" sz="1600" dirty="0">
                <a:solidFill>
                  <a:schemeClr val="bg1"/>
                </a:solidFill>
                <a:latin typeface="思源黑体" panose="020B0500000000000000" pitchFamily="34" charset="-122"/>
                <a:ea typeface="思源黑体" panose="020B0500000000000000" pitchFamily="34" charset="-122"/>
              </a:endParaRPr>
            </a:p>
          </p:txBody>
        </p:sp>
      </p:grpSp>
      <p:grpSp>
        <p:nvGrpSpPr>
          <p:cNvPr id="157" name="组合 156"/>
          <p:cNvGrpSpPr/>
          <p:nvPr/>
        </p:nvGrpSpPr>
        <p:grpSpPr>
          <a:xfrm>
            <a:off x="2721376" y="4603158"/>
            <a:ext cx="3308851" cy="505838"/>
            <a:chOff x="1359704" y="1966230"/>
            <a:chExt cx="3308851" cy="505838"/>
          </a:xfrm>
        </p:grpSpPr>
        <p:sp>
          <p:nvSpPr>
            <p:cNvPr id="162" name="文本框 161"/>
            <p:cNvSpPr txBox="1"/>
            <p:nvPr/>
          </p:nvSpPr>
          <p:spPr>
            <a:xfrm>
              <a:off x="1493647" y="2097998"/>
              <a:ext cx="1273159" cy="368300"/>
            </a:xfrm>
            <a:prstGeom prst="rect">
              <a:avLst/>
            </a:prstGeom>
            <a:noFill/>
          </p:spPr>
          <p:txBody>
            <a:bodyPr wrap="square" rtlCol="0">
              <a:spAutoFit/>
            </a:bodyPr>
            <a:lstStyle/>
            <a:p>
              <a:r>
                <a:rPr lang="zh-CN" altLang="en-US" b="1" spc="300" dirty="0">
                  <a:solidFill>
                    <a:srgbClr val="2A3246"/>
                  </a:solidFill>
                  <a:effectLst>
                    <a:outerShdw blurRad="38100" dist="38100" dir="2700000" algn="tl">
                      <a:srgbClr val="000000">
                        <a:alpha val="30000"/>
                      </a:srgbClr>
                    </a:outerShdw>
                  </a:effectLst>
                  <a:latin typeface="思源黑体" panose="020B0500000000000000" pitchFamily="34" charset="-122"/>
                  <a:ea typeface="思源黑体" panose="020B0500000000000000" pitchFamily="34" charset="-122"/>
                </a:rPr>
                <a:t>采用方法</a:t>
              </a:r>
            </a:p>
          </p:txBody>
        </p:sp>
        <p:sp>
          <p:nvSpPr>
            <p:cNvPr id="159" name="圆角矩形 158"/>
            <p:cNvSpPr/>
            <p:nvPr/>
          </p:nvSpPr>
          <p:spPr>
            <a:xfrm>
              <a:off x="1359704" y="2057914"/>
              <a:ext cx="3308851" cy="414154"/>
            </a:xfrm>
            <a:prstGeom prst="roundRect">
              <a:avLst>
                <a:gd name="adj" fmla="val 7796"/>
              </a:avLst>
            </a:prstGeom>
            <a:noFill/>
            <a:ln>
              <a:solidFill>
                <a:srgbClr val="2C344B">
                  <a:alpha val="50000"/>
                </a:srgbClr>
              </a:solidFill>
            </a:ln>
            <a:effectLst>
              <a:outerShdw blurRad="1270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panose="020B0500000000000000" pitchFamily="34" charset="-122"/>
                <a:ea typeface="思源黑体" panose="020B0500000000000000" pitchFamily="34" charset="-122"/>
              </a:endParaRPr>
            </a:p>
          </p:txBody>
        </p:sp>
        <p:sp>
          <p:nvSpPr>
            <p:cNvPr id="160" name="等腰三角形 159"/>
            <p:cNvSpPr/>
            <p:nvPr/>
          </p:nvSpPr>
          <p:spPr>
            <a:xfrm rot="10800000">
              <a:off x="3929630" y="1966230"/>
              <a:ext cx="564818" cy="397165"/>
            </a:xfrm>
            <a:prstGeom prst="triangle">
              <a:avLst/>
            </a:prstGeom>
            <a:solidFill>
              <a:srgbClr val="BA8F2D"/>
            </a:solidFill>
            <a:ln>
              <a:noFill/>
            </a:ln>
            <a:effectLst>
              <a:outerShdw blurRad="1016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zh-CN" altLang="en-US" dirty="0">
                <a:latin typeface="思源黑体" panose="020B0500000000000000" pitchFamily="34" charset="-122"/>
                <a:ea typeface="思源黑体" panose="020B0500000000000000" pitchFamily="34" charset="-122"/>
              </a:endParaRPr>
            </a:p>
          </p:txBody>
        </p:sp>
        <p:sp>
          <p:nvSpPr>
            <p:cNvPr id="161" name="文本框 160"/>
            <p:cNvSpPr txBox="1"/>
            <p:nvPr/>
          </p:nvSpPr>
          <p:spPr>
            <a:xfrm>
              <a:off x="4052181" y="1969872"/>
              <a:ext cx="298480" cy="338554"/>
            </a:xfrm>
            <a:prstGeom prst="rect">
              <a:avLst/>
            </a:prstGeom>
            <a:noFill/>
          </p:spPr>
          <p:txBody>
            <a:bodyPr wrap="none" rtlCol="0">
              <a:spAutoFit/>
            </a:bodyPr>
            <a:lstStyle/>
            <a:p>
              <a:pPr algn="ctr"/>
              <a:r>
                <a:rPr lang="en-US" altLang="zh-CN" sz="1600" dirty="0">
                  <a:solidFill>
                    <a:schemeClr val="bg1"/>
                  </a:solidFill>
                  <a:latin typeface="思源黑体" panose="020B0500000000000000" pitchFamily="34" charset="-122"/>
                  <a:ea typeface="思源黑体" panose="020B0500000000000000" pitchFamily="34" charset="-122"/>
                </a:rPr>
                <a:t>4</a:t>
              </a:r>
              <a:endParaRPr lang="zh-CN" altLang="en-US" sz="1600" dirty="0">
                <a:solidFill>
                  <a:schemeClr val="bg1"/>
                </a:solidFill>
                <a:latin typeface="思源黑体" panose="020B0500000000000000" pitchFamily="34" charset="-122"/>
                <a:ea typeface="思源黑体" panose="020B0500000000000000" pitchFamily="34" charset="-122"/>
              </a:endParaRPr>
            </a:p>
          </p:txBody>
        </p:sp>
      </p:grpSp>
      <p:grpSp>
        <p:nvGrpSpPr>
          <p:cNvPr id="164" name="组合 163"/>
          <p:cNvGrpSpPr/>
          <p:nvPr/>
        </p:nvGrpSpPr>
        <p:grpSpPr>
          <a:xfrm>
            <a:off x="2112772" y="5449913"/>
            <a:ext cx="3308851" cy="505838"/>
            <a:chOff x="1359704" y="1966230"/>
            <a:chExt cx="3308851" cy="505838"/>
          </a:xfrm>
        </p:grpSpPr>
        <p:sp>
          <p:nvSpPr>
            <p:cNvPr id="169" name="文本框 168"/>
            <p:cNvSpPr txBox="1"/>
            <p:nvPr/>
          </p:nvSpPr>
          <p:spPr>
            <a:xfrm>
              <a:off x="2097786" y="2097998"/>
              <a:ext cx="1273159" cy="368300"/>
            </a:xfrm>
            <a:prstGeom prst="rect">
              <a:avLst/>
            </a:prstGeom>
            <a:noFill/>
          </p:spPr>
          <p:txBody>
            <a:bodyPr wrap="square" rtlCol="0">
              <a:spAutoFit/>
            </a:bodyPr>
            <a:lstStyle/>
            <a:p>
              <a:r>
                <a:rPr lang="zh-CN" altLang="en-US" b="1" spc="300" dirty="0">
                  <a:solidFill>
                    <a:srgbClr val="2A3246"/>
                  </a:solidFill>
                  <a:effectLst>
                    <a:outerShdw blurRad="38100" dist="38100" dir="2700000" algn="tl">
                      <a:srgbClr val="000000">
                        <a:alpha val="30000"/>
                      </a:srgbClr>
                    </a:outerShdw>
                  </a:effectLst>
                  <a:latin typeface="思源黑体" panose="020B0500000000000000" pitchFamily="34" charset="-122"/>
                  <a:ea typeface="思源黑体" panose="020B0500000000000000" pitchFamily="34" charset="-122"/>
                </a:rPr>
                <a:t>最终目标</a:t>
              </a:r>
            </a:p>
          </p:txBody>
        </p:sp>
        <p:sp>
          <p:nvSpPr>
            <p:cNvPr id="166" name="圆角矩形 165"/>
            <p:cNvSpPr/>
            <p:nvPr/>
          </p:nvSpPr>
          <p:spPr>
            <a:xfrm>
              <a:off x="1359704" y="2057914"/>
              <a:ext cx="3308851" cy="414154"/>
            </a:xfrm>
            <a:prstGeom prst="roundRect">
              <a:avLst>
                <a:gd name="adj" fmla="val 7796"/>
              </a:avLst>
            </a:prstGeom>
            <a:noFill/>
            <a:ln>
              <a:solidFill>
                <a:srgbClr val="2C344B">
                  <a:alpha val="50000"/>
                </a:srgbClr>
              </a:solidFill>
            </a:ln>
            <a:effectLst>
              <a:outerShdw blurRad="1270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panose="020B0500000000000000" pitchFamily="34" charset="-122"/>
                <a:ea typeface="思源黑体" panose="020B0500000000000000" pitchFamily="34" charset="-122"/>
              </a:endParaRPr>
            </a:p>
          </p:txBody>
        </p:sp>
        <p:sp>
          <p:nvSpPr>
            <p:cNvPr id="167" name="等腰三角形 166"/>
            <p:cNvSpPr/>
            <p:nvPr/>
          </p:nvSpPr>
          <p:spPr>
            <a:xfrm rot="10800000">
              <a:off x="1457910" y="1966230"/>
              <a:ext cx="564818" cy="397165"/>
            </a:xfrm>
            <a:prstGeom prst="triangle">
              <a:avLst/>
            </a:prstGeom>
            <a:solidFill>
              <a:srgbClr val="2A3246"/>
            </a:solidFill>
            <a:ln>
              <a:noFill/>
            </a:ln>
            <a:effectLst>
              <a:outerShdw blurRad="1016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zh-CN" altLang="en-US" dirty="0">
                <a:latin typeface="思源黑体" panose="020B0500000000000000" pitchFamily="34" charset="-122"/>
                <a:ea typeface="思源黑体" panose="020B0500000000000000" pitchFamily="34" charset="-122"/>
              </a:endParaRPr>
            </a:p>
          </p:txBody>
        </p:sp>
        <p:sp>
          <p:nvSpPr>
            <p:cNvPr id="168" name="文本框 167"/>
            <p:cNvSpPr txBox="1"/>
            <p:nvPr/>
          </p:nvSpPr>
          <p:spPr>
            <a:xfrm>
              <a:off x="1580461" y="1969872"/>
              <a:ext cx="298480" cy="338554"/>
            </a:xfrm>
            <a:prstGeom prst="rect">
              <a:avLst/>
            </a:prstGeom>
            <a:noFill/>
          </p:spPr>
          <p:txBody>
            <a:bodyPr wrap="none" rtlCol="0">
              <a:spAutoFit/>
            </a:bodyPr>
            <a:lstStyle/>
            <a:p>
              <a:pPr algn="ctr"/>
              <a:r>
                <a:rPr lang="en-US" altLang="zh-CN" sz="1600" dirty="0">
                  <a:solidFill>
                    <a:schemeClr val="bg1"/>
                  </a:solidFill>
                  <a:latin typeface="思源黑体" panose="020B0500000000000000" pitchFamily="34" charset="-122"/>
                  <a:ea typeface="思源黑体" panose="020B0500000000000000" pitchFamily="34" charset="-122"/>
                </a:rPr>
                <a:t>5</a:t>
              </a:r>
              <a:endParaRPr lang="zh-CN" altLang="en-US" sz="1600" dirty="0">
                <a:solidFill>
                  <a:schemeClr val="bg1"/>
                </a:solidFill>
                <a:latin typeface="思源黑体" panose="020B0500000000000000" pitchFamily="34" charset="-122"/>
                <a:ea typeface="思源黑体" panose="020B0500000000000000" pitchFamily="34" charset="-122"/>
              </a:endParaRPr>
            </a:p>
          </p:txBody>
        </p:sp>
      </p:grpSp>
      <p:sp>
        <p:nvSpPr>
          <p:cNvPr id="171" name="等腰三角形 170"/>
          <p:cNvSpPr/>
          <p:nvPr/>
        </p:nvSpPr>
        <p:spPr>
          <a:xfrm>
            <a:off x="10352120" y="932425"/>
            <a:ext cx="550817" cy="554990"/>
          </a:xfrm>
          <a:prstGeom prst="triangle">
            <a:avLst/>
          </a:prstGeom>
          <a:solidFill>
            <a:srgbClr val="2A3246"/>
          </a:solidFill>
          <a:ln>
            <a:noFill/>
          </a:ln>
          <a:effectLst>
            <a:outerShdw blurRad="2540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2" name="等腰三角形 171"/>
          <p:cNvSpPr/>
          <p:nvPr/>
        </p:nvSpPr>
        <p:spPr>
          <a:xfrm rot="10800000">
            <a:off x="11029026" y="1399251"/>
            <a:ext cx="312742" cy="315111"/>
          </a:xfrm>
          <a:prstGeom prst="triangle">
            <a:avLst/>
          </a:prstGeom>
          <a:solidFill>
            <a:srgbClr val="2A3246"/>
          </a:solidFill>
          <a:ln>
            <a:noFill/>
          </a:ln>
          <a:effectLst>
            <a:outerShdw blurRad="2540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75" name="直接连接符 174"/>
          <p:cNvCxnSpPr/>
          <p:nvPr/>
        </p:nvCxnSpPr>
        <p:spPr>
          <a:xfrm>
            <a:off x="-10495" y="-480552"/>
            <a:ext cx="501126" cy="932513"/>
          </a:xfrm>
          <a:prstGeom prst="line">
            <a:avLst/>
          </a:prstGeom>
          <a:ln w="19050">
            <a:solidFill>
              <a:srgbClr val="2A3246">
                <a:alpha val="80000"/>
              </a:srgb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6724960" y="2929505"/>
            <a:ext cx="2621280" cy="829945"/>
          </a:xfrm>
          <a:prstGeom prst="rect">
            <a:avLst/>
          </a:prstGeom>
          <a:noFill/>
        </p:spPr>
        <p:txBody>
          <a:bodyPr wrap="none" rtlCol="0">
            <a:spAutoFit/>
          </a:bodyPr>
          <a:lstStyle/>
          <a:p>
            <a:pPr algn="ctr"/>
            <a:r>
              <a:rPr lang="zh-CN" altLang="en-US" sz="4800" dirty="0">
                <a:solidFill>
                  <a:srgbClr val="2A3246"/>
                </a:solidFill>
                <a:effectLst>
                  <a:outerShdw blurRad="38100" dist="38100" dir="2700000" algn="tl">
                    <a:srgbClr val="000000">
                      <a:alpha val="20000"/>
                    </a:srgbClr>
                  </a:outerShdw>
                </a:effectLst>
                <a:latin typeface="思源黑体" panose="020B0500000000000000" pitchFamily="34" charset="-122"/>
                <a:ea typeface="思源黑体" panose="020B0500000000000000" pitchFamily="34" charset="-122"/>
              </a:rPr>
              <a:t>项目内容</a:t>
            </a:r>
          </a:p>
        </p:txBody>
      </p:sp>
      <p:sp>
        <p:nvSpPr>
          <p:cNvPr id="17" name="等腰三角形 16"/>
          <p:cNvSpPr/>
          <p:nvPr/>
        </p:nvSpPr>
        <p:spPr>
          <a:xfrm rot="10800000">
            <a:off x="1775848" y="2449866"/>
            <a:ext cx="2609342" cy="2431466"/>
          </a:xfrm>
          <a:prstGeom prst="triangle">
            <a:avLst/>
          </a:prstGeom>
          <a:solidFill>
            <a:srgbClr val="2A3246"/>
          </a:solidFill>
          <a:ln>
            <a:noFill/>
          </a:ln>
          <a:effectLst>
            <a:outerShdw blurRad="2540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17"/>
          <p:cNvSpPr/>
          <p:nvPr/>
        </p:nvSpPr>
        <p:spPr>
          <a:xfrm>
            <a:off x="2091766" y="3712376"/>
            <a:ext cx="1053605" cy="981782"/>
          </a:xfrm>
          <a:prstGeom prst="triangle">
            <a:avLst/>
          </a:prstGeom>
          <a:solidFill>
            <a:srgbClr val="BA8F2D"/>
          </a:solidFill>
          <a:ln>
            <a:noFill/>
          </a:ln>
          <a:effectLst>
            <a:outerShdw blurRad="2540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p:nvPr/>
        </p:nvCxnSpPr>
        <p:spPr>
          <a:xfrm>
            <a:off x="1353073" y="1066800"/>
            <a:ext cx="921127" cy="1714066"/>
          </a:xfrm>
          <a:prstGeom prst="line">
            <a:avLst/>
          </a:prstGeom>
          <a:ln w="19050">
            <a:solidFill>
              <a:srgbClr val="BA8F2D">
                <a:alpha val="70000"/>
              </a:srgb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4294633" y="3761645"/>
            <a:ext cx="501126" cy="932513"/>
          </a:xfrm>
          <a:prstGeom prst="line">
            <a:avLst/>
          </a:prstGeom>
          <a:ln w="19050">
            <a:solidFill>
              <a:srgbClr val="2A3246">
                <a:alpha val="80000"/>
              </a:srgbClr>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2558759" y="2898264"/>
            <a:ext cx="1037465" cy="1015663"/>
          </a:xfrm>
          <a:prstGeom prst="rect">
            <a:avLst/>
          </a:prstGeom>
          <a:noFill/>
        </p:spPr>
        <p:txBody>
          <a:bodyPr wrap="none" rtlCol="0">
            <a:spAutoFit/>
          </a:bodyPr>
          <a:lstStyle/>
          <a:p>
            <a:pPr algn="ctr"/>
            <a:r>
              <a:rPr lang="en-US" altLang="zh-CN" sz="6000" dirty="0">
                <a:solidFill>
                  <a:schemeClr val="bg1"/>
                </a:solidFill>
                <a:effectLst>
                  <a:outerShdw blurRad="25400" dist="25400" dir="2700000" algn="tl">
                    <a:srgbClr val="000000">
                      <a:alpha val="20000"/>
                    </a:srgbClr>
                  </a:outerShdw>
                </a:effectLst>
                <a:latin typeface="思源黑体" panose="020B0500000000000000" pitchFamily="34" charset="-122"/>
              </a:rPr>
              <a:t>01</a:t>
            </a:r>
            <a:endParaRPr lang="zh-CN" altLang="en-US" sz="6000" dirty="0">
              <a:solidFill>
                <a:schemeClr val="bg1"/>
              </a:solidFill>
              <a:effectLst>
                <a:outerShdw blurRad="25400" dist="25400" dir="2700000" algn="tl">
                  <a:srgbClr val="000000">
                    <a:alpha val="20000"/>
                  </a:srgbClr>
                </a:outerShdw>
              </a:effectLst>
              <a:latin typeface="思源黑体" panose="020B0500000000000000" pitchFamily="34" charset="-122"/>
            </a:endParaRPr>
          </a:p>
        </p:txBody>
      </p:sp>
      <p:sp>
        <p:nvSpPr>
          <p:cNvPr id="21" name="文本框 20"/>
          <p:cNvSpPr txBox="1"/>
          <p:nvPr/>
        </p:nvSpPr>
        <p:spPr>
          <a:xfrm>
            <a:off x="2618312" y="2618826"/>
            <a:ext cx="914240" cy="369332"/>
          </a:xfrm>
          <a:prstGeom prst="rect">
            <a:avLst/>
          </a:prstGeom>
          <a:noFill/>
        </p:spPr>
        <p:txBody>
          <a:bodyPr wrap="square" rtlCol="0">
            <a:spAutoFit/>
          </a:bodyPr>
          <a:lstStyle/>
          <a:p>
            <a:pPr algn="dist"/>
            <a:r>
              <a:rPr lang="en-US" altLang="zh-CN" dirty="0">
                <a:solidFill>
                  <a:schemeClr val="bg1"/>
                </a:solidFill>
                <a:effectLst>
                  <a:outerShdw blurRad="25400" dist="25400" dir="2700000" algn="tl">
                    <a:srgbClr val="000000">
                      <a:alpha val="20000"/>
                    </a:srgbClr>
                  </a:outerShdw>
                </a:effectLst>
                <a:latin typeface="思源黑体" panose="020B0500000000000000" pitchFamily="34" charset="-122"/>
              </a:rPr>
              <a:t>PART</a:t>
            </a:r>
            <a:endParaRPr lang="zh-CN" altLang="en-US" dirty="0">
              <a:solidFill>
                <a:schemeClr val="bg1"/>
              </a:solidFill>
              <a:effectLst>
                <a:outerShdw blurRad="25400" dist="25400" dir="2700000" algn="tl">
                  <a:srgbClr val="000000">
                    <a:alpha val="20000"/>
                  </a:srgbClr>
                </a:outerShdw>
              </a:effectLst>
              <a:latin typeface="思源黑体" panose="020B0500000000000000" pitchFamily="34" charset="-122"/>
            </a:endParaRPr>
          </a:p>
        </p:txBody>
      </p:sp>
      <p:sp>
        <p:nvSpPr>
          <p:cNvPr id="24" name="等腰三角形 23"/>
          <p:cNvSpPr/>
          <p:nvPr/>
        </p:nvSpPr>
        <p:spPr>
          <a:xfrm>
            <a:off x="3649416" y="2165938"/>
            <a:ext cx="552596" cy="514927"/>
          </a:xfrm>
          <a:prstGeom prst="triangle">
            <a:avLst/>
          </a:prstGeom>
          <a:solidFill>
            <a:srgbClr val="BA8F2D"/>
          </a:solidFill>
          <a:ln>
            <a:noFill/>
          </a:ln>
          <a:effectLst>
            <a:outerShdw blurRad="2540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9" name="直接连接符 28"/>
          <p:cNvCxnSpPr/>
          <p:nvPr/>
        </p:nvCxnSpPr>
        <p:spPr>
          <a:xfrm>
            <a:off x="3110009" y="5844670"/>
            <a:ext cx="250563" cy="466257"/>
          </a:xfrm>
          <a:prstGeom prst="line">
            <a:avLst/>
          </a:prstGeom>
          <a:ln w="19050">
            <a:solidFill>
              <a:srgbClr val="BA8F2D">
                <a:alpha val="80000"/>
              </a:srgbClr>
            </a:solidFill>
          </a:ln>
        </p:spPr>
        <p:style>
          <a:lnRef idx="1">
            <a:schemeClr val="accent1"/>
          </a:lnRef>
          <a:fillRef idx="0">
            <a:schemeClr val="accent1"/>
          </a:fillRef>
          <a:effectRef idx="0">
            <a:schemeClr val="accent1"/>
          </a:effectRef>
          <a:fontRef idx="minor">
            <a:schemeClr val="tx1"/>
          </a:fontRef>
        </p:style>
      </p:cxnSp>
      <p:sp>
        <p:nvSpPr>
          <p:cNvPr id="30" name="等腰三角形 29"/>
          <p:cNvSpPr/>
          <p:nvPr/>
        </p:nvSpPr>
        <p:spPr>
          <a:xfrm rot="10800000">
            <a:off x="3607662" y="4878194"/>
            <a:ext cx="308065" cy="287065"/>
          </a:xfrm>
          <a:prstGeom prst="triangle">
            <a:avLst/>
          </a:prstGeom>
          <a:solidFill>
            <a:srgbClr val="2A3246"/>
          </a:solidFill>
          <a:ln>
            <a:noFill/>
          </a:ln>
          <a:effectLst>
            <a:outerShdw blurRad="2540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7851116" y="4646032"/>
            <a:ext cx="368968" cy="0"/>
          </a:xfrm>
          <a:prstGeom prst="line">
            <a:avLst/>
          </a:prstGeom>
          <a:ln w="38100">
            <a:solidFill>
              <a:srgbClr val="BA8F2D"/>
            </a:solidFill>
          </a:ln>
          <a:effectLst>
            <a:outerShdw blurRad="254000" dist="63500" dir="2700000" algn="tl" rotWithShape="0">
              <a:prstClr val="black">
                <a:alpha val="20000"/>
              </a:prst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组合 35"/>
          <p:cNvGrpSpPr/>
          <p:nvPr/>
        </p:nvGrpSpPr>
        <p:grpSpPr>
          <a:xfrm>
            <a:off x="10798509" y="1824628"/>
            <a:ext cx="479700" cy="4604972"/>
            <a:chOff x="10994103" y="1484783"/>
            <a:chExt cx="502571" cy="4824537"/>
          </a:xfrm>
        </p:grpSpPr>
        <p:sp>
          <p:nvSpPr>
            <p:cNvPr id="37" name="等腰三角形 6"/>
            <p:cNvSpPr/>
            <p:nvPr/>
          </p:nvSpPr>
          <p:spPr>
            <a:xfrm rot="16200000" flipH="1">
              <a:off x="10693937" y="1784949"/>
              <a:ext cx="1102903" cy="502571"/>
            </a:xfrm>
            <a:custGeom>
              <a:avLst/>
              <a:gdLst>
                <a:gd name="connsiteX0" fmla="*/ 0 w 693325"/>
                <a:gd name="connsiteY0" fmla="*/ 728790 h 728790"/>
                <a:gd name="connsiteX1" fmla="*/ 693325 w 693325"/>
                <a:gd name="connsiteY1" fmla="*/ 0 h 728790"/>
                <a:gd name="connsiteX2" fmla="*/ 693325 w 693325"/>
                <a:gd name="connsiteY2" fmla="*/ 728790 h 728790"/>
                <a:gd name="connsiteX3" fmla="*/ 0 w 693325"/>
                <a:gd name="connsiteY3" fmla="*/ 728790 h 728790"/>
                <a:gd name="connsiteX0-1" fmla="*/ 0 w 1102903"/>
                <a:gd name="connsiteY0-2" fmla="*/ 500190 h 500190"/>
                <a:gd name="connsiteX1-3" fmla="*/ 1102903 w 1102903"/>
                <a:gd name="connsiteY1-4" fmla="*/ 0 h 500190"/>
                <a:gd name="connsiteX2-5" fmla="*/ 693325 w 1102903"/>
                <a:gd name="connsiteY2-6" fmla="*/ 500190 h 500190"/>
                <a:gd name="connsiteX3-7" fmla="*/ 0 w 1102903"/>
                <a:gd name="connsiteY3-8" fmla="*/ 500190 h 500190"/>
                <a:gd name="connsiteX0-9" fmla="*/ 0 w 1102903"/>
                <a:gd name="connsiteY0-10" fmla="*/ 500190 h 502571"/>
                <a:gd name="connsiteX1-11" fmla="*/ 1102903 w 1102903"/>
                <a:gd name="connsiteY1-12" fmla="*/ 0 h 502571"/>
                <a:gd name="connsiteX2-13" fmla="*/ 729047 w 1102903"/>
                <a:gd name="connsiteY2-14" fmla="*/ 502571 h 502571"/>
                <a:gd name="connsiteX3-15" fmla="*/ 0 w 1102903"/>
                <a:gd name="connsiteY3-16" fmla="*/ 500190 h 502571"/>
              </a:gdLst>
              <a:ahLst/>
              <a:cxnLst>
                <a:cxn ang="0">
                  <a:pos x="connsiteX0-1" y="connsiteY0-2"/>
                </a:cxn>
                <a:cxn ang="0">
                  <a:pos x="connsiteX1-3" y="connsiteY1-4"/>
                </a:cxn>
                <a:cxn ang="0">
                  <a:pos x="connsiteX2-5" y="connsiteY2-6"/>
                </a:cxn>
                <a:cxn ang="0">
                  <a:pos x="connsiteX3-7" y="connsiteY3-8"/>
                </a:cxn>
              </a:cxnLst>
              <a:rect l="l" t="t" r="r" b="b"/>
              <a:pathLst>
                <a:path w="1102903" h="502571">
                  <a:moveTo>
                    <a:pt x="0" y="500190"/>
                  </a:moveTo>
                  <a:lnTo>
                    <a:pt x="1102903" y="0"/>
                  </a:lnTo>
                  <a:lnTo>
                    <a:pt x="729047" y="502571"/>
                  </a:lnTo>
                  <a:lnTo>
                    <a:pt x="0" y="500190"/>
                  </a:lnTo>
                  <a:close/>
                </a:path>
              </a:pathLst>
            </a:custGeom>
            <a:solidFill>
              <a:schemeClr val="bg1">
                <a:lumMod val="65000"/>
              </a:schemeClr>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latin typeface="思源黑体" panose="020B0500000000000000" pitchFamily="34" charset="-122"/>
                <a:ea typeface="思源黑体" panose="020B0500000000000000" pitchFamily="34" charset="-122"/>
                <a:cs typeface="+mn-ea"/>
                <a:sym typeface="+mn-lt"/>
              </a:endParaRPr>
            </a:p>
          </p:txBody>
        </p:sp>
        <p:cxnSp>
          <p:nvCxnSpPr>
            <p:cNvPr id="38" name="直接连接符 37"/>
            <p:cNvCxnSpPr/>
            <p:nvPr/>
          </p:nvCxnSpPr>
          <p:spPr>
            <a:xfrm flipH="1">
              <a:off x="11001690" y="2578162"/>
              <a:ext cx="1" cy="373115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39" name="组合 38"/>
          <p:cNvGrpSpPr/>
          <p:nvPr/>
        </p:nvGrpSpPr>
        <p:grpSpPr>
          <a:xfrm>
            <a:off x="970793" y="1824628"/>
            <a:ext cx="479700" cy="4604972"/>
            <a:chOff x="695325" y="1484783"/>
            <a:chExt cx="502571" cy="4824537"/>
          </a:xfrm>
          <a:effectLst>
            <a:outerShdw blurRad="254000" dist="63500" dir="2700000" algn="tl" rotWithShape="0">
              <a:prstClr val="black">
                <a:alpha val="30000"/>
              </a:prstClr>
            </a:outerShdw>
          </a:effectLst>
        </p:grpSpPr>
        <p:sp>
          <p:nvSpPr>
            <p:cNvPr id="40" name="等腰三角形 6"/>
            <p:cNvSpPr/>
            <p:nvPr/>
          </p:nvSpPr>
          <p:spPr>
            <a:xfrm rot="5400000">
              <a:off x="395159" y="1784949"/>
              <a:ext cx="1102903" cy="502571"/>
            </a:xfrm>
            <a:custGeom>
              <a:avLst/>
              <a:gdLst>
                <a:gd name="connsiteX0" fmla="*/ 0 w 693325"/>
                <a:gd name="connsiteY0" fmla="*/ 728790 h 728790"/>
                <a:gd name="connsiteX1" fmla="*/ 693325 w 693325"/>
                <a:gd name="connsiteY1" fmla="*/ 0 h 728790"/>
                <a:gd name="connsiteX2" fmla="*/ 693325 w 693325"/>
                <a:gd name="connsiteY2" fmla="*/ 728790 h 728790"/>
                <a:gd name="connsiteX3" fmla="*/ 0 w 693325"/>
                <a:gd name="connsiteY3" fmla="*/ 728790 h 728790"/>
                <a:gd name="connsiteX0-1" fmla="*/ 0 w 1102903"/>
                <a:gd name="connsiteY0-2" fmla="*/ 500190 h 500190"/>
                <a:gd name="connsiteX1-3" fmla="*/ 1102903 w 1102903"/>
                <a:gd name="connsiteY1-4" fmla="*/ 0 h 500190"/>
                <a:gd name="connsiteX2-5" fmla="*/ 693325 w 1102903"/>
                <a:gd name="connsiteY2-6" fmla="*/ 500190 h 500190"/>
                <a:gd name="connsiteX3-7" fmla="*/ 0 w 1102903"/>
                <a:gd name="connsiteY3-8" fmla="*/ 500190 h 500190"/>
                <a:gd name="connsiteX0-9" fmla="*/ 0 w 1102903"/>
                <a:gd name="connsiteY0-10" fmla="*/ 500190 h 502571"/>
                <a:gd name="connsiteX1-11" fmla="*/ 1102903 w 1102903"/>
                <a:gd name="connsiteY1-12" fmla="*/ 0 h 502571"/>
                <a:gd name="connsiteX2-13" fmla="*/ 729047 w 1102903"/>
                <a:gd name="connsiteY2-14" fmla="*/ 502571 h 502571"/>
                <a:gd name="connsiteX3-15" fmla="*/ 0 w 1102903"/>
                <a:gd name="connsiteY3-16" fmla="*/ 500190 h 502571"/>
              </a:gdLst>
              <a:ahLst/>
              <a:cxnLst>
                <a:cxn ang="0">
                  <a:pos x="connsiteX0-1" y="connsiteY0-2"/>
                </a:cxn>
                <a:cxn ang="0">
                  <a:pos x="connsiteX1-3" y="connsiteY1-4"/>
                </a:cxn>
                <a:cxn ang="0">
                  <a:pos x="connsiteX2-5" y="connsiteY2-6"/>
                </a:cxn>
                <a:cxn ang="0">
                  <a:pos x="connsiteX3-7" y="connsiteY3-8"/>
                </a:cxn>
              </a:cxnLst>
              <a:rect l="l" t="t" r="r" b="b"/>
              <a:pathLst>
                <a:path w="1102903" h="502571">
                  <a:moveTo>
                    <a:pt x="0" y="500190"/>
                  </a:moveTo>
                  <a:lnTo>
                    <a:pt x="1102903" y="0"/>
                  </a:lnTo>
                  <a:lnTo>
                    <a:pt x="729047" y="502571"/>
                  </a:lnTo>
                  <a:lnTo>
                    <a:pt x="0" y="500190"/>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latin typeface="思源黑体" panose="020B0500000000000000" pitchFamily="34" charset="-122"/>
                <a:ea typeface="思源黑体" panose="020B0500000000000000" pitchFamily="34" charset="-122"/>
                <a:cs typeface="+mn-ea"/>
                <a:sym typeface="+mn-lt"/>
              </a:endParaRPr>
            </a:p>
          </p:txBody>
        </p:sp>
        <p:cxnSp>
          <p:nvCxnSpPr>
            <p:cNvPr id="41" name="直接连接符 40"/>
            <p:cNvCxnSpPr/>
            <p:nvPr/>
          </p:nvCxnSpPr>
          <p:spPr>
            <a:xfrm>
              <a:off x="1190309" y="2578162"/>
              <a:ext cx="0" cy="373115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42" name="组合 41"/>
          <p:cNvGrpSpPr/>
          <p:nvPr/>
        </p:nvGrpSpPr>
        <p:grpSpPr>
          <a:xfrm>
            <a:off x="970793" y="1843447"/>
            <a:ext cx="5154902" cy="695624"/>
            <a:chOff x="695325" y="1484784"/>
            <a:chExt cx="5400675" cy="728790"/>
          </a:xfrm>
          <a:solidFill>
            <a:srgbClr val="BA8F2D"/>
          </a:solidFill>
          <a:effectLst>
            <a:outerShdw blurRad="254000" dist="63500" dir="2700000" algn="tl" rotWithShape="0">
              <a:prstClr val="black">
                <a:alpha val="30000"/>
              </a:prstClr>
            </a:outerShdw>
          </a:effectLst>
        </p:grpSpPr>
        <p:sp>
          <p:nvSpPr>
            <p:cNvPr id="43" name="五边形 42"/>
            <p:cNvSpPr/>
            <p:nvPr/>
          </p:nvSpPr>
          <p:spPr>
            <a:xfrm>
              <a:off x="695325" y="1484784"/>
              <a:ext cx="5400675" cy="728790"/>
            </a:xfrm>
            <a:prstGeom prst="homePlat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a:lnSpc>
                  <a:spcPct val="130000"/>
                </a:lnSpc>
              </a:pPr>
              <a:endParaRPr lang="zh-CN" altLang="en-US" dirty="0">
                <a:latin typeface="思源黑体" panose="020B0500000000000000" pitchFamily="34" charset="-122"/>
                <a:ea typeface="思源黑体" panose="020B0500000000000000" pitchFamily="34" charset="-122"/>
                <a:cs typeface="+mn-ea"/>
                <a:sym typeface="+mn-lt"/>
              </a:endParaRPr>
            </a:p>
          </p:txBody>
        </p:sp>
        <p:sp>
          <p:nvSpPr>
            <p:cNvPr id="44" name="TextBox 19"/>
            <p:cNvSpPr txBox="1"/>
            <p:nvPr/>
          </p:nvSpPr>
          <p:spPr>
            <a:xfrm>
              <a:off x="1973999" y="1513245"/>
              <a:ext cx="2843328" cy="681907"/>
            </a:xfrm>
            <a:prstGeom prst="rect">
              <a:avLst/>
            </a:prstGeom>
            <a:grpFill/>
          </p:spPr>
          <p:txBody>
            <a:bodyPr wrap="square" rtlCol="0">
              <a:spAutoFit/>
            </a:bodyPr>
            <a:lstStyle/>
            <a:p>
              <a:pPr algn="ctr">
                <a:lnSpc>
                  <a:spcPct val="130000"/>
                </a:lnSpc>
              </a:pPr>
              <a:r>
                <a:rPr lang="zh-CN" altLang="en-US" sz="2800" dirty="0">
                  <a:solidFill>
                    <a:schemeClr val="bg1">
                      <a:lumMod val="95000"/>
                    </a:schemeClr>
                  </a:solidFill>
                  <a:latin typeface="思源黑体" panose="020B0500000000000000" pitchFamily="34" charset="-122"/>
                  <a:ea typeface="思源黑体" panose="020B0500000000000000" pitchFamily="34" charset="-122"/>
                  <a:cs typeface="+mn-ea"/>
                  <a:sym typeface="+mn-lt"/>
                </a:rPr>
                <a:t>内容简介</a:t>
              </a:r>
            </a:p>
          </p:txBody>
        </p:sp>
      </p:grpSp>
      <p:grpSp>
        <p:nvGrpSpPr>
          <p:cNvPr id="45" name="组合 44"/>
          <p:cNvGrpSpPr/>
          <p:nvPr/>
        </p:nvGrpSpPr>
        <p:grpSpPr>
          <a:xfrm>
            <a:off x="6123307" y="1831739"/>
            <a:ext cx="5154902" cy="695624"/>
            <a:chOff x="6212764" y="1588075"/>
            <a:chExt cx="5400675" cy="728790"/>
          </a:xfrm>
          <a:solidFill>
            <a:srgbClr val="2A3246"/>
          </a:solidFill>
          <a:effectLst>
            <a:outerShdw blurRad="254000" dist="63500" dir="2700000" algn="tl" rotWithShape="0">
              <a:prstClr val="black">
                <a:alpha val="30000"/>
              </a:prstClr>
            </a:outerShdw>
          </a:effectLst>
        </p:grpSpPr>
        <p:sp>
          <p:nvSpPr>
            <p:cNvPr id="46" name="五边形 45"/>
            <p:cNvSpPr/>
            <p:nvPr/>
          </p:nvSpPr>
          <p:spPr>
            <a:xfrm flipH="1">
              <a:off x="6212764" y="1588075"/>
              <a:ext cx="5400675" cy="728790"/>
            </a:xfrm>
            <a:prstGeom prst="homePlat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a:lnSpc>
                  <a:spcPct val="130000"/>
                </a:lnSpc>
              </a:pPr>
              <a:endParaRPr lang="zh-CN" altLang="en-US" dirty="0">
                <a:latin typeface="思源黑体" panose="020B0500000000000000" pitchFamily="34" charset="-122"/>
                <a:ea typeface="思源黑体" panose="020B0500000000000000" pitchFamily="34" charset="-122"/>
                <a:cs typeface="+mn-ea"/>
                <a:sym typeface="+mn-lt"/>
              </a:endParaRPr>
            </a:p>
          </p:txBody>
        </p:sp>
        <p:sp>
          <p:nvSpPr>
            <p:cNvPr id="47" name="TextBox 19"/>
            <p:cNvSpPr txBox="1"/>
            <p:nvPr/>
          </p:nvSpPr>
          <p:spPr>
            <a:xfrm>
              <a:off x="7450315" y="1616536"/>
              <a:ext cx="2925572" cy="681907"/>
            </a:xfrm>
            <a:prstGeom prst="rect">
              <a:avLst/>
            </a:prstGeom>
            <a:grpFill/>
          </p:spPr>
          <p:txBody>
            <a:bodyPr wrap="square" rtlCol="0">
              <a:spAutoFit/>
            </a:bodyPr>
            <a:lstStyle/>
            <a:p>
              <a:pPr algn="ctr">
                <a:lnSpc>
                  <a:spcPct val="130000"/>
                </a:lnSpc>
              </a:pPr>
              <a:r>
                <a:rPr lang="zh-CN" altLang="en-US" sz="2800" dirty="0">
                  <a:solidFill>
                    <a:schemeClr val="bg1">
                      <a:lumMod val="95000"/>
                    </a:schemeClr>
                  </a:solidFill>
                  <a:latin typeface="思源黑体" panose="020B0500000000000000" pitchFamily="34" charset="-122"/>
                  <a:ea typeface="思源黑体" panose="020B0500000000000000" pitchFamily="34" charset="-122"/>
                  <a:cs typeface="+mn-ea"/>
                  <a:sym typeface="+mn-lt"/>
                </a:rPr>
                <a:t>详细要求</a:t>
              </a:r>
            </a:p>
          </p:txBody>
        </p:sp>
      </p:grpSp>
      <p:sp>
        <p:nvSpPr>
          <p:cNvPr id="48" name="TextBox 106"/>
          <p:cNvSpPr txBox="1"/>
          <p:nvPr/>
        </p:nvSpPr>
        <p:spPr>
          <a:xfrm>
            <a:off x="2064326" y="3284368"/>
            <a:ext cx="3301432" cy="929100"/>
          </a:xfrm>
          <a:prstGeom prst="rect">
            <a:avLst/>
          </a:prstGeom>
          <a:noFill/>
        </p:spPr>
        <p:txBody>
          <a:bodyPr wrap="square" lIns="0" tIns="0" rIns="0" bIns="0" rtlCol="0">
            <a:spAutoFit/>
          </a:bodyPr>
          <a:lstStyle/>
          <a:p>
            <a:pPr>
              <a:lnSpc>
                <a:spcPct val="130000"/>
              </a:lnSpc>
            </a:pPr>
            <a:r>
              <a:rPr lang="zh-CN" altLang="en-US" sz="16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本课题主要研究如何实现针对公司知识库中已有的文档知识进行自动抽取FAQ问答对的问题。</a:t>
            </a:r>
            <a:endParaRPr lang="en-US" altLang="zh-CN" sz="16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endParaRPr>
          </a:p>
        </p:txBody>
      </p:sp>
      <p:grpSp>
        <p:nvGrpSpPr>
          <p:cNvPr id="49" name="组合 48"/>
          <p:cNvGrpSpPr/>
          <p:nvPr/>
        </p:nvGrpSpPr>
        <p:grpSpPr>
          <a:xfrm>
            <a:off x="6471936" y="3193441"/>
            <a:ext cx="322892" cy="326820"/>
            <a:chOff x="2071540" y="3138835"/>
            <a:chExt cx="338286" cy="342403"/>
          </a:xfrm>
          <a:effectLst>
            <a:outerShdw blurRad="254000" dist="63500" dir="2700000" algn="tl" rotWithShape="0">
              <a:prstClr val="black">
                <a:alpha val="30000"/>
              </a:prstClr>
            </a:outerShdw>
          </a:effectLst>
        </p:grpSpPr>
        <p:sp>
          <p:nvSpPr>
            <p:cNvPr id="50" name="椭圆 49"/>
            <p:cNvSpPr/>
            <p:nvPr/>
          </p:nvSpPr>
          <p:spPr>
            <a:xfrm>
              <a:off x="2071540" y="3142952"/>
              <a:ext cx="338286" cy="338286"/>
            </a:xfrm>
            <a:prstGeom prst="ellipse">
              <a:avLst/>
            </a:prstGeom>
            <a:solidFill>
              <a:srgbClr val="BA8F2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400" dirty="0">
                <a:latin typeface="思源黑体" panose="020B0500000000000000" pitchFamily="34" charset="-122"/>
                <a:ea typeface="思源黑体" panose="020B0500000000000000" pitchFamily="34" charset="-122"/>
                <a:cs typeface="+mn-ea"/>
                <a:sym typeface="+mn-lt"/>
              </a:endParaRPr>
            </a:p>
          </p:txBody>
        </p:sp>
        <p:sp>
          <p:nvSpPr>
            <p:cNvPr id="51" name="TextBox 14"/>
            <p:cNvSpPr txBox="1"/>
            <p:nvPr/>
          </p:nvSpPr>
          <p:spPr>
            <a:xfrm>
              <a:off x="2111290" y="3138835"/>
              <a:ext cx="274724" cy="265350"/>
            </a:xfrm>
            <a:prstGeom prst="rect">
              <a:avLst/>
            </a:prstGeom>
          </p:spPr>
          <p:txBody>
            <a:bodyPr wrap="square" lIns="0" tIns="0" rIns="0" bIns="0">
              <a:spAutoFit/>
            </a:bodyPr>
            <a:lstStyle>
              <a:defPPr>
                <a:defRPr lang="zh-CN"/>
              </a:defPPr>
              <a:lvl1pPr>
                <a:defRPr sz="1400">
                  <a:solidFill>
                    <a:schemeClr val="bg2"/>
                  </a:solidFill>
                  <a:latin typeface="Impact" panose="020B0806030902050204" pitchFamily="34" charset="0"/>
                </a:defRPr>
              </a:lvl1pPr>
            </a:lstStyle>
            <a:p>
              <a:pPr algn="ctr">
                <a:lnSpc>
                  <a:spcPct val="130000"/>
                </a:lnSpc>
              </a:pPr>
              <a:r>
                <a:rPr lang="en-US" altLang="zh-CN" dirty="0">
                  <a:solidFill>
                    <a:schemeClr val="bg1"/>
                  </a:solidFill>
                  <a:latin typeface="思源黑体" panose="020B0500000000000000" pitchFamily="34" charset="-122"/>
                  <a:ea typeface="思源黑体" panose="020B0500000000000000" pitchFamily="34" charset="-122"/>
                  <a:cs typeface="+mn-ea"/>
                  <a:sym typeface="+mn-lt"/>
                </a:rPr>
                <a:t>1</a:t>
              </a:r>
              <a:endParaRPr lang="zh-CN" altLang="en-US" dirty="0">
                <a:solidFill>
                  <a:schemeClr val="bg1"/>
                </a:solidFill>
                <a:latin typeface="思源黑体" panose="020B0500000000000000" pitchFamily="34" charset="-122"/>
                <a:ea typeface="思源黑体" panose="020B0500000000000000" pitchFamily="34" charset="-122"/>
                <a:cs typeface="+mn-ea"/>
                <a:sym typeface="+mn-lt"/>
              </a:endParaRPr>
            </a:p>
          </p:txBody>
        </p:sp>
      </p:grpSp>
      <p:grpSp>
        <p:nvGrpSpPr>
          <p:cNvPr id="52" name="组合 51"/>
          <p:cNvGrpSpPr/>
          <p:nvPr/>
        </p:nvGrpSpPr>
        <p:grpSpPr>
          <a:xfrm>
            <a:off x="6471936" y="4263199"/>
            <a:ext cx="322892" cy="326821"/>
            <a:chOff x="2071540" y="3138834"/>
            <a:chExt cx="338286" cy="342404"/>
          </a:xfrm>
          <a:effectLst>
            <a:outerShdw blurRad="254000" dist="63500" dir="2700000" algn="tl" rotWithShape="0">
              <a:prstClr val="black">
                <a:alpha val="30000"/>
              </a:prstClr>
            </a:outerShdw>
          </a:effectLst>
        </p:grpSpPr>
        <p:sp>
          <p:nvSpPr>
            <p:cNvPr id="53" name="椭圆 52"/>
            <p:cNvSpPr/>
            <p:nvPr/>
          </p:nvSpPr>
          <p:spPr>
            <a:xfrm>
              <a:off x="2071540" y="3142952"/>
              <a:ext cx="338286" cy="338286"/>
            </a:xfrm>
            <a:prstGeom prst="ellipse">
              <a:avLst/>
            </a:prstGeom>
            <a:solidFill>
              <a:srgbClr val="2A32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400" dirty="0">
                <a:latin typeface="思源黑体" panose="020B0500000000000000" pitchFamily="34" charset="-122"/>
                <a:ea typeface="思源黑体" panose="020B0500000000000000" pitchFamily="34" charset="-122"/>
                <a:cs typeface="+mn-ea"/>
                <a:sym typeface="+mn-lt"/>
              </a:endParaRPr>
            </a:p>
          </p:txBody>
        </p:sp>
        <p:sp>
          <p:nvSpPr>
            <p:cNvPr id="54" name="TextBox 14"/>
            <p:cNvSpPr txBox="1"/>
            <p:nvPr/>
          </p:nvSpPr>
          <p:spPr>
            <a:xfrm>
              <a:off x="2111290" y="3138834"/>
              <a:ext cx="274724" cy="265350"/>
            </a:xfrm>
            <a:prstGeom prst="rect">
              <a:avLst/>
            </a:prstGeom>
          </p:spPr>
          <p:txBody>
            <a:bodyPr wrap="square" lIns="0" tIns="0" rIns="0" bIns="0">
              <a:spAutoFit/>
            </a:bodyPr>
            <a:lstStyle>
              <a:defPPr>
                <a:defRPr lang="zh-CN"/>
              </a:defPPr>
              <a:lvl1pPr>
                <a:defRPr sz="1400">
                  <a:solidFill>
                    <a:schemeClr val="bg2"/>
                  </a:solidFill>
                  <a:latin typeface="Impact" panose="020B0806030902050204" pitchFamily="34" charset="0"/>
                </a:defRPr>
              </a:lvl1pPr>
            </a:lstStyle>
            <a:p>
              <a:pPr algn="ctr">
                <a:lnSpc>
                  <a:spcPct val="130000"/>
                </a:lnSpc>
              </a:pPr>
              <a:r>
                <a:rPr lang="en-US" altLang="zh-CN" dirty="0">
                  <a:solidFill>
                    <a:schemeClr val="bg1"/>
                  </a:solidFill>
                  <a:latin typeface="思源黑体" panose="020B0500000000000000" pitchFamily="34" charset="-122"/>
                  <a:ea typeface="思源黑体" panose="020B0500000000000000" pitchFamily="34" charset="-122"/>
                  <a:cs typeface="+mn-ea"/>
                  <a:sym typeface="+mn-lt"/>
                </a:rPr>
                <a:t>2</a:t>
              </a:r>
              <a:endParaRPr lang="zh-CN" altLang="en-US" dirty="0">
                <a:solidFill>
                  <a:schemeClr val="bg1"/>
                </a:solidFill>
                <a:latin typeface="思源黑体" panose="020B0500000000000000" pitchFamily="34" charset="-122"/>
                <a:ea typeface="思源黑体" panose="020B0500000000000000" pitchFamily="34" charset="-122"/>
                <a:cs typeface="+mn-ea"/>
                <a:sym typeface="+mn-lt"/>
              </a:endParaRPr>
            </a:p>
          </p:txBody>
        </p:sp>
      </p:grpSp>
      <p:grpSp>
        <p:nvGrpSpPr>
          <p:cNvPr id="55" name="组合 54"/>
          <p:cNvGrpSpPr/>
          <p:nvPr/>
        </p:nvGrpSpPr>
        <p:grpSpPr>
          <a:xfrm>
            <a:off x="6471936" y="5332957"/>
            <a:ext cx="322892" cy="326820"/>
            <a:chOff x="2071540" y="3138835"/>
            <a:chExt cx="338286" cy="342403"/>
          </a:xfrm>
          <a:effectLst>
            <a:outerShdw blurRad="254000" dist="63500" dir="2700000" algn="tl" rotWithShape="0">
              <a:prstClr val="black">
                <a:alpha val="30000"/>
              </a:prstClr>
            </a:outerShdw>
          </a:effectLst>
        </p:grpSpPr>
        <p:sp>
          <p:nvSpPr>
            <p:cNvPr id="56" name="椭圆 55"/>
            <p:cNvSpPr/>
            <p:nvPr/>
          </p:nvSpPr>
          <p:spPr>
            <a:xfrm>
              <a:off x="2071540" y="3142952"/>
              <a:ext cx="338286" cy="338286"/>
            </a:xfrm>
            <a:prstGeom prst="ellipse">
              <a:avLst/>
            </a:prstGeom>
            <a:solidFill>
              <a:srgbClr val="BA8F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400" dirty="0">
                <a:latin typeface="思源黑体" panose="020B0500000000000000" pitchFamily="34" charset="-122"/>
                <a:ea typeface="思源黑体" panose="020B0500000000000000" pitchFamily="34" charset="-122"/>
                <a:cs typeface="+mn-ea"/>
                <a:sym typeface="+mn-lt"/>
              </a:endParaRPr>
            </a:p>
          </p:txBody>
        </p:sp>
        <p:sp>
          <p:nvSpPr>
            <p:cNvPr id="57" name="TextBox 14"/>
            <p:cNvSpPr txBox="1"/>
            <p:nvPr/>
          </p:nvSpPr>
          <p:spPr>
            <a:xfrm>
              <a:off x="2111290" y="3138835"/>
              <a:ext cx="274724" cy="265350"/>
            </a:xfrm>
            <a:prstGeom prst="rect">
              <a:avLst/>
            </a:prstGeom>
          </p:spPr>
          <p:txBody>
            <a:bodyPr wrap="square" lIns="0" tIns="0" rIns="0" bIns="0">
              <a:spAutoFit/>
            </a:bodyPr>
            <a:lstStyle>
              <a:defPPr>
                <a:defRPr lang="zh-CN"/>
              </a:defPPr>
              <a:lvl1pPr>
                <a:defRPr sz="1400">
                  <a:solidFill>
                    <a:schemeClr val="bg2"/>
                  </a:solidFill>
                  <a:latin typeface="Impact" panose="020B0806030902050204" pitchFamily="34" charset="0"/>
                </a:defRPr>
              </a:lvl1pPr>
            </a:lstStyle>
            <a:p>
              <a:pPr algn="ctr">
                <a:lnSpc>
                  <a:spcPct val="130000"/>
                </a:lnSpc>
              </a:pPr>
              <a:r>
                <a:rPr lang="en-US" altLang="zh-CN" dirty="0">
                  <a:solidFill>
                    <a:schemeClr val="bg1"/>
                  </a:solidFill>
                  <a:latin typeface="思源黑体" panose="020B0500000000000000" pitchFamily="34" charset="-122"/>
                  <a:ea typeface="思源黑体" panose="020B0500000000000000" pitchFamily="34" charset="-122"/>
                  <a:cs typeface="+mn-ea"/>
                  <a:sym typeface="+mn-lt"/>
                </a:rPr>
                <a:t>3</a:t>
              </a:r>
              <a:endParaRPr lang="zh-CN" altLang="en-US" dirty="0">
                <a:solidFill>
                  <a:schemeClr val="bg1"/>
                </a:solidFill>
                <a:latin typeface="思源黑体" panose="020B0500000000000000" pitchFamily="34" charset="-122"/>
                <a:ea typeface="思源黑体" panose="020B0500000000000000" pitchFamily="34" charset="-122"/>
                <a:cs typeface="+mn-ea"/>
                <a:sym typeface="+mn-lt"/>
              </a:endParaRPr>
            </a:p>
          </p:txBody>
        </p:sp>
      </p:grpSp>
      <p:sp>
        <p:nvSpPr>
          <p:cNvPr id="61" name="TextBox 23"/>
          <p:cNvSpPr txBox="1"/>
          <p:nvPr/>
        </p:nvSpPr>
        <p:spPr>
          <a:xfrm>
            <a:off x="7144834" y="3105731"/>
            <a:ext cx="3197356" cy="639445"/>
          </a:xfrm>
          <a:prstGeom prst="rect">
            <a:avLst/>
          </a:prstGeom>
          <a:noFill/>
        </p:spPr>
        <p:txBody>
          <a:bodyPr wrap="square" lIns="0" tIns="0" rIns="0" bIns="0" rtlCol="0">
            <a:spAutoFit/>
          </a:bodyPr>
          <a:lstStyle/>
          <a:p>
            <a:pPr algn="just">
              <a:lnSpc>
                <a:spcPct val="130000"/>
              </a:lnSpc>
            </a:pPr>
            <a:r>
              <a:rPr lang="zh-CN" altLang="en-US" sz="16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详细分析文档知识的构造，制定一个合理的、通用的处理方法；</a:t>
            </a:r>
          </a:p>
        </p:txBody>
      </p:sp>
      <p:sp>
        <p:nvSpPr>
          <p:cNvPr id="62" name="TextBox 23"/>
          <p:cNvSpPr txBox="1"/>
          <p:nvPr/>
        </p:nvSpPr>
        <p:spPr>
          <a:xfrm>
            <a:off x="7144834" y="4173283"/>
            <a:ext cx="3197356" cy="639445"/>
          </a:xfrm>
          <a:prstGeom prst="rect">
            <a:avLst/>
          </a:prstGeom>
          <a:noFill/>
        </p:spPr>
        <p:txBody>
          <a:bodyPr wrap="square" lIns="0" tIns="0" rIns="0" bIns="0" rtlCol="0">
            <a:spAutoFit/>
          </a:bodyPr>
          <a:lstStyle/>
          <a:p>
            <a:pPr algn="just">
              <a:lnSpc>
                <a:spcPct val="130000"/>
              </a:lnSpc>
            </a:pPr>
            <a:r>
              <a:rPr lang="zh-CN" altLang="en-US" sz="16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将文档知识按照之前制定的方案拆分成有层次的json文件；</a:t>
            </a:r>
          </a:p>
        </p:txBody>
      </p:sp>
      <p:sp>
        <p:nvSpPr>
          <p:cNvPr id="63" name="TextBox 23"/>
          <p:cNvSpPr txBox="1"/>
          <p:nvPr/>
        </p:nvSpPr>
        <p:spPr>
          <a:xfrm>
            <a:off x="7144834" y="5240835"/>
            <a:ext cx="3197356" cy="959485"/>
          </a:xfrm>
          <a:prstGeom prst="rect">
            <a:avLst/>
          </a:prstGeom>
          <a:noFill/>
        </p:spPr>
        <p:txBody>
          <a:bodyPr wrap="square" lIns="0" tIns="0" rIns="0" bIns="0" rtlCol="0">
            <a:spAutoFit/>
          </a:bodyPr>
          <a:lstStyle/>
          <a:p>
            <a:pPr algn="just">
              <a:lnSpc>
                <a:spcPct val="130000"/>
              </a:lnSpc>
            </a:pPr>
            <a:r>
              <a:rPr lang="zh-CN" altLang="en-US" sz="16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验证处理后的文档知识段落，证明处理出的段落是合理的，可以生成较好的FAQ问答对。</a:t>
            </a:r>
          </a:p>
        </p:txBody>
      </p:sp>
      <p:sp>
        <p:nvSpPr>
          <p:cNvPr id="35" name="矩形 34"/>
          <p:cNvSpPr/>
          <p:nvPr userDrawn="1"/>
        </p:nvSpPr>
        <p:spPr>
          <a:xfrm>
            <a:off x="4662170" y="483870"/>
            <a:ext cx="2867025" cy="607695"/>
          </a:xfrm>
          <a:prstGeom prst="rect">
            <a:avLst/>
          </a:prstGeom>
        </p:spPr>
        <p:txBody>
          <a:bodyPr wrap="square">
            <a:spAutoFit/>
          </a:bodyPr>
          <a:lstStyle/>
          <a:p>
            <a:pPr algn="ctr">
              <a:lnSpc>
                <a:spcPct val="120000"/>
              </a:lnSpc>
            </a:pPr>
            <a:r>
              <a:rPr lang="zh-CN" altLang="en-US" sz="2800" dirty="0">
                <a:solidFill>
                  <a:srgbClr val="2A3246"/>
                </a:solidFill>
                <a:latin typeface="思源黑体" panose="020B0500000000000000" pitchFamily="34" charset="-122"/>
                <a:ea typeface="思源黑体" panose="020B0500000000000000" pitchFamily="34" charset="-122"/>
                <a:cs typeface="+mn-ea"/>
                <a:sym typeface="+mn-lt"/>
              </a:rPr>
              <a:t>项目内容</a:t>
            </a:r>
          </a:p>
        </p:txBody>
      </p:sp>
      <p:sp>
        <p:nvSpPr>
          <p:cNvPr id="28" name="TextBox 106">
            <a:extLst>
              <a:ext uri="{FF2B5EF4-FFF2-40B4-BE49-F238E27FC236}">
                <a16:creationId xmlns:a16="http://schemas.microsoft.com/office/drawing/2014/main" id="{2AC66D15-2CE8-4F92-A455-7B8ACCC161D7}"/>
              </a:ext>
            </a:extLst>
          </p:cNvPr>
          <p:cNvSpPr txBox="1"/>
          <p:nvPr/>
        </p:nvSpPr>
        <p:spPr>
          <a:xfrm>
            <a:off x="2101224" y="4270149"/>
            <a:ext cx="3301432" cy="929100"/>
          </a:xfrm>
          <a:prstGeom prst="rect">
            <a:avLst/>
          </a:prstGeom>
          <a:noFill/>
        </p:spPr>
        <p:txBody>
          <a:bodyPr wrap="square" lIns="0" tIns="0" rIns="0" bIns="0" rtlCol="0">
            <a:spAutoFit/>
          </a:bodyPr>
          <a:lstStyle/>
          <a:p>
            <a:pPr>
              <a:lnSpc>
                <a:spcPct val="130000"/>
              </a:lnSpc>
            </a:pPr>
            <a:r>
              <a:rPr lang="zh-CN" altLang="en-US" sz="1600" b="1"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已有的文档知识：</a:t>
            </a:r>
            <a:r>
              <a:rPr lang="zh-CN" altLang="en-US" sz="16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如软件操作指南、注意事项，行业、公司规章制度，理财产品介绍，法律法规等等</a:t>
            </a:r>
          </a:p>
        </p:txBody>
      </p:sp>
      <p:sp>
        <p:nvSpPr>
          <p:cNvPr id="29" name="TextBox 106">
            <a:extLst>
              <a:ext uri="{FF2B5EF4-FFF2-40B4-BE49-F238E27FC236}">
                <a16:creationId xmlns:a16="http://schemas.microsoft.com/office/drawing/2014/main" id="{63C953B4-AB8E-4B4D-AF7B-C7327A1DF6CB}"/>
              </a:ext>
            </a:extLst>
          </p:cNvPr>
          <p:cNvSpPr txBox="1"/>
          <p:nvPr/>
        </p:nvSpPr>
        <p:spPr>
          <a:xfrm>
            <a:off x="2101224" y="5239215"/>
            <a:ext cx="3301432" cy="609013"/>
          </a:xfrm>
          <a:prstGeom prst="rect">
            <a:avLst/>
          </a:prstGeom>
          <a:noFill/>
        </p:spPr>
        <p:txBody>
          <a:bodyPr wrap="square" lIns="0" tIns="0" rIns="0" bIns="0" rtlCol="0">
            <a:spAutoFit/>
          </a:bodyPr>
          <a:lstStyle/>
          <a:p>
            <a:pPr>
              <a:lnSpc>
                <a:spcPct val="130000"/>
              </a:lnSpc>
            </a:pPr>
            <a:r>
              <a:rPr lang="zh-CN" altLang="en-US" sz="16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如用户问“发文办理的相关制度”，则回答相关文档中“发文管理办法”。</a:t>
            </a: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6724960" y="2929505"/>
            <a:ext cx="2621280" cy="829945"/>
          </a:xfrm>
          <a:prstGeom prst="rect">
            <a:avLst/>
          </a:prstGeom>
          <a:noFill/>
        </p:spPr>
        <p:txBody>
          <a:bodyPr wrap="none" rtlCol="0">
            <a:spAutoFit/>
          </a:bodyPr>
          <a:lstStyle/>
          <a:p>
            <a:pPr algn="ctr"/>
            <a:r>
              <a:rPr lang="zh-CN" altLang="en-US" sz="4800" dirty="0">
                <a:solidFill>
                  <a:srgbClr val="2A3246"/>
                </a:solidFill>
                <a:effectLst>
                  <a:outerShdw blurRad="38100" dist="38100" dir="2700000" algn="tl">
                    <a:srgbClr val="000000">
                      <a:alpha val="20000"/>
                    </a:srgbClr>
                  </a:outerShdw>
                </a:effectLst>
                <a:latin typeface="思源黑体" panose="020B0500000000000000" pitchFamily="34" charset="-122"/>
                <a:ea typeface="思源黑体" panose="020B0500000000000000" pitchFamily="34" charset="-122"/>
              </a:rPr>
              <a:t>项目意义</a:t>
            </a:r>
          </a:p>
        </p:txBody>
      </p:sp>
      <p:sp>
        <p:nvSpPr>
          <p:cNvPr id="17" name="文本框 16"/>
          <p:cNvSpPr txBox="1"/>
          <p:nvPr/>
        </p:nvSpPr>
        <p:spPr>
          <a:xfrm>
            <a:off x="5115683" y="3809773"/>
            <a:ext cx="5839834" cy="646331"/>
          </a:xfrm>
          <a:prstGeom prst="rect">
            <a:avLst/>
          </a:prstGeom>
          <a:noFill/>
        </p:spPr>
        <p:txBody>
          <a:bodyPr wrap="square" rtlCol="0">
            <a:spAutoFit/>
          </a:bodyPr>
          <a:lstStyle/>
          <a:p>
            <a:pPr algn="ctr">
              <a:lnSpc>
                <a:spcPct val="120000"/>
              </a:lnSpc>
            </a:pPr>
            <a:r>
              <a:rPr lang="en-US" altLang="zh-CN" sz="1000" dirty="0">
                <a:solidFill>
                  <a:schemeClr val="bg1">
                    <a:lumMod val="65000"/>
                  </a:schemeClr>
                </a:solidFill>
                <a:effectLst>
                  <a:outerShdw blurRad="127000" dist="38100" dir="2700000" algn="tl">
                    <a:srgbClr val="000000">
                      <a:alpha val="20000"/>
                    </a:srgbClr>
                  </a:outerShdw>
                </a:effectLst>
                <a:latin typeface="思源黑体" panose="020B0500000000000000" pitchFamily="34" charset="-122"/>
                <a:ea typeface="思源黑体" panose="020B0500000000000000" pitchFamily="34" charset="-122"/>
              </a:rPr>
              <a:t>Personnel Business Recruitment Talents raining Elite Management Training TemplaRecruiTraining anagening Template</a:t>
            </a:r>
            <a:endParaRPr lang="zh-CN" altLang="en-US" sz="1000" dirty="0">
              <a:solidFill>
                <a:schemeClr val="bg1">
                  <a:lumMod val="65000"/>
                </a:schemeClr>
              </a:solidFill>
              <a:effectLst>
                <a:outerShdw blurRad="127000" dist="38100" dir="2700000" algn="tl">
                  <a:srgbClr val="000000">
                    <a:alpha val="20000"/>
                  </a:srgbClr>
                </a:outerShdw>
              </a:effectLst>
              <a:latin typeface="思源黑体" panose="020B0500000000000000" pitchFamily="34" charset="-122"/>
              <a:ea typeface="思源黑体" panose="020B0500000000000000" pitchFamily="34" charset="-122"/>
            </a:endParaRPr>
          </a:p>
          <a:p>
            <a:pPr algn="ctr">
              <a:lnSpc>
                <a:spcPct val="120000"/>
              </a:lnSpc>
            </a:pPr>
            <a:endParaRPr lang="zh-CN" altLang="en-US" sz="1000" dirty="0">
              <a:solidFill>
                <a:schemeClr val="bg1">
                  <a:lumMod val="65000"/>
                </a:schemeClr>
              </a:solidFill>
              <a:effectLst>
                <a:outerShdw blurRad="127000" dist="38100" dir="2700000" algn="tl">
                  <a:srgbClr val="000000">
                    <a:alpha val="20000"/>
                  </a:srgbClr>
                </a:outerShdw>
              </a:effectLst>
              <a:latin typeface="思源黑体" panose="020B0500000000000000" pitchFamily="34" charset="-122"/>
              <a:ea typeface="思源黑体" panose="020B0500000000000000" pitchFamily="34" charset="-122"/>
            </a:endParaRPr>
          </a:p>
        </p:txBody>
      </p:sp>
      <p:sp>
        <p:nvSpPr>
          <p:cNvPr id="18" name="等腰三角形 17"/>
          <p:cNvSpPr/>
          <p:nvPr/>
        </p:nvSpPr>
        <p:spPr>
          <a:xfrm rot="10800000">
            <a:off x="1775848" y="2449866"/>
            <a:ext cx="2609342" cy="2431466"/>
          </a:xfrm>
          <a:prstGeom prst="triangle">
            <a:avLst/>
          </a:prstGeom>
          <a:solidFill>
            <a:srgbClr val="2A3246"/>
          </a:solidFill>
          <a:ln>
            <a:noFill/>
          </a:ln>
          <a:effectLst>
            <a:outerShdw blurRad="2540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18"/>
          <p:cNvSpPr/>
          <p:nvPr/>
        </p:nvSpPr>
        <p:spPr>
          <a:xfrm>
            <a:off x="2091766" y="3712376"/>
            <a:ext cx="1053605" cy="981782"/>
          </a:xfrm>
          <a:prstGeom prst="triangle">
            <a:avLst/>
          </a:prstGeom>
          <a:solidFill>
            <a:srgbClr val="BA8F2D"/>
          </a:solidFill>
          <a:ln>
            <a:noFill/>
          </a:ln>
          <a:effectLst>
            <a:outerShdw blurRad="2540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4" name="直接连接符 33"/>
          <p:cNvCxnSpPr/>
          <p:nvPr/>
        </p:nvCxnSpPr>
        <p:spPr>
          <a:xfrm>
            <a:off x="1353073" y="1066800"/>
            <a:ext cx="921127" cy="1714066"/>
          </a:xfrm>
          <a:prstGeom prst="line">
            <a:avLst/>
          </a:prstGeom>
          <a:ln w="19050">
            <a:solidFill>
              <a:srgbClr val="BA8F2D">
                <a:alpha val="70000"/>
              </a:srgb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4294633" y="3761645"/>
            <a:ext cx="501126" cy="932513"/>
          </a:xfrm>
          <a:prstGeom prst="line">
            <a:avLst/>
          </a:prstGeom>
          <a:ln w="19050">
            <a:solidFill>
              <a:srgbClr val="2A3246">
                <a:alpha val="80000"/>
              </a:srgbClr>
            </a:solidFill>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2558759" y="2898264"/>
            <a:ext cx="1037465" cy="1015663"/>
          </a:xfrm>
          <a:prstGeom prst="rect">
            <a:avLst/>
          </a:prstGeom>
          <a:noFill/>
        </p:spPr>
        <p:txBody>
          <a:bodyPr wrap="none" rtlCol="0">
            <a:spAutoFit/>
          </a:bodyPr>
          <a:lstStyle/>
          <a:p>
            <a:pPr algn="ctr"/>
            <a:r>
              <a:rPr lang="en-US" altLang="zh-CN" sz="6000" dirty="0">
                <a:solidFill>
                  <a:schemeClr val="bg1"/>
                </a:solidFill>
                <a:effectLst>
                  <a:outerShdw blurRad="25400" dist="25400" dir="2700000" algn="tl">
                    <a:srgbClr val="000000">
                      <a:alpha val="20000"/>
                    </a:srgbClr>
                  </a:outerShdw>
                </a:effectLst>
                <a:latin typeface="思源黑体" panose="020B0500000000000000" pitchFamily="34" charset="-122"/>
              </a:rPr>
              <a:t>02</a:t>
            </a:r>
            <a:endParaRPr lang="zh-CN" altLang="en-US" sz="6000" dirty="0">
              <a:solidFill>
                <a:schemeClr val="bg1"/>
              </a:solidFill>
              <a:effectLst>
                <a:outerShdw blurRad="25400" dist="25400" dir="2700000" algn="tl">
                  <a:srgbClr val="000000">
                    <a:alpha val="20000"/>
                  </a:srgbClr>
                </a:outerShdw>
              </a:effectLst>
              <a:latin typeface="思源黑体" panose="020B0500000000000000" pitchFamily="34" charset="-122"/>
            </a:endParaRPr>
          </a:p>
        </p:txBody>
      </p:sp>
      <p:sp>
        <p:nvSpPr>
          <p:cNvPr id="37" name="文本框 36"/>
          <p:cNvSpPr txBox="1"/>
          <p:nvPr/>
        </p:nvSpPr>
        <p:spPr>
          <a:xfrm>
            <a:off x="2618312" y="2618826"/>
            <a:ext cx="914240" cy="369332"/>
          </a:xfrm>
          <a:prstGeom prst="rect">
            <a:avLst/>
          </a:prstGeom>
          <a:noFill/>
        </p:spPr>
        <p:txBody>
          <a:bodyPr wrap="square" rtlCol="0">
            <a:spAutoFit/>
          </a:bodyPr>
          <a:lstStyle/>
          <a:p>
            <a:pPr algn="dist"/>
            <a:r>
              <a:rPr lang="en-US" altLang="zh-CN" dirty="0">
                <a:solidFill>
                  <a:schemeClr val="bg1"/>
                </a:solidFill>
                <a:effectLst>
                  <a:outerShdw blurRad="25400" dist="25400" dir="2700000" algn="tl">
                    <a:srgbClr val="000000">
                      <a:alpha val="20000"/>
                    </a:srgbClr>
                  </a:outerShdw>
                </a:effectLst>
                <a:latin typeface="思源黑体" panose="020B0500000000000000" pitchFamily="34" charset="-122"/>
              </a:rPr>
              <a:t>PART</a:t>
            </a:r>
            <a:endParaRPr lang="zh-CN" altLang="en-US" dirty="0">
              <a:solidFill>
                <a:schemeClr val="bg1"/>
              </a:solidFill>
              <a:effectLst>
                <a:outerShdw blurRad="25400" dist="25400" dir="2700000" algn="tl">
                  <a:srgbClr val="000000">
                    <a:alpha val="20000"/>
                  </a:srgbClr>
                </a:outerShdw>
              </a:effectLst>
              <a:latin typeface="思源黑体" panose="020B0500000000000000" pitchFamily="34" charset="-122"/>
            </a:endParaRPr>
          </a:p>
        </p:txBody>
      </p:sp>
      <p:sp>
        <p:nvSpPr>
          <p:cNvPr id="38" name="等腰三角形 37"/>
          <p:cNvSpPr/>
          <p:nvPr/>
        </p:nvSpPr>
        <p:spPr>
          <a:xfrm>
            <a:off x="3649416" y="2165938"/>
            <a:ext cx="552596" cy="514927"/>
          </a:xfrm>
          <a:prstGeom prst="triangle">
            <a:avLst/>
          </a:prstGeom>
          <a:solidFill>
            <a:srgbClr val="BA8F2D"/>
          </a:solidFill>
          <a:ln>
            <a:noFill/>
          </a:ln>
          <a:effectLst>
            <a:outerShdw blurRad="2540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p:nvPr/>
        </p:nvCxnSpPr>
        <p:spPr>
          <a:xfrm>
            <a:off x="3110009" y="5844670"/>
            <a:ext cx="250563" cy="466257"/>
          </a:xfrm>
          <a:prstGeom prst="line">
            <a:avLst/>
          </a:prstGeom>
          <a:ln w="19050">
            <a:solidFill>
              <a:srgbClr val="BA8F2D">
                <a:alpha val="80000"/>
              </a:srgbClr>
            </a:solidFill>
          </a:ln>
        </p:spPr>
        <p:style>
          <a:lnRef idx="1">
            <a:schemeClr val="accent1"/>
          </a:lnRef>
          <a:fillRef idx="0">
            <a:schemeClr val="accent1"/>
          </a:fillRef>
          <a:effectRef idx="0">
            <a:schemeClr val="accent1"/>
          </a:effectRef>
          <a:fontRef idx="minor">
            <a:schemeClr val="tx1"/>
          </a:fontRef>
        </p:style>
      </p:cxnSp>
      <p:sp>
        <p:nvSpPr>
          <p:cNvPr id="40" name="等腰三角形 39"/>
          <p:cNvSpPr/>
          <p:nvPr/>
        </p:nvSpPr>
        <p:spPr>
          <a:xfrm rot="10800000">
            <a:off x="3607662" y="4878194"/>
            <a:ext cx="308065" cy="287065"/>
          </a:xfrm>
          <a:prstGeom prst="triangle">
            <a:avLst/>
          </a:prstGeom>
          <a:solidFill>
            <a:srgbClr val="2A3246"/>
          </a:solidFill>
          <a:ln>
            <a:noFill/>
          </a:ln>
          <a:effectLst>
            <a:outerShdw blurRad="2540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1" name="直接连接符 40"/>
          <p:cNvCxnSpPr/>
          <p:nvPr/>
        </p:nvCxnSpPr>
        <p:spPr>
          <a:xfrm>
            <a:off x="7851116" y="4646032"/>
            <a:ext cx="368968" cy="0"/>
          </a:xfrm>
          <a:prstGeom prst="line">
            <a:avLst/>
          </a:prstGeom>
          <a:ln w="38100">
            <a:solidFill>
              <a:srgbClr val="BA8F2D"/>
            </a:solidFill>
          </a:ln>
          <a:effectLst>
            <a:outerShdw blurRad="254000" dist="63500" dir="2700000" algn="tl" rotWithShape="0">
              <a:prstClr val="black">
                <a:alpha val="20000"/>
              </a:prst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文本框 30"/>
          <p:cNvSpPr txBox="1"/>
          <p:nvPr/>
        </p:nvSpPr>
        <p:spPr>
          <a:xfrm>
            <a:off x="826898" y="1091565"/>
            <a:ext cx="4604707" cy="1884618"/>
          </a:xfrm>
          <a:prstGeom prst="rect">
            <a:avLst/>
          </a:prstGeom>
          <a:noFill/>
        </p:spPr>
        <p:txBody>
          <a:bodyPr wrap="square" rtlCol="0">
            <a:spAutoFit/>
          </a:bodyPr>
          <a:lstStyle/>
          <a:p>
            <a:pPr algn="just">
              <a:lnSpc>
                <a:spcPct val="150000"/>
              </a:lnSpc>
            </a:pPr>
            <a:r>
              <a:rPr lang="zh-CN" altLang="en-US" sz="2000" dirty="0">
                <a:solidFill>
                  <a:srgbClr val="686769"/>
                </a:solidFill>
                <a:latin typeface="思源黑体" panose="020B0500000000000000" pitchFamily="34" charset="-122"/>
                <a:ea typeface="思源黑体" panose="020B0500000000000000" pitchFamily="34" charset="-122"/>
                <a:cs typeface="+mn-ea"/>
                <a:sym typeface="+mn-lt"/>
              </a:rPr>
              <a:t>针对这一问题，目前业内较成熟的解决方案主要为基于规则的抽取方法。该方法虽然能够抽取出相应的FAQ问答对，但仍存在如下问题</a:t>
            </a:r>
          </a:p>
        </p:txBody>
      </p:sp>
      <p:grpSp>
        <p:nvGrpSpPr>
          <p:cNvPr id="29" name="组合 28"/>
          <p:cNvGrpSpPr/>
          <p:nvPr/>
        </p:nvGrpSpPr>
        <p:grpSpPr>
          <a:xfrm>
            <a:off x="7350791" y="2216164"/>
            <a:ext cx="6702982" cy="6702982"/>
            <a:chOff x="7967767" y="2833140"/>
            <a:chExt cx="6086006" cy="6086006"/>
          </a:xfrm>
        </p:grpSpPr>
        <p:sp>
          <p:nvSpPr>
            <p:cNvPr id="13" name="椭圆 12"/>
            <p:cNvSpPr/>
            <p:nvPr/>
          </p:nvSpPr>
          <p:spPr>
            <a:xfrm>
              <a:off x="7967767" y="2833140"/>
              <a:ext cx="6086006" cy="6086006"/>
            </a:xfrm>
            <a:prstGeom prst="ellipse">
              <a:avLst/>
            </a:prstGeom>
            <a:solidFill>
              <a:srgbClr val="2A3246"/>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9294892" y="4160264"/>
              <a:ext cx="3431758" cy="343175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1" name="组合 20"/>
          <p:cNvGrpSpPr/>
          <p:nvPr/>
        </p:nvGrpSpPr>
        <p:grpSpPr>
          <a:xfrm>
            <a:off x="7227007" y="1338562"/>
            <a:ext cx="1097975" cy="1097975"/>
            <a:chOff x="6105994" y="1506016"/>
            <a:chExt cx="6086006" cy="6086006"/>
          </a:xfrm>
        </p:grpSpPr>
        <p:sp>
          <p:nvSpPr>
            <p:cNvPr id="34" name="椭圆 33"/>
            <p:cNvSpPr/>
            <p:nvPr/>
          </p:nvSpPr>
          <p:spPr>
            <a:xfrm>
              <a:off x="6105994" y="1506016"/>
              <a:ext cx="6086006" cy="6086006"/>
            </a:xfrm>
            <a:prstGeom prst="ellipse">
              <a:avLst/>
            </a:prstGeom>
            <a:solidFill>
              <a:srgbClr val="BA8F2D"/>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7433118" y="2833140"/>
              <a:ext cx="3431758" cy="343175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矩形 16"/>
          <p:cNvSpPr/>
          <p:nvPr userDrawn="1"/>
        </p:nvSpPr>
        <p:spPr>
          <a:xfrm>
            <a:off x="4662170" y="483870"/>
            <a:ext cx="2867025" cy="607695"/>
          </a:xfrm>
          <a:prstGeom prst="rect">
            <a:avLst/>
          </a:prstGeom>
        </p:spPr>
        <p:txBody>
          <a:bodyPr wrap="square">
            <a:spAutoFit/>
          </a:bodyPr>
          <a:lstStyle/>
          <a:p>
            <a:pPr algn="ctr">
              <a:lnSpc>
                <a:spcPct val="120000"/>
              </a:lnSpc>
            </a:pPr>
            <a:r>
              <a:rPr lang="zh-CN" altLang="en-US" sz="2800" dirty="0">
                <a:solidFill>
                  <a:srgbClr val="2A3246"/>
                </a:solidFill>
                <a:latin typeface="思源黑体" panose="020B0500000000000000" pitchFamily="34" charset="-122"/>
                <a:ea typeface="思源黑体" panose="020B0500000000000000" pitchFamily="34" charset="-122"/>
                <a:cs typeface="+mn-ea"/>
                <a:sym typeface="+mn-lt"/>
              </a:rPr>
              <a:t>项目背景</a:t>
            </a:r>
          </a:p>
        </p:txBody>
      </p:sp>
      <p:sp>
        <p:nvSpPr>
          <p:cNvPr id="10" name="文本框 9">
            <a:extLst>
              <a:ext uri="{FF2B5EF4-FFF2-40B4-BE49-F238E27FC236}">
                <a16:creationId xmlns:a16="http://schemas.microsoft.com/office/drawing/2014/main" id="{EBDB7391-AB25-4EDC-B430-F575DF238B5F}"/>
              </a:ext>
            </a:extLst>
          </p:cNvPr>
          <p:cNvSpPr txBox="1"/>
          <p:nvPr/>
        </p:nvSpPr>
        <p:spPr>
          <a:xfrm>
            <a:off x="826898" y="3036572"/>
            <a:ext cx="4604707" cy="1422954"/>
          </a:xfrm>
          <a:prstGeom prst="rect">
            <a:avLst/>
          </a:prstGeom>
          <a:noFill/>
        </p:spPr>
        <p:txBody>
          <a:bodyPr wrap="square" rtlCol="0">
            <a:spAutoFit/>
          </a:bodyPr>
          <a:lstStyle/>
          <a:p>
            <a:pPr marL="457200" indent="-457200" algn="just">
              <a:lnSpc>
                <a:spcPct val="150000"/>
              </a:lnSpc>
              <a:buFont typeface="+mj-lt"/>
              <a:buAutoNum type="arabicPeriod"/>
            </a:pPr>
            <a:r>
              <a:rPr lang="zh-CN" altLang="en-US" sz="2000" dirty="0">
                <a:solidFill>
                  <a:srgbClr val="686769"/>
                </a:solidFill>
                <a:latin typeface="思源黑体" panose="020B0500000000000000" pitchFamily="34" charset="-122"/>
                <a:ea typeface="思源黑体" panose="020B0500000000000000" pitchFamily="34" charset="-122"/>
                <a:cs typeface="+mn-ea"/>
                <a:sym typeface="+mn-lt"/>
              </a:rPr>
              <a:t>对文档格式要求较高</a:t>
            </a:r>
            <a:endParaRPr lang="en-US" altLang="zh-CN" sz="2000" dirty="0">
              <a:solidFill>
                <a:srgbClr val="686769"/>
              </a:solidFill>
              <a:latin typeface="思源黑体" panose="020B0500000000000000" pitchFamily="34" charset="-122"/>
              <a:ea typeface="思源黑体" panose="020B0500000000000000" pitchFamily="34" charset="-122"/>
              <a:cs typeface="+mn-ea"/>
              <a:sym typeface="+mn-lt"/>
            </a:endParaRPr>
          </a:p>
          <a:p>
            <a:pPr marL="457200" indent="-457200" algn="just">
              <a:lnSpc>
                <a:spcPct val="150000"/>
              </a:lnSpc>
              <a:buFont typeface="+mj-lt"/>
              <a:buAutoNum type="arabicPeriod"/>
            </a:pPr>
            <a:r>
              <a:rPr lang="zh-CN" altLang="en-US" sz="2000" dirty="0">
                <a:solidFill>
                  <a:srgbClr val="686769"/>
                </a:solidFill>
                <a:latin typeface="思源黑体" panose="020B0500000000000000" pitchFamily="34" charset="-122"/>
                <a:ea typeface="思源黑体" panose="020B0500000000000000" pitchFamily="34" charset="-122"/>
                <a:cs typeface="+mn-ea"/>
                <a:sym typeface="+mn-lt"/>
              </a:rPr>
              <a:t>对子问题无法进行抽取</a:t>
            </a:r>
            <a:endParaRPr lang="en-US" altLang="zh-CN" sz="2000" dirty="0">
              <a:solidFill>
                <a:srgbClr val="686769"/>
              </a:solidFill>
              <a:latin typeface="思源黑体" panose="020B0500000000000000" pitchFamily="34" charset="-122"/>
              <a:ea typeface="思源黑体" panose="020B0500000000000000" pitchFamily="34" charset="-122"/>
              <a:cs typeface="+mn-ea"/>
              <a:sym typeface="+mn-lt"/>
            </a:endParaRPr>
          </a:p>
          <a:p>
            <a:pPr marL="457200" indent="-457200" algn="just">
              <a:lnSpc>
                <a:spcPct val="150000"/>
              </a:lnSpc>
              <a:buFont typeface="+mj-lt"/>
              <a:buAutoNum type="arabicPeriod"/>
            </a:pPr>
            <a:r>
              <a:rPr lang="zh-CN" altLang="en-US" sz="2000" dirty="0">
                <a:solidFill>
                  <a:srgbClr val="686769"/>
                </a:solidFill>
                <a:latin typeface="思源黑体" panose="020B0500000000000000" pitchFamily="34" charset="-122"/>
                <a:ea typeface="思源黑体" panose="020B0500000000000000" pitchFamily="34" charset="-122"/>
                <a:cs typeface="+mn-ea"/>
                <a:sym typeface="+mn-lt"/>
              </a:rPr>
              <a:t>需要人工输入大量的相似问题。</a:t>
            </a:r>
          </a:p>
        </p:txBody>
      </p:sp>
      <p:sp>
        <p:nvSpPr>
          <p:cNvPr id="11" name="文本框 10">
            <a:extLst>
              <a:ext uri="{FF2B5EF4-FFF2-40B4-BE49-F238E27FC236}">
                <a16:creationId xmlns:a16="http://schemas.microsoft.com/office/drawing/2014/main" id="{123BFA75-3EA8-42C8-ACC5-64A179628CF5}"/>
              </a:ext>
            </a:extLst>
          </p:cNvPr>
          <p:cNvSpPr txBox="1"/>
          <p:nvPr/>
        </p:nvSpPr>
        <p:spPr>
          <a:xfrm>
            <a:off x="826897" y="4519915"/>
            <a:ext cx="4604707" cy="1422954"/>
          </a:xfrm>
          <a:prstGeom prst="rect">
            <a:avLst/>
          </a:prstGeom>
          <a:noFill/>
        </p:spPr>
        <p:txBody>
          <a:bodyPr wrap="square" rtlCol="0">
            <a:spAutoFit/>
          </a:bodyPr>
          <a:lstStyle/>
          <a:p>
            <a:pPr algn="just">
              <a:lnSpc>
                <a:spcPct val="150000"/>
              </a:lnSpc>
            </a:pPr>
            <a:r>
              <a:rPr lang="zh-CN" altLang="en-US" sz="2000" dirty="0">
                <a:solidFill>
                  <a:srgbClr val="686769"/>
                </a:solidFill>
                <a:latin typeface="思源黑体" panose="020B0500000000000000" pitchFamily="34" charset="-122"/>
                <a:ea typeface="思源黑体" panose="020B0500000000000000" pitchFamily="34" charset="-122"/>
                <a:cs typeface="+mn-ea"/>
                <a:sym typeface="+mn-lt"/>
              </a:rPr>
              <a:t>因此迫切需要一些自动化的手段针对多种类型的文档进行FAQ问答对的抽取任务。</a:t>
            </a: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矩形 38"/>
          <p:cNvSpPr/>
          <p:nvPr/>
        </p:nvSpPr>
        <p:spPr>
          <a:xfrm>
            <a:off x="5055870" y="2146300"/>
            <a:ext cx="6252845" cy="2472055"/>
          </a:xfrm>
          <a:prstGeom prst="rect">
            <a:avLst/>
          </a:prstGeom>
          <a:solidFill>
            <a:srgbClr val="2A3246"/>
          </a:solidFill>
          <a:ln>
            <a:noFill/>
          </a:ln>
          <a:effectLst>
            <a:outerShdw blurRad="1905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panose="020B0500000000000000" pitchFamily="34" charset="-122"/>
              <a:ea typeface="思源黑体" panose="020B0500000000000000" pitchFamily="34" charset="-122"/>
            </a:endParaRPr>
          </a:p>
        </p:txBody>
      </p:sp>
      <p:grpSp>
        <p:nvGrpSpPr>
          <p:cNvPr id="25" name="组合 24"/>
          <p:cNvGrpSpPr/>
          <p:nvPr/>
        </p:nvGrpSpPr>
        <p:grpSpPr>
          <a:xfrm>
            <a:off x="1095375" y="5873115"/>
            <a:ext cx="3197225" cy="292735"/>
            <a:chOff x="3378520" y="634490"/>
            <a:chExt cx="2398455" cy="219696"/>
          </a:xfrm>
        </p:grpSpPr>
        <p:sp>
          <p:nvSpPr>
            <p:cNvPr id="26" name="矩形 25"/>
            <p:cNvSpPr/>
            <p:nvPr/>
          </p:nvSpPr>
          <p:spPr>
            <a:xfrm>
              <a:off x="3467148" y="722090"/>
              <a:ext cx="2242891" cy="45719"/>
            </a:xfrm>
            <a:prstGeom prst="rect">
              <a:avLst/>
            </a:prstGeom>
            <a:gradFill>
              <a:gsLst>
                <a:gs pos="0">
                  <a:srgbClr val="F1F1F1"/>
                </a:gs>
                <a:gs pos="100000">
                  <a:schemeClr val="bg1"/>
                </a:gs>
              </a:gsLst>
              <a:lin ang="5400000" scaled="1"/>
            </a:gradFill>
            <a:ln w="28575" cap="flat">
              <a:gradFill>
                <a:gsLst>
                  <a:gs pos="0">
                    <a:schemeClr val="bg1"/>
                  </a:gs>
                  <a:gs pos="100000">
                    <a:srgbClr val="DDDDDD"/>
                  </a:gs>
                </a:gsLst>
                <a:lin ang="5400000" scaled="1"/>
              </a:gradFill>
              <a:prstDash val="solid"/>
              <a:miter lim="800000"/>
            </a:ln>
            <a:effectLst/>
          </p:spPr>
          <p:txBody>
            <a:bodyPr lIns="91436" tIns="45718" rIns="91436" bIns="45718"/>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fontAlgn="auto">
                <a:spcBef>
                  <a:spcPts val="0"/>
                </a:spcBef>
                <a:spcAft>
                  <a:spcPts val="0"/>
                </a:spcAft>
              </a:pPr>
              <a:endParaRPr lang="zh-CN" altLang="en-US" sz="2400" dirty="0">
                <a:solidFill>
                  <a:prstClr val="black"/>
                </a:solidFill>
                <a:latin typeface="思源黑体" panose="020B0500000000000000" pitchFamily="34" charset="-122"/>
                <a:ea typeface="思源黑体" panose="020B0500000000000000" pitchFamily="34" charset="-122"/>
              </a:endParaRPr>
            </a:p>
          </p:txBody>
        </p:sp>
        <p:sp>
          <p:nvSpPr>
            <p:cNvPr id="27" name="椭圆 26"/>
            <p:cNvSpPr/>
            <p:nvPr/>
          </p:nvSpPr>
          <p:spPr bwMode="auto">
            <a:xfrm>
              <a:off x="3378520" y="634490"/>
              <a:ext cx="220032" cy="219696"/>
            </a:xfrm>
            <a:prstGeom prst="ellipse">
              <a:avLst/>
            </a:prstGeom>
            <a:gradFill flip="none" rotWithShape="1">
              <a:gsLst>
                <a:gs pos="0">
                  <a:srgbClr val="F0F0F0"/>
                </a:gs>
                <a:gs pos="100000">
                  <a:srgbClr val="F1F1F1"/>
                </a:gs>
              </a:gsLst>
              <a:lin ang="2700000" scaled="1"/>
              <a:tileRect/>
            </a:gradFill>
            <a:ln w="28575">
              <a:gradFill flip="none" rotWithShape="1">
                <a:gsLst>
                  <a:gs pos="100000">
                    <a:srgbClr val="FFFFFF"/>
                  </a:gs>
                  <a:gs pos="0">
                    <a:srgbClr val="CECED0"/>
                  </a:gs>
                </a:gsLst>
                <a:lin ang="135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endParaRPr lang="zh-CN" altLang="en-US" sz="2400" dirty="0">
                <a:latin typeface="思源黑体" panose="020B0500000000000000" pitchFamily="34" charset="-122"/>
                <a:ea typeface="思源黑体" panose="020B0500000000000000" pitchFamily="34" charset="-122"/>
              </a:endParaRPr>
            </a:p>
          </p:txBody>
        </p:sp>
        <p:sp>
          <p:nvSpPr>
            <p:cNvPr id="28" name="椭圆 27"/>
            <p:cNvSpPr/>
            <p:nvPr/>
          </p:nvSpPr>
          <p:spPr bwMode="auto">
            <a:xfrm>
              <a:off x="5556943" y="634490"/>
              <a:ext cx="220032" cy="219696"/>
            </a:xfrm>
            <a:prstGeom prst="ellipse">
              <a:avLst/>
            </a:prstGeom>
            <a:gradFill flip="none" rotWithShape="1">
              <a:gsLst>
                <a:gs pos="0">
                  <a:srgbClr val="F0F0F0"/>
                </a:gs>
                <a:gs pos="100000">
                  <a:srgbClr val="F1F1F1"/>
                </a:gs>
              </a:gsLst>
              <a:lin ang="2700000" scaled="1"/>
              <a:tileRect/>
            </a:gradFill>
            <a:ln w="28575">
              <a:gradFill flip="none" rotWithShape="1">
                <a:gsLst>
                  <a:gs pos="100000">
                    <a:srgbClr val="FFFFFF"/>
                  </a:gs>
                  <a:gs pos="0">
                    <a:srgbClr val="CECED0"/>
                  </a:gs>
                </a:gsLst>
                <a:lin ang="135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endParaRPr lang="zh-CN" altLang="en-US" sz="2400" dirty="0">
                <a:latin typeface="思源黑体" panose="020B0500000000000000" pitchFamily="34" charset="-122"/>
                <a:ea typeface="思源黑体" panose="020B0500000000000000" pitchFamily="34" charset="-122"/>
              </a:endParaRPr>
            </a:p>
          </p:txBody>
        </p:sp>
      </p:grpSp>
      <p:sp>
        <p:nvSpPr>
          <p:cNvPr id="10" name="矩形 9"/>
          <p:cNvSpPr>
            <a:spLocks noChangeArrowheads="1"/>
          </p:cNvSpPr>
          <p:nvPr/>
        </p:nvSpPr>
        <p:spPr bwMode="auto">
          <a:xfrm>
            <a:off x="5507990" y="2516505"/>
            <a:ext cx="5348605" cy="18884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lIns="91414" tIns="45709" rIns="91414" bIns="45709">
            <a:spAutoFit/>
          </a:bodyPr>
          <a:lstStyle/>
          <a:p>
            <a:pPr>
              <a:lnSpc>
                <a:spcPct val="130000"/>
              </a:lnSpc>
              <a:spcBef>
                <a:spcPct val="0"/>
              </a:spcBef>
            </a:pPr>
            <a:r>
              <a:rPr lang="zh-CN" altLang="en-US" dirty="0">
                <a:solidFill>
                  <a:schemeClr val="bg1"/>
                </a:solidFill>
                <a:latin typeface="思源黑体" panose="020B0500000000000000" pitchFamily="34" charset="-122"/>
                <a:ea typeface="思源黑体" panose="020B0500000000000000" pitchFamily="34" charset="-122"/>
                <a:sym typeface="微软雅黑" panose="020B0503020204020204" pitchFamily="34" charset="-122"/>
              </a:rPr>
              <a:t>本课题的研究成果预计能够大幅度的降低目前抽取方法所需要的大量人力物力成本，能够对多种类型的文档实现FAQ问答对的自动抽取，对已经处理好的FAQ问答对则能够进一步抽取子问题，满足目前业务中对于自动抽取技术的大部分需求。</a:t>
            </a:r>
          </a:p>
        </p:txBody>
      </p:sp>
      <p:sp>
        <p:nvSpPr>
          <p:cNvPr id="18" name="椭圆 17"/>
          <p:cNvSpPr/>
          <p:nvPr/>
        </p:nvSpPr>
        <p:spPr bwMode="auto">
          <a:xfrm>
            <a:off x="1250326" y="2008970"/>
            <a:ext cx="3066932" cy="3059451"/>
          </a:xfrm>
          <a:prstGeom prst="ellipse">
            <a:avLst/>
          </a:prstGeom>
          <a:noFill/>
          <a:ln>
            <a:noFill/>
          </a:ln>
          <a:effectLst>
            <a:innerShdw blurRad="88900" dist="635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endParaRPr lang="zh-CN" altLang="en-US" sz="4000" dirty="0">
              <a:solidFill>
                <a:srgbClr val="0087CF"/>
              </a:solidFill>
              <a:latin typeface="思源黑体" panose="020B0500000000000000" pitchFamily="34" charset="-122"/>
              <a:ea typeface="思源黑体" panose="020B0500000000000000" pitchFamily="34" charset="-122"/>
            </a:endParaRPr>
          </a:p>
        </p:txBody>
      </p:sp>
      <p:grpSp>
        <p:nvGrpSpPr>
          <p:cNvPr id="7" name="组合 6"/>
          <p:cNvGrpSpPr/>
          <p:nvPr/>
        </p:nvGrpSpPr>
        <p:grpSpPr>
          <a:xfrm>
            <a:off x="1236469" y="1940863"/>
            <a:ext cx="2888956" cy="2881908"/>
            <a:chOff x="985656" y="1744945"/>
            <a:chExt cx="3596274" cy="3587501"/>
          </a:xfrm>
          <a:effectLst/>
        </p:grpSpPr>
        <p:sp>
          <p:nvSpPr>
            <p:cNvPr id="17" name="椭圆 16"/>
            <p:cNvSpPr/>
            <p:nvPr/>
          </p:nvSpPr>
          <p:spPr bwMode="auto">
            <a:xfrm>
              <a:off x="985656" y="1744945"/>
              <a:ext cx="3596274" cy="3587501"/>
            </a:xfrm>
            <a:prstGeom prst="ellipse">
              <a:avLst/>
            </a:prstGeom>
            <a:solidFill>
              <a:srgbClr val="2A324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zh-CN" sz="4000">
                <a:solidFill>
                  <a:srgbClr val="FFFFFF"/>
                </a:solidFill>
                <a:latin typeface="思源黑体" panose="020B0500000000000000" pitchFamily="34" charset="-122"/>
                <a:ea typeface="思源黑体" panose="020B0500000000000000" pitchFamily="34" charset="-122"/>
              </a:endParaRPr>
            </a:p>
          </p:txBody>
        </p:sp>
        <p:grpSp>
          <p:nvGrpSpPr>
            <p:cNvPr id="20" name="组合 19"/>
            <p:cNvGrpSpPr/>
            <p:nvPr/>
          </p:nvGrpSpPr>
          <p:grpSpPr bwMode="auto">
            <a:xfrm>
              <a:off x="1245892" y="1999821"/>
              <a:ext cx="3075803" cy="3077749"/>
              <a:chOff x="3733576" y="3930057"/>
              <a:chExt cx="1800000" cy="1800000"/>
            </a:xfrm>
          </p:grpSpPr>
          <p:sp>
            <p:nvSpPr>
              <p:cNvPr id="21" name="椭圆 20"/>
              <p:cNvSpPr/>
              <p:nvPr/>
            </p:nvSpPr>
            <p:spPr>
              <a:xfrm>
                <a:off x="4003576" y="4200057"/>
                <a:ext cx="1260000" cy="1260000"/>
              </a:xfrm>
              <a:prstGeom prst="ellipse">
                <a:avLst/>
              </a:prstGeom>
              <a:noFill/>
              <a:ln>
                <a:gradFill flip="none" rotWithShape="1">
                  <a:gsLst>
                    <a:gs pos="100000">
                      <a:schemeClr val="bg1"/>
                    </a:gs>
                    <a:gs pos="0">
                      <a:schemeClr val="bg1">
                        <a:lumMod val="7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endParaRPr lang="zh-CN" altLang="en-US" sz="2400" dirty="0">
                  <a:solidFill>
                    <a:prstClr val="white"/>
                  </a:solidFill>
                  <a:latin typeface="思源黑体" panose="020B0500000000000000" pitchFamily="34" charset="-122"/>
                  <a:ea typeface="思源黑体" panose="020B0500000000000000" pitchFamily="34" charset="-122"/>
                </a:endParaRPr>
              </a:p>
            </p:txBody>
          </p:sp>
          <p:sp>
            <p:nvSpPr>
              <p:cNvPr id="22" name="任意多边形 21"/>
              <p:cNvSpPr/>
              <p:nvPr/>
            </p:nvSpPr>
            <p:spPr>
              <a:xfrm>
                <a:off x="3733576" y="3930057"/>
                <a:ext cx="1800000" cy="1800000"/>
              </a:xfrm>
              <a:custGeom>
                <a:avLst/>
                <a:gdLst>
                  <a:gd name="connsiteX0" fmla="*/ 900000 w 1800000"/>
                  <a:gd name="connsiteY0" fmla="*/ 0 h 1800000"/>
                  <a:gd name="connsiteX1" fmla="*/ 1800000 w 1800000"/>
                  <a:gd name="connsiteY1" fmla="*/ 900000 h 1800000"/>
                  <a:gd name="connsiteX2" fmla="*/ 900000 w 1800000"/>
                  <a:gd name="connsiteY2" fmla="*/ 1800000 h 1800000"/>
                  <a:gd name="connsiteX3" fmla="*/ 0 w 1800000"/>
                  <a:gd name="connsiteY3" fmla="*/ 900000 h 1800000"/>
                  <a:gd name="connsiteX4" fmla="*/ 900000 w 1800000"/>
                  <a:gd name="connsiteY4" fmla="*/ 0 h 1800000"/>
                  <a:gd name="connsiteX5" fmla="*/ 900000 w 1800000"/>
                  <a:gd name="connsiteY5" fmla="*/ 270000 h 1800000"/>
                  <a:gd name="connsiteX6" fmla="*/ 270000 w 1800000"/>
                  <a:gd name="connsiteY6" fmla="*/ 900000 h 1800000"/>
                  <a:gd name="connsiteX7" fmla="*/ 900000 w 1800000"/>
                  <a:gd name="connsiteY7" fmla="*/ 1530000 h 1800000"/>
                  <a:gd name="connsiteX8" fmla="*/ 1530000 w 1800000"/>
                  <a:gd name="connsiteY8" fmla="*/ 900000 h 1800000"/>
                  <a:gd name="connsiteX9" fmla="*/ 900000 w 1800000"/>
                  <a:gd name="connsiteY9" fmla="*/ 270000 h 18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000" h="1800000">
                    <a:moveTo>
                      <a:pt x="900000" y="0"/>
                    </a:moveTo>
                    <a:cubicBezTo>
                      <a:pt x="1397056" y="0"/>
                      <a:pt x="1800000" y="402944"/>
                      <a:pt x="1800000" y="900000"/>
                    </a:cubicBezTo>
                    <a:cubicBezTo>
                      <a:pt x="1800000" y="1397056"/>
                      <a:pt x="1397056" y="1800000"/>
                      <a:pt x="900000" y="1800000"/>
                    </a:cubicBezTo>
                    <a:cubicBezTo>
                      <a:pt x="402944" y="1800000"/>
                      <a:pt x="0" y="1397056"/>
                      <a:pt x="0" y="900000"/>
                    </a:cubicBezTo>
                    <a:cubicBezTo>
                      <a:pt x="0" y="402944"/>
                      <a:pt x="402944" y="0"/>
                      <a:pt x="900000" y="0"/>
                    </a:cubicBezTo>
                    <a:close/>
                    <a:moveTo>
                      <a:pt x="900000" y="270000"/>
                    </a:moveTo>
                    <a:cubicBezTo>
                      <a:pt x="552061" y="270000"/>
                      <a:pt x="270000" y="552061"/>
                      <a:pt x="270000" y="900000"/>
                    </a:cubicBezTo>
                    <a:cubicBezTo>
                      <a:pt x="270000" y="1247939"/>
                      <a:pt x="552061" y="1530000"/>
                      <a:pt x="900000" y="1530000"/>
                    </a:cubicBezTo>
                    <a:cubicBezTo>
                      <a:pt x="1247939" y="1530000"/>
                      <a:pt x="1530000" y="1247939"/>
                      <a:pt x="1530000" y="900000"/>
                    </a:cubicBezTo>
                    <a:cubicBezTo>
                      <a:pt x="1530000" y="552061"/>
                      <a:pt x="1247939" y="270000"/>
                      <a:pt x="900000" y="270000"/>
                    </a:cubicBezTo>
                    <a:close/>
                  </a:path>
                </a:pathLst>
              </a:custGeom>
              <a:solidFill>
                <a:schemeClr val="bg1"/>
              </a:solidFill>
              <a:ln>
                <a:noFill/>
              </a:ln>
              <a:effectLst>
                <a:outerShdw blurRad="889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endParaRPr lang="zh-CN" altLang="en-US" sz="2400" dirty="0">
                  <a:solidFill>
                    <a:prstClr val="white"/>
                  </a:solidFill>
                  <a:latin typeface="思源黑体" panose="020B0500000000000000" pitchFamily="34" charset="-122"/>
                  <a:ea typeface="思源黑体" panose="020B0500000000000000" pitchFamily="34" charset="-122"/>
                </a:endParaRPr>
              </a:p>
            </p:txBody>
          </p:sp>
          <p:sp>
            <p:nvSpPr>
              <p:cNvPr id="23" name="椭圆 22"/>
              <p:cNvSpPr/>
              <p:nvPr/>
            </p:nvSpPr>
            <p:spPr>
              <a:xfrm>
                <a:off x="3733576" y="3930057"/>
                <a:ext cx="1800000" cy="1800000"/>
              </a:xfrm>
              <a:prstGeom prst="ellipse">
                <a:avLst/>
              </a:prstGeom>
              <a:noFill/>
              <a:ln>
                <a:gradFill flip="none" rotWithShape="1">
                  <a:gsLst>
                    <a:gs pos="0">
                      <a:schemeClr val="bg1"/>
                    </a:gs>
                    <a:gs pos="100000">
                      <a:schemeClr val="bg1">
                        <a:lumMod val="7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endParaRPr lang="zh-CN" altLang="en-US" sz="2400" dirty="0">
                  <a:solidFill>
                    <a:prstClr val="white"/>
                  </a:solidFill>
                  <a:latin typeface="思源黑体" panose="020B0500000000000000" pitchFamily="34" charset="-122"/>
                  <a:ea typeface="思源黑体" panose="020B0500000000000000" pitchFamily="34" charset="-122"/>
                </a:endParaRPr>
              </a:p>
            </p:txBody>
          </p:sp>
        </p:grpSp>
      </p:grpSp>
      <p:sp>
        <p:nvSpPr>
          <p:cNvPr id="32" name="矩形 31"/>
          <p:cNvSpPr/>
          <p:nvPr userDrawn="1"/>
        </p:nvSpPr>
        <p:spPr>
          <a:xfrm>
            <a:off x="4662170" y="483870"/>
            <a:ext cx="2867025" cy="607695"/>
          </a:xfrm>
          <a:prstGeom prst="rect">
            <a:avLst/>
          </a:prstGeom>
        </p:spPr>
        <p:txBody>
          <a:bodyPr wrap="square">
            <a:spAutoFit/>
          </a:bodyPr>
          <a:lstStyle/>
          <a:p>
            <a:pPr algn="ctr">
              <a:lnSpc>
                <a:spcPct val="120000"/>
              </a:lnSpc>
            </a:pPr>
            <a:r>
              <a:rPr lang="zh-CN" altLang="en-US" sz="2800" dirty="0">
                <a:solidFill>
                  <a:srgbClr val="2A3246"/>
                </a:solidFill>
                <a:latin typeface="思源黑体" panose="020B0500000000000000" pitchFamily="34" charset="-122"/>
                <a:ea typeface="思源黑体" panose="020B0500000000000000" pitchFamily="34" charset="-122"/>
                <a:cs typeface="+mn-ea"/>
                <a:sym typeface="+mn-lt"/>
              </a:rPr>
              <a:t>项目意义</a:t>
            </a: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6724960" y="2929505"/>
            <a:ext cx="2621280" cy="829945"/>
          </a:xfrm>
          <a:prstGeom prst="rect">
            <a:avLst/>
          </a:prstGeom>
          <a:noFill/>
        </p:spPr>
        <p:txBody>
          <a:bodyPr wrap="none" rtlCol="0">
            <a:spAutoFit/>
          </a:bodyPr>
          <a:lstStyle/>
          <a:p>
            <a:pPr algn="ctr"/>
            <a:r>
              <a:rPr lang="zh-CN" altLang="en-US" sz="4800" dirty="0">
                <a:solidFill>
                  <a:srgbClr val="2A3246"/>
                </a:solidFill>
                <a:effectLst>
                  <a:outerShdw blurRad="38100" dist="38100" dir="2700000" algn="tl">
                    <a:srgbClr val="000000">
                      <a:alpha val="20000"/>
                    </a:srgbClr>
                  </a:outerShdw>
                </a:effectLst>
                <a:latin typeface="思源黑体" panose="020B0500000000000000" pitchFamily="34" charset="-122"/>
                <a:ea typeface="思源黑体" panose="020B0500000000000000" pitchFamily="34" charset="-122"/>
              </a:rPr>
              <a:t>负责部分</a:t>
            </a:r>
          </a:p>
        </p:txBody>
      </p:sp>
      <p:sp>
        <p:nvSpPr>
          <p:cNvPr id="18" name="等腰三角形 17"/>
          <p:cNvSpPr/>
          <p:nvPr/>
        </p:nvSpPr>
        <p:spPr>
          <a:xfrm rot="10800000">
            <a:off x="1775848" y="2449866"/>
            <a:ext cx="2609342" cy="2431466"/>
          </a:xfrm>
          <a:prstGeom prst="triangle">
            <a:avLst/>
          </a:prstGeom>
          <a:solidFill>
            <a:srgbClr val="2A3246"/>
          </a:solidFill>
          <a:ln>
            <a:noFill/>
          </a:ln>
          <a:effectLst>
            <a:outerShdw blurRad="2540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18"/>
          <p:cNvSpPr/>
          <p:nvPr/>
        </p:nvSpPr>
        <p:spPr>
          <a:xfrm>
            <a:off x="2091766" y="3712376"/>
            <a:ext cx="1053605" cy="981782"/>
          </a:xfrm>
          <a:prstGeom prst="triangle">
            <a:avLst/>
          </a:prstGeom>
          <a:solidFill>
            <a:srgbClr val="BA8F2D"/>
          </a:solidFill>
          <a:ln>
            <a:noFill/>
          </a:ln>
          <a:effectLst>
            <a:outerShdw blurRad="2540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4" name="直接连接符 33"/>
          <p:cNvCxnSpPr/>
          <p:nvPr/>
        </p:nvCxnSpPr>
        <p:spPr>
          <a:xfrm>
            <a:off x="1353073" y="1066800"/>
            <a:ext cx="921127" cy="1714066"/>
          </a:xfrm>
          <a:prstGeom prst="line">
            <a:avLst/>
          </a:prstGeom>
          <a:ln w="19050">
            <a:solidFill>
              <a:srgbClr val="BA8F2D">
                <a:alpha val="70000"/>
              </a:srgb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4294633" y="3761645"/>
            <a:ext cx="501126" cy="932513"/>
          </a:xfrm>
          <a:prstGeom prst="line">
            <a:avLst/>
          </a:prstGeom>
          <a:ln w="19050">
            <a:solidFill>
              <a:srgbClr val="2A3246">
                <a:alpha val="80000"/>
              </a:srgbClr>
            </a:solidFill>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2558759" y="2898264"/>
            <a:ext cx="1037465" cy="1015663"/>
          </a:xfrm>
          <a:prstGeom prst="rect">
            <a:avLst/>
          </a:prstGeom>
          <a:noFill/>
        </p:spPr>
        <p:txBody>
          <a:bodyPr wrap="none" rtlCol="0">
            <a:spAutoFit/>
          </a:bodyPr>
          <a:lstStyle/>
          <a:p>
            <a:pPr algn="ctr"/>
            <a:r>
              <a:rPr lang="en-US" altLang="zh-CN" sz="6000" dirty="0">
                <a:solidFill>
                  <a:schemeClr val="bg1"/>
                </a:solidFill>
                <a:effectLst>
                  <a:outerShdw blurRad="25400" dist="25400" dir="2700000" algn="tl">
                    <a:srgbClr val="000000">
                      <a:alpha val="20000"/>
                    </a:srgbClr>
                  </a:outerShdw>
                </a:effectLst>
                <a:latin typeface="思源黑体" panose="020B0500000000000000" pitchFamily="34" charset="-122"/>
              </a:rPr>
              <a:t>03</a:t>
            </a:r>
            <a:endParaRPr lang="zh-CN" altLang="en-US" sz="6000" dirty="0">
              <a:solidFill>
                <a:schemeClr val="bg1"/>
              </a:solidFill>
              <a:effectLst>
                <a:outerShdw blurRad="25400" dist="25400" dir="2700000" algn="tl">
                  <a:srgbClr val="000000">
                    <a:alpha val="20000"/>
                  </a:srgbClr>
                </a:outerShdw>
              </a:effectLst>
              <a:latin typeface="思源黑体" panose="020B0500000000000000" pitchFamily="34" charset="-122"/>
            </a:endParaRPr>
          </a:p>
        </p:txBody>
      </p:sp>
      <p:sp>
        <p:nvSpPr>
          <p:cNvPr id="37" name="文本框 36"/>
          <p:cNvSpPr txBox="1"/>
          <p:nvPr/>
        </p:nvSpPr>
        <p:spPr>
          <a:xfrm>
            <a:off x="2618312" y="2618826"/>
            <a:ext cx="914240" cy="369332"/>
          </a:xfrm>
          <a:prstGeom prst="rect">
            <a:avLst/>
          </a:prstGeom>
          <a:noFill/>
        </p:spPr>
        <p:txBody>
          <a:bodyPr wrap="square" rtlCol="0">
            <a:spAutoFit/>
          </a:bodyPr>
          <a:lstStyle/>
          <a:p>
            <a:pPr algn="dist"/>
            <a:r>
              <a:rPr lang="en-US" altLang="zh-CN" dirty="0">
                <a:solidFill>
                  <a:schemeClr val="bg1"/>
                </a:solidFill>
                <a:effectLst>
                  <a:outerShdw blurRad="25400" dist="25400" dir="2700000" algn="tl">
                    <a:srgbClr val="000000">
                      <a:alpha val="20000"/>
                    </a:srgbClr>
                  </a:outerShdw>
                </a:effectLst>
                <a:latin typeface="思源黑体" panose="020B0500000000000000" pitchFamily="34" charset="-122"/>
              </a:rPr>
              <a:t>PART</a:t>
            </a:r>
            <a:endParaRPr lang="zh-CN" altLang="en-US" dirty="0">
              <a:solidFill>
                <a:schemeClr val="bg1"/>
              </a:solidFill>
              <a:effectLst>
                <a:outerShdw blurRad="25400" dist="25400" dir="2700000" algn="tl">
                  <a:srgbClr val="000000">
                    <a:alpha val="20000"/>
                  </a:srgbClr>
                </a:outerShdw>
              </a:effectLst>
              <a:latin typeface="思源黑体" panose="020B0500000000000000" pitchFamily="34" charset="-122"/>
            </a:endParaRPr>
          </a:p>
        </p:txBody>
      </p:sp>
      <p:sp>
        <p:nvSpPr>
          <p:cNvPr id="38" name="等腰三角形 37"/>
          <p:cNvSpPr/>
          <p:nvPr/>
        </p:nvSpPr>
        <p:spPr>
          <a:xfrm>
            <a:off x="3649416" y="2165938"/>
            <a:ext cx="552596" cy="514927"/>
          </a:xfrm>
          <a:prstGeom prst="triangle">
            <a:avLst/>
          </a:prstGeom>
          <a:solidFill>
            <a:srgbClr val="BA8F2D"/>
          </a:solidFill>
          <a:ln>
            <a:noFill/>
          </a:ln>
          <a:effectLst>
            <a:outerShdw blurRad="2540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p:nvPr/>
        </p:nvCxnSpPr>
        <p:spPr>
          <a:xfrm>
            <a:off x="3110009" y="5844670"/>
            <a:ext cx="250563" cy="466257"/>
          </a:xfrm>
          <a:prstGeom prst="line">
            <a:avLst/>
          </a:prstGeom>
          <a:ln w="19050">
            <a:solidFill>
              <a:srgbClr val="BA8F2D">
                <a:alpha val="80000"/>
              </a:srgbClr>
            </a:solidFill>
          </a:ln>
        </p:spPr>
        <p:style>
          <a:lnRef idx="1">
            <a:schemeClr val="accent1"/>
          </a:lnRef>
          <a:fillRef idx="0">
            <a:schemeClr val="accent1"/>
          </a:fillRef>
          <a:effectRef idx="0">
            <a:schemeClr val="accent1"/>
          </a:effectRef>
          <a:fontRef idx="minor">
            <a:schemeClr val="tx1"/>
          </a:fontRef>
        </p:style>
      </p:cxnSp>
      <p:sp>
        <p:nvSpPr>
          <p:cNvPr id="40" name="等腰三角形 39"/>
          <p:cNvSpPr/>
          <p:nvPr/>
        </p:nvSpPr>
        <p:spPr>
          <a:xfrm rot="10800000">
            <a:off x="3607662" y="4878194"/>
            <a:ext cx="308065" cy="287065"/>
          </a:xfrm>
          <a:prstGeom prst="triangle">
            <a:avLst/>
          </a:prstGeom>
          <a:solidFill>
            <a:srgbClr val="2A3246"/>
          </a:solidFill>
          <a:ln>
            <a:noFill/>
          </a:ln>
          <a:effectLst>
            <a:outerShdw blurRad="2540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1" name="直接连接符 40"/>
          <p:cNvCxnSpPr/>
          <p:nvPr/>
        </p:nvCxnSpPr>
        <p:spPr>
          <a:xfrm>
            <a:off x="7851116" y="4646032"/>
            <a:ext cx="368968" cy="0"/>
          </a:xfrm>
          <a:prstGeom prst="line">
            <a:avLst/>
          </a:prstGeom>
          <a:ln w="38100">
            <a:solidFill>
              <a:srgbClr val="BA8F2D"/>
            </a:solidFill>
          </a:ln>
          <a:effectLst>
            <a:outerShdw blurRad="254000" dist="63500" dir="2700000" algn="tl" rotWithShape="0">
              <a:prstClr val="black">
                <a:alpha val="20000"/>
              </a:prst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mmexport1650527460728"/>
          <p:cNvPicPr>
            <a:picLocks noChangeAspect="1"/>
          </p:cNvPicPr>
          <p:nvPr/>
        </p:nvPicPr>
        <p:blipFill>
          <a:blip r:embed="rId2"/>
          <a:stretch>
            <a:fillRect/>
          </a:stretch>
        </p:blipFill>
        <p:spPr>
          <a:xfrm>
            <a:off x="2132330" y="1550670"/>
            <a:ext cx="7927975" cy="4732020"/>
          </a:xfrm>
          <a:prstGeom prst="rect">
            <a:avLst/>
          </a:prstGeom>
        </p:spPr>
      </p:pic>
      <p:sp>
        <p:nvSpPr>
          <p:cNvPr id="3" name="文本框 2"/>
          <p:cNvSpPr txBox="1"/>
          <p:nvPr/>
        </p:nvSpPr>
        <p:spPr>
          <a:xfrm>
            <a:off x="3580130" y="315595"/>
            <a:ext cx="5043170" cy="521970"/>
          </a:xfrm>
          <a:prstGeom prst="rect">
            <a:avLst/>
          </a:prstGeom>
          <a:noFill/>
        </p:spPr>
        <p:txBody>
          <a:bodyPr wrap="square" rtlCol="0">
            <a:spAutoFit/>
          </a:bodyPr>
          <a:lstStyle/>
          <a:p>
            <a:r>
              <a:rPr lang="zh-CN" altLang="en-US" sz="2800" dirty="0">
                <a:solidFill>
                  <a:srgbClr val="2A3246"/>
                </a:solidFill>
                <a:latin typeface="思源黑体" panose="020B0500000000000000" pitchFamily="34" charset="-122"/>
                <a:ea typeface="思源黑体" panose="020B0500000000000000" pitchFamily="34" charset="-122"/>
                <a:cs typeface="+mn-ea"/>
              </a:rPr>
              <a:t>对网页FAQ问答对的数据收集</a:t>
            </a:r>
            <a:endParaRPr lang="zh-CN" altLang="en-US" dirty="0"/>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A180DDAE-8180-43EE-A166-F6A17B7CDD36"/>
  <p:tag name="ISPRING_SCORM_ENDPOINT" val="&lt;endpoint&gt;&lt;enable&gt;0&lt;/enable&gt;&lt;lrs&gt;http://&lt;/lrs&gt;&lt;auth&gt;0&lt;/auth&gt;&lt;login&gt;&lt;/login&gt;&lt;password&gt;&lt;/password&gt;&lt;key&gt;&lt;/key&gt;&lt;name&gt;&lt;/name&gt;&lt;email&gt;&lt;/email&gt;&lt;/endpoint&gt;&#10;"/>
  <p:tag name="ISPRING_SCORM_RATE_SLIDES" val="1"/>
  <p:tag name="ISPRINGONLINEFOLDERID" val="0"/>
  <p:tag name="ISPRINGONLINEFOLDERPATH" val="内容列表"/>
  <p:tag name="ISPRINGCLOUDFOLDERID" val="0"/>
  <p:tag name="ISPRINGCLOUDFOLDERPATH" val="资源库"/>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QIAABQAAgAIAEOUV0cNwDEewAEAANoDAAAPAAAAAAAAAAEAAAAAAAAAAABub25lL3BsYXllci54bWxQSwUGAAAAAAEAAQA9AAAA7QEAAAAA"/>
  <p:tag name="ISPRING_PRESENTATION_TITLE" val="跨越年终总结"/>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381</Words>
  <Application>Microsoft Office PowerPoint</Application>
  <PresentationFormat>宽屏</PresentationFormat>
  <Paragraphs>75</Paragraphs>
  <Slides>13</Slides>
  <Notes>10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13</vt:i4>
      </vt:variant>
    </vt:vector>
  </HeadingPairs>
  <TitlesOfParts>
    <vt:vector size="18" baseType="lpstr">
      <vt:lpstr>Aa楷体</vt:lpstr>
      <vt:lpstr>思源黑体</vt:lpstr>
      <vt:lpstr>Arial</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http:/www.ypppt.com</cp:keywords>
  <cp:lastModifiedBy/>
  <cp:revision>2</cp:revision>
  <dcterms:created xsi:type="dcterms:W3CDTF">2019-11-13T05:23:00Z</dcterms:created>
  <dcterms:modified xsi:type="dcterms:W3CDTF">2022-04-21T08:25:43Z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653D5B9EFB7545A6B5CA9FF0A3700EAF</vt:lpwstr>
  </property>
  <property fmtid="{D5CDD505-2E9C-101B-9397-08002B2CF9AE}" pid="3" name="KSOProductBuildVer">
    <vt:lpwstr>2052-11.1.0.11365</vt:lpwstr>
  </property>
</Properties>
</file>