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3" r:id="rId4"/>
    <p:sldId id="267" r:id="rId5"/>
    <p:sldId id="264" r:id="rId6"/>
    <p:sldId id="265" r:id="rId7"/>
    <p:sldId id="276" r:id="rId8"/>
    <p:sldId id="280" r:id="rId9"/>
    <p:sldId id="275" r:id="rId10"/>
    <p:sldId id="277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3DC66-CF75-4A05-BC38-282A28F1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4EF92-565B-2FF6-5D7C-9940C7E5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8A1692-450A-CC8A-266B-EA5B8DA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80B50-5187-63AD-F952-0DBB0176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7DA7E-2CAB-ACE0-2462-6F597FFF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2890D-642B-99C4-8725-1798EBE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F4A5BF-1E27-9EF3-565C-12279A98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5B9A1-5102-1271-4683-3A9526ED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F31AF-9D9E-8EA5-FD1F-349AD17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AEEAC-1C53-AD56-24B9-767A808C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1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E46693-2C5E-BDFF-F887-698FC76D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AF8173-46A8-7B48-F812-EC6D9E17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24EF4-075B-1CEA-8353-2B5203C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18D54-645F-6F99-38EB-2D1C85B5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93477-5157-4CA3-3503-E2BB385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943E-E935-E8A0-844D-4D25699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89053-B988-EEF3-C3FA-B70D08B3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1995A-B5E1-9EAA-AC98-FF981275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CCEDE-EF42-DA52-3DC0-40A3573D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B6A7F-D3EE-1E5F-01AF-CBC51036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51839-AC0E-64FB-92D1-59D51A96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6EA8C-EC18-47DB-4078-408F58F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924B6-C832-AF65-B832-09D1F33D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6F0BA-32D5-EA22-2FA8-37E0DD5F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53E0A-E4E0-41E3-94F9-4311E45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55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36DB1-7F0B-7DBE-2067-30EE4958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DC861-5BEC-B475-7DC3-DB08C1AA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A3FF3-7375-81F2-CE18-475F3F15D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81466F-5487-717F-60D0-429C51B4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4CB1A4-3369-4FA1-523A-9DC09F8C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80492-B6F8-55D1-48F7-DA348BD0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F296F-9B9C-BDB5-E65C-66F3D6DF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B6DB7-40AB-EDA9-18FF-8A55FE49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0AA5F-BF8B-8B13-5744-B741E326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16758A-3148-0C6A-3E7A-9FC3A60D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4A7BC0-C0A2-51E8-E3C1-C2FE0EC8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C32EC5-64C0-B83C-47A9-4FDE989B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80F7F-D2BF-61CF-D2D3-6392AB4B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7B7CD8-1291-8BB5-4868-519F8CF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A66C-39D3-1F2F-3528-080317AE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11D881-41D3-ACE0-BC29-336A53CF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6CCC6C-B2D3-343C-AD8C-D8787740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CAF8AD-2ED7-3A99-52B2-10B3EBA7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4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0BF955-E0D2-7943-8082-A760BD7C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7CD772-84C6-6CBA-A1F3-C623000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1765B-637D-833C-EC11-0EF5BF23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781E9-DF1B-6AEC-FE06-06E9F39F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C3BC1-2AED-DD26-EBE0-CB85BBEC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D654D-27CC-1B68-555F-C9691F31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2C258D-ABDA-4476-E087-0196D54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CB9826-F25F-CFC6-FF41-03721021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5F729-D00B-88FA-59A6-DF968A37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3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836FF-0D56-641E-727C-C4BB9A2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07C7DD-CC97-A68B-E9B5-42637D51A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3EE154-0E28-4F2F-3334-9D5C4FF9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6B393-40E1-68C7-4590-8B222230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FBD17A-754B-A24E-7D26-A75832C5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861AB-DA4A-6085-D8F0-A1914C8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4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06A41D-65E8-756E-05B4-1CABAF2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5756-FA76-177E-C160-A08DD8C3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4635A-7902-92C0-9453-6CB285183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91F8-D9AD-49F9-933A-B4C156E6E483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E58CB-6554-13CB-EB09-B311CB3F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F50E6-3E57-716F-FC6F-37F7B5FC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ASTROMEMORY</a:t>
            </a:r>
            <a:br>
              <a:rPr lang="fr-FR" dirty="0"/>
            </a:br>
            <a:r>
              <a:rPr lang="fr-FR" sz="4000" dirty="0"/>
              <a:t>Christian MAREAU</a:t>
            </a:r>
          </a:p>
        </p:txBody>
      </p:sp>
    </p:spTree>
    <p:extLst>
      <p:ext uri="{BB962C8B-B14F-4D97-AF65-F5344CB8AC3E}">
        <p14:creationId xmlns:p14="http://schemas.microsoft.com/office/powerpoint/2010/main" val="192570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85DB-14FE-6642-C955-E423EC5F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Evolutions prises en compte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6D4FC-AABF-5345-E8C7-2ACF1CF5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Mesurer le temps passé</a:t>
            </a:r>
          </a:p>
          <a:p>
            <a:r>
              <a:rPr lang="fr-FR" dirty="0"/>
              <a:t>En fonction du score, délivrer une certification avec un titre plus ou moins honorifique</a:t>
            </a:r>
          </a:p>
          <a:p>
            <a:r>
              <a:rPr lang="fr-FR" dirty="0"/>
              <a:t>Historiser les scores et les titres honorifiques</a:t>
            </a:r>
          </a:p>
          <a:p>
            <a:r>
              <a:rPr lang="fr-FR" dirty="0"/>
              <a:t>Possibilité de saisir un niveau (expert, intermédiaire, débutant)</a:t>
            </a:r>
          </a:p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1158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85DB-14FE-6642-C955-E423EC5F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évolutions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6D4FC-AABF-5345-E8C7-2ACF1CF5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Possibilité de changer la durées de mémorisation (actuellement constante WAITINGTIME = 2 seconde dans le fichier JS)</a:t>
            </a:r>
          </a:p>
          <a:p>
            <a:r>
              <a:rPr lang="fr-FR" dirty="0"/>
              <a:t>Possibilité de changer de thème (animaux versus astrologie par exemple)</a:t>
            </a:r>
          </a:p>
        </p:txBody>
      </p:sp>
    </p:spTree>
    <p:extLst>
      <p:ext uri="{BB962C8B-B14F-4D97-AF65-F5344CB8AC3E}">
        <p14:creationId xmlns:p14="http://schemas.microsoft.com/office/powerpoint/2010/main" val="170870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6753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49" y="138906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C’est parti !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6643DC16-406E-CDCF-7BCC-ED358785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13" y="2452155"/>
            <a:ext cx="1087198" cy="1015471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26EBE864-86A1-5F5B-8A2B-EA3930222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8" y="2452155"/>
            <a:ext cx="1087199" cy="1015471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00784AC9-D070-8DB7-86F2-3D2333157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84" y="2452155"/>
            <a:ext cx="1087198" cy="101547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8AD787C-5706-BD80-236A-F4C30AD3E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0" y="2452155"/>
            <a:ext cx="1087198" cy="1015471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78FEF047-DF50-70F6-85E1-65400273D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71" y="4189848"/>
            <a:ext cx="1031135" cy="1096829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D167F82-9B9F-63FB-ED43-AD0FECCF0D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00" y="4189848"/>
            <a:ext cx="1043319" cy="1109789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133BC587-F4E1-DFEE-E4C8-E1DFA4D2F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1" y="4189848"/>
            <a:ext cx="1041615" cy="1107977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2486F390-4A71-F7E6-A0E4-972417821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1" y="4189848"/>
            <a:ext cx="1031135" cy="109682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A65029E0-0856-884C-4813-BA988B4FEF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77" y="2452155"/>
            <a:ext cx="1031987" cy="1011189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B7EBF5A2-C754-2322-BA96-A3322B9621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532" y="2452155"/>
            <a:ext cx="1031987" cy="1011189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28D24CEF-4578-FE35-9CE2-261380B2F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26" y="4189848"/>
            <a:ext cx="1036358" cy="1015471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1D53A205-F6FD-6E3E-9AB0-6A9CBA9BE8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79" y="4189848"/>
            <a:ext cx="1036357" cy="1015471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BDA09851-B1FE-85F5-BCF8-F803406671F0}"/>
              </a:ext>
            </a:extLst>
          </p:cNvPr>
          <p:cNvSpPr txBox="1"/>
          <p:nvPr/>
        </p:nvSpPr>
        <p:spPr>
          <a:xfrm>
            <a:off x="2205197" y="346762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Bélier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5B02659-4299-C243-A590-9ACE43D5744C}"/>
              </a:ext>
            </a:extLst>
          </p:cNvPr>
          <p:cNvSpPr txBox="1"/>
          <p:nvPr/>
        </p:nvSpPr>
        <p:spPr>
          <a:xfrm>
            <a:off x="3370965" y="3467626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Taureau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1848902-141D-67C7-7880-6A5F5B20C5EB}"/>
              </a:ext>
            </a:extLst>
          </p:cNvPr>
          <p:cNvSpPr txBox="1"/>
          <p:nvPr/>
        </p:nvSpPr>
        <p:spPr>
          <a:xfrm>
            <a:off x="4592503" y="3467626"/>
            <a:ext cx="11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Gémeaux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37D328CD-B3FA-7EAA-ECD4-FE09E46B4918}"/>
              </a:ext>
            </a:extLst>
          </p:cNvPr>
          <p:cNvSpPr txBox="1"/>
          <p:nvPr/>
        </p:nvSpPr>
        <p:spPr>
          <a:xfrm>
            <a:off x="6193864" y="3467626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Cancer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C1E22245-F8AB-757B-C1F7-689BDD2D162F}"/>
              </a:ext>
            </a:extLst>
          </p:cNvPr>
          <p:cNvSpPr txBox="1"/>
          <p:nvPr/>
        </p:nvSpPr>
        <p:spPr>
          <a:xfrm>
            <a:off x="7705404" y="3467626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Lion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44CD280-826E-8FD5-CF78-FBC1D55902D0}"/>
              </a:ext>
            </a:extLst>
          </p:cNvPr>
          <p:cNvSpPr txBox="1"/>
          <p:nvPr/>
        </p:nvSpPr>
        <p:spPr>
          <a:xfrm>
            <a:off x="8899822" y="3467626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Vierge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1C36726-4D58-63FF-07E5-73EA52A3E11A}"/>
              </a:ext>
            </a:extLst>
          </p:cNvPr>
          <p:cNvSpPr txBox="1"/>
          <p:nvPr/>
        </p:nvSpPr>
        <p:spPr>
          <a:xfrm>
            <a:off x="1982776" y="5251771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Balance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C23E726-90D7-1DA0-59BE-B7FE66AD7D73}"/>
              </a:ext>
            </a:extLst>
          </p:cNvPr>
          <p:cNvSpPr txBox="1"/>
          <p:nvPr/>
        </p:nvSpPr>
        <p:spPr>
          <a:xfrm>
            <a:off x="3235668" y="5251771"/>
            <a:ext cx="116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Scorpion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38AE4AC-ED8E-0B47-885C-797576EECE2E}"/>
              </a:ext>
            </a:extLst>
          </p:cNvPr>
          <p:cNvSpPr txBox="1"/>
          <p:nvPr/>
        </p:nvSpPr>
        <p:spPr>
          <a:xfrm>
            <a:off x="4510423" y="5251771"/>
            <a:ext cx="132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Sagittaire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A1457574-16E7-3DC4-700D-6D665A557EA2}"/>
              </a:ext>
            </a:extLst>
          </p:cNvPr>
          <p:cNvSpPr txBox="1"/>
          <p:nvPr/>
        </p:nvSpPr>
        <p:spPr>
          <a:xfrm>
            <a:off x="5825622" y="5251771"/>
            <a:ext cx="15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Capricorne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665A6CCC-298C-0992-ACCB-886191F6F728}"/>
              </a:ext>
            </a:extLst>
          </p:cNvPr>
          <p:cNvSpPr txBox="1"/>
          <p:nvPr/>
        </p:nvSpPr>
        <p:spPr>
          <a:xfrm>
            <a:off x="7348144" y="5251771"/>
            <a:ext cx="105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Verseau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2564F7C-1D83-8C8C-DB5C-69571566BD73}"/>
              </a:ext>
            </a:extLst>
          </p:cNvPr>
          <p:cNvSpPr txBox="1"/>
          <p:nvPr/>
        </p:nvSpPr>
        <p:spPr>
          <a:xfrm>
            <a:off x="8847138" y="5251771"/>
            <a:ext cx="116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omic Sans MS" panose="030F0702030302020204" pitchFamily="66" charset="0"/>
              </a:rPr>
              <a:t>Poissons</a:t>
            </a:r>
          </a:p>
        </p:txBody>
      </p:sp>
    </p:spTree>
    <p:extLst>
      <p:ext uri="{BB962C8B-B14F-4D97-AF65-F5344CB8AC3E}">
        <p14:creationId xmlns:p14="http://schemas.microsoft.com/office/powerpoint/2010/main" val="30472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63B745-B146-F140-5201-0A96349D40A6}"/>
              </a:ext>
            </a:extLst>
          </p:cNvPr>
          <p:cNvGrpSpPr/>
          <p:nvPr/>
        </p:nvGrpSpPr>
        <p:grpSpPr>
          <a:xfrm>
            <a:off x="2339780" y="2032305"/>
            <a:ext cx="7512441" cy="1015695"/>
            <a:chOff x="2185279" y="2326945"/>
            <a:chExt cx="7821442" cy="11020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8EF6A03-1926-A365-AD3A-F622774C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6A896B-B8C2-6DFC-C2E4-AD19FCFB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D6352C-0C80-EEDB-A0B1-5ED887C0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7CDFF2-7D69-60F5-2E8E-670557D2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FF25EE6-75A0-2907-B493-959BE5E04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1C61A04-2C75-1263-599B-C0BBDFE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7DB80D-1693-1D8D-113F-BC06229757A7}"/>
              </a:ext>
            </a:extLst>
          </p:cNvPr>
          <p:cNvGrpSpPr/>
          <p:nvPr/>
        </p:nvGrpSpPr>
        <p:grpSpPr>
          <a:xfrm>
            <a:off x="2339780" y="3173085"/>
            <a:ext cx="7512441" cy="1015695"/>
            <a:chOff x="2185279" y="2326945"/>
            <a:chExt cx="7821442" cy="110205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2B08CA-9895-8717-6D6A-3F64034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5B33ED-4759-6EF0-4B38-6358ED68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9DB3BB-4A90-FFEF-F355-9E6EC48E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464BE6B-C299-6318-EB4C-425AE5E1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956211-31C9-7CA9-4DE6-FA98F6D2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1F00BA7-223A-9AE4-3524-CB614BDF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B1B94F8-719B-07BB-90E8-0EE079326A0B}"/>
              </a:ext>
            </a:extLst>
          </p:cNvPr>
          <p:cNvGrpSpPr/>
          <p:nvPr/>
        </p:nvGrpSpPr>
        <p:grpSpPr>
          <a:xfrm>
            <a:off x="2357559" y="4313865"/>
            <a:ext cx="7512441" cy="1015695"/>
            <a:chOff x="2185279" y="2326945"/>
            <a:chExt cx="7821442" cy="11020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9EE256E-0D34-56E4-6B24-3BD2D8A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47E3C71-825A-7984-7312-A7786611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CC14FB9-E516-76D1-4B91-D40A2911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31A9BAB-CEA7-C7E4-93D4-00CC7110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D98A93C-EE00-D51A-5CEC-4F4EC74E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340F475-765B-4AFE-4E27-3C4F2ADA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00DDF2B-36DA-3054-F75C-10EED083F4C3}"/>
              </a:ext>
            </a:extLst>
          </p:cNvPr>
          <p:cNvGrpSpPr/>
          <p:nvPr/>
        </p:nvGrpSpPr>
        <p:grpSpPr>
          <a:xfrm>
            <a:off x="2339780" y="5454646"/>
            <a:ext cx="7512441" cy="1015695"/>
            <a:chOff x="2185279" y="2326945"/>
            <a:chExt cx="7821442" cy="1102055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EB44CA0-DC8D-CCFC-E190-B3100289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70F4093-D88F-402C-7CD3-3B482CC2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1BA9E559-F793-AD40-FD6D-087942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A80D4C9-5311-CCE2-DE05-2DC8E3A3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B48C0BA-2644-5295-A1DA-632F981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994B0AE-0A5E-6379-60E2-36676C0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40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63B745-B146-F140-5201-0A96349D40A6}"/>
              </a:ext>
            </a:extLst>
          </p:cNvPr>
          <p:cNvGrpSpPr/>
          <p:nvPr/>
        </p:nvGrpSpPr>
        <p:grpSpPr>
          <a:xfrm>
            <a:off x="2339780" y="2032305"/>
            <a:ext cx="7512441" cy="1015695"/>
            <a:chOff x="2185279" y="2326945"/>
            <a:chExt cx="7821442" cy="11020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8EF6A03-1926-A365-AD3A-F622774C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6A896B-B8C2-6DFC-C2E4-AD19FCFB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D6352C-0C80-EEDB-A0B1-5ED887C0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7CDFF2-7D69-60F5-2E8E-670557D2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FF25EE6-75A0-2907-B493-959BE5E04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1C61A04-2C75-1263-599B-C0BBDFE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7DB80D-1693-1D8D-113F-BC06229757A7}"/>
              </a:ext>
            </a:extLst>
          </p:cNvPr>
          <p:cNvGrpSpPr/>
          <p:nvPr/>
        </p:nvGrpSpPr>
        <p:grpSpPr>
          <a:xfrm>
            <a:off x="2339780" y="3173085"/>
            <a:ext cx="7512441" cy="1015695"/>
            <a:chOff x="2185279" y="2326945"/>
            <a:chExt cx="7821442" cy="110205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2B08CA-9895-8717-6D6A-3F64034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5B33ED-4759-6EF0-4B38-6358ED68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9DB3BB-4A90-FFEF-F355-9E6EC48E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464BE6B-C299-6318-EB4C-425AE5E1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956211-31C9-7CA9-4DE6-FA98F6D2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1F00BA7-223A-9AE4-3524-CB614BDF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B1B94F8-719B-07BB-90E8-0EE079326A0B}"/>
              </a:ext>
            </a:extLst>
          </p:cNvPr>
          <p:cNvGrpSpPr/>
          <p:nvPr/>
        </p:nvGrpSpPr>
        <p:grpSpPr>
          <a:xfrm>
            <a:off x="2357559" y="4313865"/>
            <a:ext cx="7512441" cy="1015695"/>
            <a:chOff x="2185279" y="2326945"/>
            <a:chExt cx="7821442" cy="11020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9EE256E-0D34-56E4-6B24-3BD2D8A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47E3C71-825A-7984-7312-A7786611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CC14FB9-E516-76D1-4B91-D40A2911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31A9BAB-CEA7-C7E4-93D4-00CC7110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D98A93C-EE00-D51A-5CEC-4F4EC74E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340F475-765B-4AFE-4E27-3C4F2ADA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00DDF2B-36DA-3054-F75C-10EED083F4C3}"/>
              </a:ext>
            </a:extLst>
          </p:cNvPr>
          <p:cNvGrpSpPr/>
          <p:nvPr/>
        </p:nvGrpSpPr>
        <p:grpSpPr>
          <a:xfrm>
            <a:off x="2339780" y="5454646"/>
            <a:ext cx="7512441" cy="1015695"/>
            <a:chOff x="2185279" y="2326945"/>
            <a:chExt cx="7821442" cy="1102055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EB44CA0-DC8D-CCFC-E190-B3100289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70F4093-D88F-402C-7CD3-3B482CC2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1BA9E559-F793-AD40-FD6D-087942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A80D4C9-5311-CCE2-DE05-2DC8E3A3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B48C0BA-2644-5295-A1DA-632F981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994B0AE-0A5E-6379-60E2-36676C0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E5B65C8C-7317-4FE5-0E2C-2B76A23F6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2" y="2034786"/>
            <a:ext cx="1009172" cy="10186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D9E61E-6EC6-636C-316F-EB5F08731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68" y="4352800"/>
            <a:ext cx="1009172" cy="10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8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3282124" y="1476343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omic Sans MS" panose="030F0702030302020204" pitchFamily="66" charset="0"/>
              </a:rPr>
              <a:t>Retrouvez les paires de chaque signe astrologique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263B745-B146-F140-5201-0A96349D40A6}"/>
              </a:ext>
            </a:extLst>
          </p:cNvPr>
          <p:cNvGrpSpPr/>
          <p:nvPr/>
        </p:nvGrpSpPr>
        <p:grpSpPr>
          <a:xfrm>
            <a:off x="2339780" y="2032305"/>
            <a:ext cx="7512441" cy="1015695"/>
            <a:chOff x="2185279" y="2326945"/>
            <a:chExt cx="7821442" cy="110205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8EF6A03-1926-A365-AD3A-F622774C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6A896B-B8C2-6DFC-C2E4-AD19FCFBB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4D6352C-0C80-EEDB-A0B1-5ED887C0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47CDFF2-7D69-60F5-2E8E-670557D2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1C61A04-2C75-1263-599B-C0BBDFE4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7DB80D-1693-1D8D-113F-BC06229757A7}"/>
              </a:ext>
            </a:extLst>
          </p:cNvPr>
          <p:cNvGrpSpPr/>
          <p:nvPr/>
        </p:nvGrpSpPr>
        <p:grpSpPr>
          <a:xfrm>
            <a:off x="2339780" y="3173085"/>
            <a:ext cx="7512441" cy="1015695"/>
            <a:chOff x="2185279" y="2326945"/>
            <a:chExt cx="7821442" cy="1102055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E2B08CA-9895-8717-6D6A-3F640349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E5B33ED-4759-6EF0-4B38-6358ED68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649DB3BB-4A90-FFEF-F355-9E6EC48E1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464BE6B-C299-6318-EB4C-425AE5E1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9956211-31C9-7CA9-4DE6-FA98F6D29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81F00BA7-223A-9AE4-3524-CB614BDF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B1B94F8-719B-07BB-90E8-0EE079326A0B}"/>
              </a:ext>
            </a:extLst>
          </p:cNvPr>
          <p:cNvGrpSpPr/>
          <p:nvPr/>
        </p:nvGrpSpPr>
        <p:grpSpPr>
          <a:xfrm>
            <a:off x="2357559" y="4313865"/>
            <a:ext cx="7512441" cy="1015695"/>
            <a:chOff x="2185279" y="2326945"/>
            <a:chExt cx="7821442" cy="110205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89EE256E-0D34-56E4-6B24-3BD2D8A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CC14FB9-E516-76D1-4B91-D40A2911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B31A9BAB-CEA7-C7E4-93D4-00CC7110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D98A93C-EE00-D51A-5CEC-4F4EC74E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340F475-765B-4AFE-4E27-3C4F2ADA4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00DDF2B-36DA-3054-F75C-10EED083F4C3}"/>
              </a:ext>
            </a:extLst>
          </p:cNvPr>
          <p:cNvGrpSpPr/>
          <p:nvPr/>
        </p:nvGrpSpPr>
        <p:grpSpPr>
          <a:xfrm>
            <a:off x="2339780" y="5454646"/>
            <a:ext cx="7512441" cy="1015695"/>
            <a:chOff x="2185279" y="2326945"/>
            <a:chExt cx="7821442" cy="1102055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EB44CA0-DC8D-CCFC-E190-B3100289F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279" y="2370206"/>
              <a:ext cx="1050681" cy="105879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70F4093-D88F-402C-7CD3-3B482CC2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9431" y="2370206"/>
              <a:ext cx="1050681" cy="1058794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1BA9E559-F793-AD40-FD6D-087942AE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83" y="2370206"/>
              <a:ext cx="1050681" cy="1058794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EA80D4C9-5311-CCE2-DE05-2DC8E3A3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735" y="2370206"/>
              <a:ext cx="1050681" cy="1058794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B48C0BA-2644-5295-A1DA-632F981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887" y="2326945"/>
              <a:ext cx="1050681" cy="1058794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A994B0AE-0A5E-6379-60E2-36676C0FB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040" y="2326945"/>
              <a:ext cx="1050681" cy="1058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5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DC1CB9-28EA-1E09-61CB-47627C7C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70" y="144922"/>
            <a:ext cx="9862577" cy="65801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F94D75-FD19-C691-C843-F70EF17C110A}"/>
              </a:ext>
            </a:extLst>
          </p:cNvPr>
          <p:cNvSpPr txBox="1"/>
          <p:nvPr/>
        </p:nvSpPr>
        <p:spPr>
          <a:xfrm>
            <a:off x="3640434" y="279904"/>
            <a:ext cx="496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CHERCHEZ L’AME SOEUR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DECC1-AEA3-A145-A724-4ABB52EAC1E3}"/>
              </a:ext>
            </a:extLst>
          </p:cNvPr>
          <p:cNvSpPr txBox="1"/>
          <p:nvPr/>
        </p:nvSpPr>
        <p:spPr>
          <a:xfrm>
            <a:off x="2737158" y="2494045"/>
            <a:ext cx="646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schemeClr val="bg1"/>
                </a:solidFill>
                <a:latin typeface="Comic Sans MS" panose="030F0702030302020204" pitchFamily="66" charset="0"/>
              </a:rPr>
              <a:t>Bravo, vous avez réussi à trouver les 12 paires de signes astrologiques</a:t>
            </a:r>
          </a:p>
          <a:p>
            <a:pPr algn="ctr"/>
            <a:endParaRPr lang="fr-FR" sz="2400" i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fr-FR" sz="2400" i="1" dirty="0">
                <a:solidFill>
                  <a:schemeClr val="bg1"/>
                </a:solidFill>
                <a:latin typeface="Comic Sans MS" panose="030F0702030302020204" pitchFamily="66" charset="0"/>
              </a:rPr>
              <a:t>Vous êtes certifié Grand Astrologue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3342AE-D050-EA46-45BC-AF95029E9005}"/>
              </a:ext>
            </a:extLst>
          </p:cNvPr>
          <p:cNvSpPr/>
          <p:nvPr/>
        </p:nvSpPr>
        <p:spPr>
          <a:xfrm>
            <a:off x="5170478" y="881056"/>
            <a:ext cx="1595120" cy="523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</p:spTree>
    <p:extLst>
      <p:ext uri="{BB962C8B-B14F-4D97-AF65-F5344CB8AC3E}">
        <p14:creationId xmlns:p14="http://schemas.microsoft.com/office/powerpoint/2010/main" val="2490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Organigramme</a:t>
            </a:r>
          </a:p>
        </p:txBody>
      </p:sp>
    </p:spTree>
    <p:extLst>
      <p:ext uri="{BB962C8B-B14F-4D97-AF65-F5344CB8AC3E}">
        <p14:creationId xmlns:p14="http://schemas.microsoft.com/office/powerpoint/2010/main" val="49962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7C3E7-A14E-CE55-ADA1-58AA2261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5" y="121326"/>
            <a:ext cx="10515600" cy="569595"/>
          </a:xfrm>
        </p:spPr>
        <p:txBody>
          <a:bodyPr>
            <a:normAutofit/>
          </a:bodyPr>
          <a:lstStyle/>
          <a:p>
            <a:r>
              <a:rPr lang="fr-FR" sz="2800" b="1" dirty="0"/>
              <a:t>Diagramme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F0F05-66AA-EED8-C59E-24671B348B30}"/>
              </a:ext>
            </a:extLst>
          </p:cNvPr>
          <p:cNvSpPr/>
          <p:nvPr/>
        </p:nvSpPr>
        <p:spPr>
          <a:xfrm>
            <a:off x="3347828" y="476762"/>
            <a:ext cx="6746240" cy="48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d’accueil : titre, bouton de lancement, consigne, liste des signes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538200-A235-EE2F-745E-96473D7A77A7}"/>
              </a:ext>
            </a:extLst>
          </p:cNvPr>
          <p:cNvSpPr/>
          <p:nvPr/>
        </p:nvSpPr>
        <p:spPr>
          <a:xfrm>
            <a:off x="5245077" y="844621"/>
            <a:ext cx="2816858" cy="4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C’est parti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8D2A5E-2EBF-28A5-4A1A-F8BFBE22F442}"/>
              </a:ext>
            </a:extLst>
          </p:cNvPr>
          <p:cNvSpPr txBox="1"/>
          <p:nvPr/>
        </p:nvSpPr>
        <p:spPr>
          <a:xfrm>
            <a:off x="1577292" y="1467274"/>
            <a:ext cx="10152428" cy="4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Afficher l’un après l’autre 24 jetons côté verso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703842-E322-8E5B-6F94-68F9A6752611}"/>
              </a:ext>
            </a:extLst>
          </p:cNvPr>
          <p:cNvSpPr/>
          <p:nvPr/>
        </p:nvSpPr>
        <p:spPr>
          <a:xfrm>
            <a:off x="1744812" y="1774674"/>
            <a:ext cx="3388358" cy="4477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sur un jeton (1)</a:t>
            </a:r>
          </a:p>
        </p:txBody>
      </p:sp>
      <p:sp>
        <p:nvSpPr>
          <p:cNvPr id="8" name="Organigramme : Décision 7">
            <a:extLst>
              <a:ext uri="{FF2B5EF4-FFF2-40B4-BE49-F238E27FC236}">
                <a16:creationId xmlns:a16="http://schemas.microsoft.com/office/drawing/2014/main" id="{763013E8-973B-DC4B-45C4-729DCA53F878}"/>
              </a:ext>
            </a:extLst>
          </p:cNvPr>
          <p:cNvSpPr/>
          <p:nvPr/>
        </p:nvSpPr>
        <p:spPr>
          <a:xfrm>
            <a:off x="1037546" y="5492462"/>
            <a:ext cx="3335059" cy="49680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Il reste des jetons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7D27BE-645B-2C7A-CDB6-BC9464B6B2DF}"/>
              </a:ext>
            </a:extLst>
          </p:cNvPr>
          <p:cNvSpPr txBox="1"/>
          <p:nvPr/>
        </p:nvSpPr>
        <p:spPr>
          <a:xfrm>
            <a:off x="677354" y="4277645"/>
            <a:ext cx="39148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Rendre tous les jetons non cliquables ;</a:t>
            </a:r>
          </a:p>
          <a:p>
            <a:r>
              <a:rPr lang="fr-FR" dirty="0"/>
              <a:t>afficher le jeton (1) côté recto pendant 2 s, puis effacer les 2</a:t>
            </a:r>
            <a:r>
              <a:rPr lang="fr-FR" dirty="0">
                <a:solidFill>
                  <a:schemeClr val="tx1"/>
                </a:solidFill>
              </a:rPr>
              <a:t> jetons jumeaux</a:t>
            </a:r>
            <a:r>
              <a:rPr lang="fr-FR" dirty="0"/>
              <a:t>,</a:t>
            </a:r>
          </a:p>
          <a:p>
            <a:r>
              <a:rPr lang="fr-FR" dirty="0"/>
              <a:t>puis rendre les jetons cliquables.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32FC61-4B1D-F5F4-CA42-982FF43AF51D}"/>
              </a:ext>
            </a:extLst>
          </p:cNvPr>
          <p:cNvSpPr txBox="1"/>
          <p:nvPr/>
        </p:nvSpPr>
        <p:spPr>
          <a:xfrm>
            <a:off x="2291739" y="3334198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6EF8F4-71E8-745C-E0CE-E9493684A63A}"/>
              </a:ext>
            </a:extLst>
          </p:cNvPr>
          <p:cNvSpPr txBox="1"/>
          <p:nvPr/>
        </p:nvSpPr>
        <p:spPr>
          <a:xfrm>
            <a:off x="5510055" y="3725267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A6823D-A239-BD18-84E5-30F133B10DA3}"/>
              </a:ext>
            </a:extLst>
          </p:cNvPr>
          <p:cNvSpPr txBox="1"/>
          <p:nvPr/>
        </p:nvSpPr>
        <p:spPr>
          <a:xfrm>
            <a:off x="9098195" y="4287227"/>
            <a:ext cx="9296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Afficher le jeton (1) côté recto</a:t>
            </a:r>
          </a:p>
        </p:txBody>
      </p:sp>
      <p:sp>
        <p:nvSpPr>
          <p:cNvPr id="13" name="Organigramme : Décision 12">
            <a:extLst>
              <a:ext uri="{FF2B5EF4-FFF2-40B4-BE49-F238E27FC236}">
                <a16:creationId xmlns:a16="http://schemas.microsoft.com/office/drawing/2014/main" id="{F697D256-B70C-DF37-3478-3821E34E9F08}"/>
              </a:ext>
            </a:extLst>
          </p:cNvPr>
          <p:cNvSpPr/>
          <p:nvPr/>
        </p:nvSpPr>
        <p:spPr>
          <a:xfrm>
            <a:off x="4866348" y="2908367"/>
            <a:ext cx="4541520" cy="67272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Autre jeton déjà affichée côté recto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70884C-DDCF-B332-576D-E1FBEFC81B7E}"/>
              </a:ext>
            </a:extLst>
          </p:cNvPr>
          <p:cNvSpPr txBox="1"/>
          <p:nvPr/>
        </p:nvSpPr>
        <p:spPr>
          <a:xfrm>
            <a:off x="4595837" y="2862412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B7E13D-6EFD-D1AA-52E5-7A3B073CD78A}"/>
              </a:ext>
            </a:extLst>
          </p:cNvPr>
          <p:cNvSpPr txBox="1"/>
          <p:nvPr/>
        </p:nvSpPr>
        <p:spPr>
          <a:xfrm>
            <a:off x="9067057" y="2874353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DD7E9A-9E9B-43FD-AAC4-F33B4675C174}"/>
              </a:ext>
            </a:extLst>
          </p:cNvPr>
          <p:cNvSpPr txBox="1"/>
          <p:nvPr/>
        </p:nvSpPr>
        <p:spPr>
          <a:xfrm>
            <a:off x="4923806" y="4273291"/>
            <a:ext cx="38776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Rendre les jetons non cliquables ;</a:t>
            </a:r>
          </a:p>
          <a:p>
            <a:r>
              <a:rPr lang="fr-FR" dirty="0"/>
              <a:t>afficher le jeton (1) côté recto pendant 2 s puis retourner les 2 jetons,</a:t>
            </a:r>
          </a:p>
          <a:p>
            <a:r>
              <a:rPr lang="fr-FR" dirty="0"/>
              <a:t>puis rendre les jetons cliquables.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D52D291-A6F0-A66B-1593-4C88CEFAB87D}"/>
              </a:ext>
            </a:extLst>
          </p:cNvPr>
          <p:cNvSpPr/>
          <p:nvPr/>
        </p:nvSpPr>
        <p:spPr>
          <a:xfrm>
            <a:off x="9037829" y="1760066"/>
            <a:ext cx="2677160" cy="636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Accueil »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B2456D1-86C9-B9D7-CF58-A00F067D3790}"/>
              </a:ext>
            </a:extLst>
          </p:cNvPr>
          <p:cNvCxnSpPr>
            <a:cxnSpLocks/>
            <a:stCxn id="17" idx="4"/>
            <a:endCxn id="30" idx="0"/>
          </p:cNvCxnSpPr>
          <p:nvPr/>
        </p:nvCxnSpPr>
        <p:spPr>
          <a:xfrm rot="5400000">
            <a:off x="6790339" y="2497668"/>
            <a:ext cx="3687213" cy="3484929"/>
          </a:xfrm>
          <a:prstGeom prst="bentConnector3">
            <a:avLst>
              <a:gd name="adj1" fmla="val 90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F12D497-53C0-0019-FBBE-FCFB7DB34153}"/>
              </a:ext>
            </a:extLst>
          </p:cNvPr>
          <p:cNvSpPr txBox="1"/>
          <p:nvPr/>
        </p:nvSpPr>
        <p:spPr>
          <a:xfrm>
            <a:off x="467033" y="5919284"/>
            <a:ext cx="88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Ne rien faire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75CA4B-3C87-6CED-25BA-A6FE519C1DE5}"/>
              </a:ext>
            </a:extLst>
          </p:cNvPr>
          <p:cNvSpPr txBox="1"/>
          <p:nvPr/>
        </p:nvSpPr>
        <p:spPr>
          <a:xfrm>
            <a:off x="5453151" y="6083739"/>
            <a:ext cx="2876657" cy="49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Afficher l’écran des scores</a:t>
            </a:r>
          </a:p>
        </p:txBody>
      </p:sp>
      <p:sp>
        <p:nvSpPr>
          <p:cNvPr id="33" name="Organigramme : Décision 32">
            <a:extLst>
              <a:ext uri="{FF2B5EF4-FFF2-40B4-BE49-F238E27FC236}">
                <a16:creationId xmlns:a16="http://schemas.microsoft.com/office/drawing/2014/main" id="{62AC53B3-441A-D912-77F9-E16FF3E89247}"/>
              </a:ext>
            </a:extLst>
          </p:cNvPr>
          <p:cNvSpPr/>
          <p:nvPr/>
        </p:nvSpPr>
        <p:spPr>
          <a:xfrm>
            <a:off x="2680044" y="3410862"/>
            <a:ext cx="3080066" cy="63762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Les 2 jetons sont jumeaux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9484BBC-D47D-93C3-CB6F-6E103CE14793}"/>
              </a:ext>
            </a:extLst>
          </p:cNvPr>
          <p:cNvSpPr/>
          <p:nvPr/>
        </p:nvSpPr>
        <p:spPr>
          <a:xfrm>
            <a:off x="8148109" y="5853512"/>
            <a:ext cx="2474991" cy="582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Accueil »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D57D8B-39EE-F33E-7790-F08B1F5411D3}"/>
              </a:ext>
            </a:extLst>
          </p:cNvPr>
          <p:cNvSpPr txBox="1"/>
          <p:nvPr/>
        </p:nvSpPr>
        <p:spPr>
          <a:xfrm>
            <a:off x="389922" y="5556199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82EA41-61D1-7507-4F41-5A42627C2C94}"/>
              </a:ext>
            </a:extLst>
          </p:cNvPr>
          <p:cNvSpPr txBox="1"/>
          <p:nvPr/>
        </p:nvSpPr>
        <p:spPr>
          <a:xfrm>
            <a:off x="4168277" y="5723860"/>
            <a:ext cx="7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E5407240-EA58-3340-1208-9ED3C70E7F12}"/>
              </a:ext>
            </a:extLst>
          </p:cNvPr>
          <p:cNvCxnSpPr>
            <a:cxnSpLocks/>
            <a:stCxn id="33" idx="1"/>
            <a:endCxn id="9" idx="0"/>
          </p:cNvCxnSpPr>
          <p:nvPr/>
        </p:nvCxnSpPr>
        <p:spPr>
          <a:xfrm rot="10800000" flipV="1">
            <a:off x="2634788" y="3729673"/>
            <a:ext cx="45257" cy="547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819793C3-368A-BAD4-34A2-8ADE233B8758}"/>
              </a:ext>
            </a:extLst>
          </p:cNvPr>
          <p:cNvCxnSpPr>
            <a:cxnSpLocks/>
            <a:stCxn id="33" idx="3"/>
            <a:endCxn id="16" idx="0"/>
          </p:cNvCxnSpPr>
          <p:nvPr/>
        </p:nvCxnSpPr>
        <p:spPr>
          <a:xfrm>
            <a:off x="5760110" y="3729674"/>
            <a:ext cx="1102513" cy="543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F307372B-44F0-1ACA-A633-0EA98503A7F5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>
            <a:off x="4372605" y="5740866"/>
            <a:ext cx="2518875" cy="342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00B24C5-6CD7-2596-8E15-0D05AFB1868C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910060" y="5740866"/>
            <a:ext cx="127486" cy="178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8F9E6A42-E235-EB2D-DD4E-26229B5DD6ED}"/>
              </a:ext>
            </a:extLst>
          </p:cNvPr>
          <p:cNvCxnSpPr>
            <a:cxnSpLocks/>
            <a:stCxn id="13" idx="1"/>
            <a:endCxn id="33" idx="0"/>
          </p:cNvCxnSpPr>
          <p:nvPr/>
        </p:nvCxnSpPr>
        <p:spPr>
          <a:xfrm rot="10800000" flipV="1">
            <a:off x="4220078" y="3244730"/>
            <a:ext cx="646271" cy="16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1E8EE3EE-C0CC-1DB5-97B1-EB715F63813D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9407868" y="3244731"/>
            <a:ext cx="155137" cy="1042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rganigramme : Décision 102">
            <a:extLst>
              <a:ext uri="{FF2B5EF4-FFF2-40B4-BE49-F238E27FC236}">
                <a16:creationId xmlns:a16="http://schemas.microsoft.com/office/drawing/2014/main" id="{F98B20B4-3BAC-B276-7D26-FBDCD49A1671}"/>
              </a:ext>
            </a:extLst>
          </p:cNvPr>
          <p:cNvSpPr/>
          <p:nvPr/>
        </p:nvSpPr>
        <p:spPr>
          <a:xfrm>
            <a:off x="632764" y="2433780"/>
            <a:ext cx="5612454" cy="43010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Jeton (1) affichée côté recto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1CF0FDC0-CF28-9799-6F95-3182B895DC94}"/>
              </a:ext>
            </a:extLst>
          </p:cNvPr>
          <p:cNvSpPr txBox="1"/>
          <p:nvPr/>
        </p:nvSpPr>
        <p:spPr>
          <a:xfrm>
            <a:off x="159225" y="3239465"/>
            <a:ext cx="896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Ne rien faire</a:t>
            </a:r>
          </a:p>
        </p:txBody>
      </p: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C4C6DC3E-D09E-ACBD-EE70-6C9C4A2C0950}"/>
              </a:ext>
            </a:extLst>
          </p:cNvPr>
          <p:cNvCxnSpPr>
            <a:stCxn id="103" idx="1"/>
            <a:endCxn id="109" idx="0"/>
          </p:cNvCxnSpPr>
          <p:nvPr/>
        </p:nvCxnSpPr>
        <p:spPr>
          <a:xfrm rot="10800000" flipV="1">
            <a:off x="607298" y="2648833"/>
            <a:ext cx="25466" cy="590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855D7024-8900-D7F8-7887-F3FB03B0F486}"/>
              </a:ext>
            </a:extLst>
          </p:cNvPr>
          <p:cNvCxnSpPr>
            <a:stCxn id="103" idx="3"/>
            <a:endCxn id="13" idx="0"/>
          </p:cNvCxnSpPr>
          <p:nvPr/>
        </p:nvCxnSpPr>
        <p:spPr>
          <a:xfrm>
            <a:off x="6245218" y="2648833"/>
            <a:ext cx="891890" cy="259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CD6CC0FB-3304-C434-D854-7BC6F167AC17}"/>
              </a:ext>
            </a:extLst>
          </p:cNvPr>
          <p:cNvCxnSpPr>
            <a:cxnSpLocks/>
            <a:stCxn id="35" idx="4"/>
            <a:endCxn id="4" idx="0"/>
          </p:cNvCxnSpPr>
          <p:nvPr/>
        </p:nvCxnSpPr>
        <p:spPr>
          <a:xfrm rot="5400000" flipH="1">
            <a:off x="5073472" y="2124239"/>
            <a:ext cx="5959610" cy="2664657"/>
          </a:xfrm>
          <a:prstGeom prst="bentConnector5">
            <a:avLst>
              <a:gd name="adj1" fmla="val -3836"/>
              <a:gd name="adj2" fmla="val -94498"/>
              <a:gd name="adj3" fmla="val 103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E9542A1-9538-A42B-8C20-8DA2D7E38B75}"/>
              </a:ext>
            </a:extLst>
          </p:cNvPr>
          <p:cNvSpPr txBox="1"/>
          <p:nvPr/>
        </p:nvSpPr>
        <p:spPr>
          <a:xfrm>
            <a:off x="366282" y="2269035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09D92613-EDCB-5FE5-FED8-C1F87D448158}"/>
              </a:ext>
            </a:extLst>
          </p:cNvPr>
          <p:cNvCxnSpPr>
            <a:stCxn id="7" idx="4"/>
            <a:endCxn id="103" idx="0"/>
          </p:cNvCxnSpPr>
          <p:nvPr/>
        </p:nvCxnSpPr>
        <p:spPr>
          <a:xfrm>
            <a:off x="3438991" y="2222469"/>
            <a:ext cx="0" cy="21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A3EBCD6F-C874-2046-6738-E9FA61EBC61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6653506" y="1280541"/>
            <a:ext cx="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B0EF14-83D6-8D97-27BB-2835031BAF5D}"/>
              </a:ext>
            </a:extLst>
          </p:cNvPr>
          <p:cNvSpPr txBox="1"/>
          <p:nvPr/>
        </p:nvSpPr>
        <p:spPr>
          <a:xfrm>
            <a:off x="6037635" y="2278960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82953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315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Thème Office</vt:lpstr>
      <vt:lpstr>ASTROMEMORY Christian MAREAU</vt:lpstr>
      <vt:lpstr>Maquette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Organigramme</vt:lpstr>
      <vt:lpstr>Diagramme</vt:lpstr>
      <vt:lpstr>Evolutions prises en compte</vt:lpstr>
      <vt:lpstr>Autres évolutions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MAREAU</dc:creator>
  <cp:lastModifiedBy>Christian MAREAU</cp:lastModifiedBy>
  <cp:revision>24</cp:revision>
  <dcterms:created xsi:type="dcterms:W3CDTF">2022-12-19T08:29:33Z</dcterms:created>
  <dcterms:modified xsi:type="dcterms:W3CDTF">2022-12-21T10:03:21Z</dcterms:modified>
</cp:coreProperties>
</file>