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50" r:id="rId2"/>
    <p:sldId id="402" r:id="rId3"/>
    <p:sldId id="410" r:id="rId4"/>
    <p:sldId id="403" r:id="rId5"/>
    <p:sldId id="404" r:id="rId6"/>
    <p:sldId id="407" r:id="rId7"/>
    <p:sldId id="408" r:id="rId8"/>
    <p:sldId id="405" r:id="rId9"/>
    <p:sldId id="406" r:id="rId10"/>
    <p:sldId id="409" r:id="rId11"/>
    <p:sldId id="411" r:id="rId12"/>
    <p:sldId id="345" r:id="rId13"/>
    <p:sldId id="349" r:id="rId14"/>
    <p:sldId id="346" r:id="rId15"/>
    <p:sldId id="356" r:id="rId16"/>
    <p:sldId id="351" r:id="rId17"/>
    <p:sldId id="352" r:id="rId18"/>
    <p:sldId id="347" r:id="rId19"/>
    <p:sldId id="390" r:id="rId20"/>
    <p:sldId id="383" r:id="rId21"/>
    <p:sldId id="392" r:id="rId22"/>
    <p:sldId id="397" r:id="rId23"/>
    <p:sldId id="394" r:id="rId24"/>
    <p:sldId id="393" r:id="rId25"/>
    <p:sldId id="395" r:id="rId26"/>
    <p:sldId id="400" r:id="rId27"/>
    <p:sldId id="401" r:id="rId28"/>
    <p:sldId id="387" r:id="rId29"/>
    <p:sldId id="391" r:id="rId30"/>
    <p:sldId id="374" r:id="rId31"/>
    <p:sldId id="359" r:id="rId32"/>
    <p:sldId id="382" r:id="rId33"/>
    <p:sldId id="375" r:id="rId34"/>
    <p:sldId id="377" r:id="rId35"/>
    <p:sldId id="376" r:id="rId36"/>
    <p:sldId id="378" r:id="rId37"/>
    <p:sldId id="379" r:id="rId38"/>
    <p:sldId id="381" r:id="rId39"/>
    <p:sldId id="373" r:id="rId40"/>
    <p:sldId id="360" r:id="rId41"/>
    <p:sldId id="358" r:id="rId42"/>
    <p:sldId id="348" r:id="rId43"/>
    <p:sldId id="361" r:id="rId44"/>
    <p:sldId id="362" r:id="rId45"/>
    <p:sldId id="363" r:id="rId46"/>
    <p:sldId id="364" r:id="rId47"/>
    <p:sldId id="365" r:id="rId48"/>
    <p:sldId id="366" r:id="rId49"/>
    <p:sldId id="367" r:id="rId50"/>
    <p:sldId id="369" r:id="rId51"/>
    <p:sldId id="368" r:id="rId52"/>
    <p:sldId id="398" r:id="rId53"/>
    <p:sldId id="399"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60" d="100"/>
          <a:sy n="60" d="100"/>
        </p:scale>
        <p:origin x="8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23F41-73EC-48DB-BA3C-EDA434DFB5BB}" type="datetimeFigureOut">
              <a:rPr lang="fr-FR" smtClean="0"/>
              <a:t>03/02/2023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9C96E-964E-46EC-87EB-B59E6E629C77}" type="slidenum">
              <a:rPr lang="fr-FR" smtClean="0"/>
              <a:t>‹N°›</a:t>
            </a:fld>
            <a:endParaRPr lang="fr-FR"/>
          </a:p>
        </p:txBody>
      </p:sp>
    </p:spTree>
    <p:extLst>
      <p:ext uri="{BB962C8B-B14F-4D97-AF65-F5344CB8AC3E}">
        <p14:creationId xmlns:p14="http://schemas.microsoft.com/office/powerpoint/2010/main" val="4231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8A7095-375C-0047-2DBB-1CA49A9CC90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510356-69B1-C930-797C-02D20E906E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7D56732-C987-53C7-D423-F3E81A146D59}"/>
              </a:ext>
            </a:extLst>
          </p:cNvPr>
          <p:cNvSpPr>
            <a:spLocks noGrp="1"/>
          </p:cNvSpPr>
          <p:nvPr>
            <p:ph type="dt" sz="half" idx="10"/>
          </p:nvPr>
        </p:nvSpPr>
        <p:spPr/>
        <p:txBody>
          <a:bodyPr/>
          <a:lstStyle/>
          <a:p>
            <a:fld id="{B3FC4D8F-D12F-4132-AF4E-F85A42C41D9F}" type="datetime1">
              <a:rPr lang="fr-FR" smtClean="0"/>
              <a:t>03/02/2023</a:t>
            </a:fld>
            <a:endParaRPr lang="fr-FR"/>
          </a:p>
        </p:txBody>
      </p:sp>
      <p:sp>
        <p:nvSpPr>
          <p:cNvPr id="5" name="Espace réservé du pied de page 4">
            <a:extLst>
              <a:ext uri="{FF2B5EF4-FFF2-40B4-BE49-F238E27FC236}">
                <a16:creationId xmlns:a16="http://schemas.microsoft.com/office/drawing/2014/main" id="{30AE24C3-86E1-4153-22A0-8FD3EE7682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D55B6B-F502-73A4-B455-0EB44729563A}"/>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38185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8C36A-437B-513A-1BEE-4F773647BF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F12E666-D6E1-CB3D-CB57-3F8D899479A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9BB3EA-5171-6FBE-C67D-53458321741B}"/>
              </a:ext>
            </a:extLst>
          </p:cNvPr>
          <p:cNvSpPr>
            <a:spLocks noGrp="1"/>
          </p:cNvSpPr>
          <p:nvPr>
            <p:ph type="dt" sz="half" idx="10"/>
          </p:nvPr>
        </p:nvSpPr>
        <p:spPr/>
        <p:txBody>
          <a:bodyPr/>
          <a:lstStyle/>
          <a:p>
            <a:fld id="{B196A498-BF7F-46E5-9F6F-67A5858C9844}" type="datetime1">
              <a:rPr lang="fr-FR" smtClean="0"/>
              <a:t>03/02/2023</a:t>
            </a:fld>
            <a:endParaRPr lang="fr-FR"/>
          </a:p>
        </p:txBody>
      </p:sp>
      <p:sp>
        <p:nvSpPr>
          <p:cNvPr id="5" name="Espace réservé du pied de page 4">
            <a:extLst>
              <a:ext uri="{FF2B5EF4-FFF2-40B4-BE49-F238E27FC236}">
                <a16:creationId xmlns:a16="http://schemas.microsoft.com/office/drawing/2014/main" id="{681EE03D-8EA4-149D-26F1-A12E91F5C3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D67B2F-CD83-E172-59E4-5C5CE7B08389}"/>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406425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8E7220F-16E0-5553-CB4F-D3FE26DCA33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2425CA2-9729-5EDC-31FE-1F8645C400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216B56-A9E3-0746-9012-A27EB3BAC982}"/>
              </a:ext>
            </a:extLst>
          </p:cNvPr>
          <p:cNvSpPr>
            <a:spLocks noGrp="1"/>
          </p:cNvSpPr>
          <p:nvPr>
            <p:ph type="dt" sz="half" idx="10"/>
          </p:nvPr>
        </p:nvSpPr>
        <p:spPr/>
        <p:txBody>
          <a:bodyPr/>
          <a:lstStyle/>
          <a:p>
            <a:fld id="{D9253EF1-AD05-4AA4-ACD0-BFDF7A345901}" type="datetime1">
              <a:rPr lang="fr-FR" smtClean="0"/>
              <a:t>03/02/2023</a:t>
            </a:fld>
            <a:endParaRPr lang="fr-FR"/>
          </a:p>
        </p:txBody>
      </p:sp>
      <p:sp>
        <p:nvSpPr>
          <p:cNvPr id="5" name="Espace réservé du pied de page 4">
            <a:extLst>
              <a:ext uri="{FF2B5EF4-FFF2-40B4-BE49-F238E27FC236}">
                <a16:creationId xmlns:a16="http://schemas.microsoft.com/office/drawing/2014/main" id="{EAFCF760-363D-3346-052C-7F745A60F6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83C7B6-78E0-B068-72C9-24A6A042C0D2}"/>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113420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E8C7C0-7753-0ADF-6A1A-18BC7E5A515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B0BC77-B91D-049F-A239-D6C6ADCE43D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C94475-D0BB-7841-EAB9-F95C7C90D1B0}"/>
              </a:ext>
            </a:extLst>
          </p:cNvPr>
          <p:cNvSpPr>
            <a:spLocks noGrp="1"/>
          </p:cNvSpPr>
          <p:nvPr>
            <p:ph type="dt" sz="half" idx="10"/>
          </p:nvPr>
        </p:nvSpPr>
        <p:spPr/>
        <p:txBody>
          <a:bodyPr/>
          <a:lstStyle/>
          <a:p>
            <a:fld id="{1513654D-5966-497D-9662-2F453DED1A24}" type="datetime1">
              <a:rPr lang="fr-FR" smtClean="0"/>
              <a:t>03/02/2023</a:t>
            </a:fld>
            <a:endParaRPr lang="fr-FR"/>
          </a:p>
        </p:txBody>
      </p:sp>
      <p:sp>
        <p:nvSpPr>
          <p:cNvPr id="5" name="Espace réservé du pied de page 4">
            <a:extLst>
              <a:ext uri="{FF2B5EF4-FFF2-40B4-BE49-F238E27FC236}">
                <a16:creationId xmlns:a16="http://schemas.microsoft.com/office/drawing/2014/main" id="{5E76053F-ABD5-6B8D-488C-F9E3AE8C52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2FE51E-B057-E2C7-3485-B17DE30015E1}"/>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73057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A6F23-FFF0-6632-BB15-F310E3C5150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DE50B7C-8AB8-6E4E-BE09-7307D6715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6DE4E5C-A741-4157-91B7-F0DCE262273A}"/>
              </a:ext>
            </a:extLst>
          </p:cNvPr>
          <p:cNvSpPr>
            <a:spLocks noGrp="1"/>
          </p:cNvSpPr>
          <p:nvPr>
            <p:ph type="dt" sz="half" idx="10"/>
          </p:nvPr>
        </p:nvSpPr>
        <p:spPr/>
        <p:txBody>
          <a:bodyPr/>
          <a:lstStyle/>
          <a:p>
            <a:fld id="{CF1DF525-4626-4025-9B59-264B1DCCC32A}" type="datetime1">
              <a:rPr lang="fr-FR" smtClean="0"/>
              <a:t>03/02/2023</a:t>
            </a:fld>
            <a:endParaRPr lang="fr-FR"/>
          </a:p>
        </p:txBody>
      </p:sp>
      <p:sp>
        <p:nvSpPr>
          <p:cNvPr id="5" name="Espace réservé du pied de page 4">
            <a:extLst>
              <a:ext uri="{FF2B5EF4-FFF2-40B4-BE49-F238E27FC236}">
                <a16:creationId xmlns:a16="http://schemas.microsoft.com/office/drawing/2014/main" id="{7690AC09-B96B-C132-3467-B56F1C2F17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63F243-960D-E136-4FC7-9EC92347E359}"/>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11229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E9D73-787A-6918-467A-78BF21E532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0BB4F29-34E4-72D1-75BA-A07AC781E30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BC6504A-7496-C62E-4D24-21CD13C295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BFDA445-8F17-ADFA-7595-54FC30CBD8D1}"/>
              </a:ext>
            </a:extLst>
          </p:cNvPr>
          <p:cNvSpPr>
            <a:spLocks noGrp="1"/>
          </p:cNvSpPr>
          <p:nvPr>
            <p:ph type="dt" sz="half" idx="10"/>
          </p:nvPr>
        </p:nvSpPr>
        <p:spPr/>
        <p:txBody>
          <a:bodyPr/>
          <a:lstStyle/>
          <a:p>
            <a:fld id="{FF0EEF7F-B5DC-4B69-BF3A-EB71D843FAD3}" type="datetime1">
              <a:rPr lang="fr-FR" smtClean="0"/>
              <a:t>03/02/2023</a:t>
            </a:fld>
            <a:endParaRPr lang="fr-FR"/>
          </a:p>
        </p:txBody>
      </p:sp>
      <p:sp>
        <p:nvSpPr>
          <p:cNvPr id="6" name="Espace réservé du pied de page 5">
            <a:extLst>
              <a:ext uri="{FF2B5EF4-FFF2-40B4-BE49-F238E27FC236}">
                <a16:creationId xmlns:a16="http://schemas.microsoft.com/office/drawing/2014/main" id="{C10687A0-686B-728A-E72E-CE20BDB5D10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45671D-B3FD-BC86-E5B0-76E88297ABBE}"/>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389686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28B3F-2A92-086C-2DC0-DB067FE513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F733CF3-F3A7-57C6-2BB7-CA61440B3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3CDC9A2-6724-E84F-68C5-9AE6AE1728A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7A011B9-21F0-9516-D2D5-008E06914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3336323-6EBB-8DA7-751C-035721505F7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9644B9E-1F8C-9230-2296-E649452AE211}"/>
              </a:ext>
            </a:extLst>
          </p:cNvPr>
          <p:cNvSpPr>
            <a:spLocks noGrp="1"/>
          </p:cNvSpPr>
          <p:nvPr>
            <p:ph type="dt" sz="half" idx="10"/>
          </p:nvPr>
        </p:nvSpPr>
        <p:spPr/>
        <p:txBody>
          <a:bodyPr/>
          <a:lstStyle/>
          <a:p>
            <a:fld id="{761832EC-366E-4561-B8D4-C815F971EBBD}" type="datetime1">
              <a:rPr lang="fr-FR" smtClean="0"/>
              <a:t>03/02/2023</a:t>
            </a:fld>
            <a:endParaRPr lang="fr-FR"/>
          </a:p>
        </p:txBody>
      </p:sp>
      <p:sp>
        <p:nvSpPr>
          <p:cNvPr id="8" name="Espace réservé du pied de page 7">
            <a:extLst>
              <a:ext uri="{FF2B5EF4-FFF2-40B4-BE49-F238E27FC236}">
                <a16:creationId xmlns:a16="http://schemas.microsoft.com/office/drawing/2014/main" id="{B835415C-D2BF-937A-8476-AD34F6A1FA5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0A8D0A8-10C5-A808-BCDF-215D32E7144D}"/>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189257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75C80-8942-0EA4-D373-D14F5CB7ECE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48111C3-0307-4892-BD17-F95AD6581D02}"/>
              </a:ext>
            </a:extLst>
          </p:cNvPr>
          <p:cNvSpPr>
            <a:spLocks noGrp="1"/>
          </p:cNvSpPr>
          <p:nvPr>
            <p:ph type="dt" sz="half" idx="10"/>
          </p:nvPr>
        </p:nvSpPr>
        <p:spPr/>
        <p:txBody>
          <a:bodyPr/>
          <a:lstStyle/>
          <a:p>
            <a:fld id="{6AE22BBE-CFD5-41E8-8587-2DAEFA209F68}" type="datetime1">
              <a:rPr lang="fr-FR" smtClean="0"/>
              <a:t>03/02/2023</a:t>
            </a:fld>
            <a:endParaRPr lang="fr-FR"/>
          </a:p>
        </p:txBody>
      </p:sp>
      <p:sp>
        <p:nvSpPr>
          <p:cNvPr id="4" name="Espace réservé du pied de page 3">
            <a:extLst>
              <a:ext uri="{FF2B5EF4-FFF2-40B4-BE49-F238E27FC236}">
                <a16:creationId xmlns:a16="http://schemas.microsoft.com/office/drawing/2014/main" id="{DEF86658-5310-50D7-4057-3EF853F857C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2468415-746F-1A69-DFC6-7523C6B0FE5B}"/>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363327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97C2A53-C3DC-3AF5-3F34-22DEA701ED6E}"/>
              </a:ext>
            </a:extLst>
          </p:cNvPr>
          <p:cNvSpPr>
            <a:spLocks noGrp="1"/>
          </p:cNvSpPr>
          <p:nvPr>
            <p:ph type="dt" sz="half" idx="10"/>
          </p:nvPr>
        </p:nvSpPr>
        <p:spPr/>
        <p:txBody>
          <a:bodyPr/>
          <a:lstStyle/>
          <a:p>
            <a:fld id="{EF5AB7E3-53B8-4924-8CA2-DADCC43B0DBA}" type="datetime1">
              <a:rPr lang="fr-FR" smtClean="0"/>
              <a:t>03/02/2023</a:t>
            </a:fld>
            <a:endParaRPr lang="fr-FR"/>
          </a:p>
        </p:txBody>
      </p:sp>
      <p:sp>
        <p:nvSpPr>
          <p:cNvPr id="3" name="Espace réservé du pied de page 2">
            <a:extLst>
              <a:ext uri="{FF2B5EF4-FFF2-40B4-BE49-F238E27FC236}">
                <a16:creationId xmlns:a16="http://schemas.microsoft.com/office/drawing/2014/main" id="{CD824ABA-F436-25A3-0EA4-DEF6FA4C4EC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DD366E1-3FC1-8AC5-883E-27FC5D42360E}"/>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102571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C8E85-16C4-F46D-6DA3-23056547323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0E8053D-B2CC-BC1A-68B2-B60801DC5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F875115-65F2-1D6A-6548-F36EA4266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2A4A7E-A5A6-ED85-F47D-7B54940D57E1}"/>
              </a:ext>
            </a:extLst>
          </p:cNvPr>
          <p:cNvSpPr>
            <a:spLocks noGrp="1"/>
          </p:cNvSpPr>
          <p:nvPr>
            <p:ph type="dt" sz="half" idx="10"/>
          </p:nvPr>
        </p:nvSpPr>
        <p:spPr/>
        <p:txBody>
          <a:bodyPr/>
          <a:lstStyle/>
          <a:p>
            <a:fld id="{A8DC0F97-A0F8-4CCF-B088-88A7A9703491}" type="datetime1">
              <a:rPr lang="fr-FR" smtClean="0"/>
              <a:t>03/02/2023</a:t>
            </a:fld>
            <a:endParaRPr lang="fr-FR"/>
          </a:p>
        </p:txBody>
      </p:sp>
      <p:sp>
        <p:nvSpPr>
          <p:cNvPr id="6" name="Espace réservé du pied de page 5">
            <a:extLst>
              <a:ext uri="{FF2B5EF4-FFF2-40B4-BE49-F238E27FC236}">
                <a16:creationId xmlns:a16="http://schemas.microsoft.com/office/drawing/2014/main" id="{E418969F-7E90-45DB-60AC-C9D2070534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01D92-3751-0905-4E5A-11D40BE34CA2}"/>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200122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289A5-E566-2150-CDE4-DE6200397D3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EB3D7E1-36CE-3F05-15AC-A119C25C5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A1EF86D-E7E1-792A-8586-A52AAD188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BE0C75-279B-888C-47D3-FB85B4EE62D8}"/>
              </a:ext>
            </a:extLst>
          </p:cNvPr>
          <p:cNvSpPr>
            <a:spLocks noGrp="1"/>
          </p:cNvSpPr>
          <p:nvPr>
            <p:ph type="dt" sz="half" idx="10"/>
          </p:nvPr>
        </p:nvSpPr>
        <p:spPr/>
        <p:txBody>
          <a:bodyPr/>
          <a:lstStyle/>
          <a:p>
            <a:fld id="{04CAE58A-ED99-461C-971E-1862BE8CFE3E}" type="datetime1">
              <a:rPr lang="fr-FR" smtClean="0"/>
              <a:t>03/02/2023</a:t>
            </a:fld>
            <a:endParaRPr lang="fr-FR"/>
          </a:p>
        </p:txBody>
      </p:sp>
      <p:sp>
        <p:nvSpPr>
          <p:cNvPr id="6" name="Espace réservé du pied de page 5">
            <a:extLst>
              <a:ext uri="{FF2B5EF4-FFF2-40B4-BE49-F238E27FC236}">
                <a16:creationId xmlns:a16="http://schemas.microsoft.com/office/drawing/2014/main" id="{B52ACFE2-465B-B75C-A9E4-23CEC7F30A5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F5C708C-F926-0C77-EDDC-2BEF4ED4C3D0}"/>
              </a:ext>
            </a:extLst>
          </p:cNvPr>
          <p:cNvSpPr>
            <a:spLocks noGrp="1"/>
          </p:cNvSpPr>
          <p:nvPr>
            <p:ph type="sldNum" sz="quarter" idx="12"/>
          </p:nvPr>
        </p:nvSpPr>
        <p:spPr/>
        <p:txBody>
          <a:bodyPr/>
          <a:lstStyle/>
          <a:p>
            <a:fld id="{A3140761-6D89-40D1-9D6C-4664E1288385}" type="slidenum">
              <a:rPr lang="fr-FR" smtClean="0"/>
              <a:t>‹N°›</a:t>
            </a:fld>
            <a:endParaRPr lang="fr-FR"/>
          </a:p>
        </p:txBody>
      </p:sp>
    </p:spTree>
    <p:extLst>
      <p:ext uri="{BB962C8B-B14F-4D97-AF65-F5344CB8AC3E}">
        <p14:creationId xmlns:p14="http://schemas.microsoft.com/office/powerpoint/2010/main" val="277684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D447BCF-A934-0FA1-6973-CC8403687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115B804-5F33-C16C-3893-398BFFB6D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CEFED0A-3B16-5C41-7BF6-AC7CDF75B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BD26C-E0EA-4173-9B38-B429DFCFA7BC}" type="datetime1">
              <a:rPr lang="fr-FR" smtClean="0"/>
              <a:t>03/02/2023</a:t>
            </a:fld>
            <a:endParaRPr lang="fr-FR"/>
          </a:p>
        </p:txBody>
      </p:sp>
      <p:sp>
        <p:nvSpPr>
          <p:cNvPr id="5" name="Espace réservé du pied de page 4">
            <a:extLst>
              <a:ext uri="{FF2B5EF4-FFF2-40B4-BE49-F238E27FC236}">
                <a16:creationId xmlns:a16="http://schemas.microsoft.com/office/drawing/2014/main" id="{592AECFD-507F-B94B-C921-A3AF360205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C44C683-5532-EF56-A94D-DB1CE208A7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40761-6D89-40D1-9D6C-4664E1288385}" type="slidenum">
              <a:rPr lang="fr-FR" smtClean="0"/>
              <a:t>‹N°›</a:t>
            </a:fld>
            <a:endParaRPr lang="fr-FR"/>
          </a:p>
        </p:txBody>
      </p:sp>
    </p:spTree>
    <p:extLst>
      <p:ext uri="{BB962C8B-B14F-4D97-AF65-F5344CB8AC3E}">
        <p14:creationId xmlns:p14="http://schemas.microsoft.com/office/powerpoint/2010/main" val="560636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fr.wikipedia.org/wiki/Blo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45064-B592-77CB-C670-BD6F2099EBBF}"/>
              </a:ext>
            </a:extLst>
          </p:cNvPr>
          <p:cNvSpPr>
            <a:spLocks noGrp="1"/>
          </p:cNvSpPr>
          <p:nvPr>
            <p:ph type="ctrTitle"/>
          </p:nvPr>
        </p:nvSpPr>
        <p:spPr>
          <a:solidFill>
            <a:schemeClr val="accent1">
              <a:lumMod val="20000"/>
              <a:lumOff val="80000"/>
            </a:schemeClr>
          </a:solidFill>
        </p:spPr>
        <p:txBody>
          <a:bodyPr anchor="ctr" anchorCtr="0"/>
          <a:lstStyle/>
          <a:p>
            <a:r>
              <a:rPr lang="fr-FR" dirty="0"/>
              <a:t>EVALUATION – Blog PHP</a:t>
            </a:r>
          </a:p>
        </p:txBody>
      </p:sp>
      <p:sp>
        <p:nvSpPr>
          <p:cNvPr id="3" name="Sous-titre 2">
            <a:extLst>
              <a:ext uri="{FF2B5EF4-FFF2-40B4-BE49-F238E27FC236}">
                <a16:creationId xmlns:a16="http://schemas.microsoft.com/office/drawing/2014/main" id="{D4971DA8-078A-694B-A603-A840B973F2D8}"/>
              </a:ext>
            </a:extLst>
          </p:cNvPr>
          <p:cNvSpPr>
            <a:spLocks noGrp="1"/>
          </p:cNvSpPr>
          <p:nvPr>
            <p:ph type="subTitle" idx="1"/>
          </p:nvPr>
        </p:nvSpPr>
        <p:spPr/>
        <p:txBody>
          <a:bodyPr/>
          <a:lstStyle/>
          <a:p>
            <a:r>
              <a:rPr lang="fr-FR" dirty="0"/>
              <a:t>Christian MAREAU </a:t>
            </a:r>
          </a:p>
          <a:p>
            <a:r>
              <a:rPr lang="fr-FR" dirty="0"/>
              <a:t>Du 30-01 au 03-02-2023</a:t>
            </a:r>
          </a:p>
        </p:txBody>
      </p:sp>
      <p:sp>
        <p:nvSpPr>
          <p:cNvPr id="4" name="Espace réservé du numéro de diapositive 3">
            <a:extLst>
              <a:ext uri="{FF2B5EF4-FFF2-40B4-BE49-F238E27FC236}">
                <a16:creationId xmlns:a16="http://schemas.microsoft.com/office/drawing/2014/main" id="{064C1B69-D474-ECEF-75F7-9C37BD6EFA2F}"/>
              </a:ext>
            </a:extLst>
          </p:cNvPr>
          <p:cNvSpPr>
            <a:spLocks noGrp="1"/>
          </p:cNvSpPr>
          <p:nvPr>
            <p:ph type="sldNum" sz="quarter" idx="12"/>
          </p:nvPr>
        </p:nvSpPr>
        <p:spPr/>
        <p:txBody>
          <a:bodyPr/>
          <a:lstStyle/>
          <a:p>
            <a:fld id="{A3140761-6D89-40D1-9D6C-4664E1288385}" type="slidenum">
              <a:rPr lang="fr-FR" smtClean="0"/>
              <a:t>1</a:t>
            </a:fld>
            <a:endParaRPr lang="fr-FR"/>
          </a:p>
        </p:txBody>
      </p:sp>
    </p:spTree>
    <p:extLst>
      <p:ext uri="{BB962C8B-B14F-4D97-AF65-F5344CB8AC3E}">
        <p14:creationId xmlns:p14="http://schemas.microsoft.com/office/powerpoint/2010/main" val="72081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F4941-B2C6-4E0E-9A0D-336570A1C30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8D496C0-E5BE-E001-F4E3-4B7A7856FF75}"/>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AFF6AAC7-763E-A4E2-6AE6-41958F5D9BDF}"/>
              </a:ext>
            </a:extLst>
          </p:cNvPr>
          <p:cNvSpPr>
            <a:spLocks noGrp="1"/>
          </p:cNvSpPr>
          <p:nvPr>
            <p:ph type="sldNum" sz="quarter" idx="12"/>
          </p:nvPr>
        </p:nvSpPr>
        <p:spPr/>
        <p:txBody>
          <a:bodyPr/>
          <a:lstStyle/>
          <a:p>
            <a:fld id="{A3140761-6D89-40D1-9D6C-4664E1288385}" type="slidenum">
              <a:rPr lang="fr-FR" smtClean="0"/>
              <a:t>10</a:t>
            </a:fld>
            <a:endParaRPr lang="fr-FR"/>
          </a:p>
        </p:txBody>
      </p:sp>
      <p:pic>
        <p:nvPicPr>
          <p:cNvPr id="6" name="Image 5">
            <a:extLst>
              <a:ext uri="{FF2B5EF4-FFF2-40B4-BE49-F238E27FC236}">
                <a16:creationId xmlns:a16="http://schemas.microsoft.com/office/drawing/2014/main" id="{B2332424-A4CA-E842-375B-4550CEC3967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096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704FA-D7CC-349C-4D14-C7F343C6D5FD}"/>
              </a:ext>
            </a:extLst>
          </p:cNvPr>
          <p:cNvSpPr>
            <a:spLocks noGrp="1"/>
          </p:cNvSpPr>
          <p:nvPr>
            <p:ph type="title"/>
          </p:nvPr>
        </p:nvSpPr>
        <p:spPr/>
        <p:txBody>
          <a:bodyPr/>
          <a:lstStyle/>
          <a:p>
            <a:r>
              <a:rPr lang="fr-FR" dirty="0"/>
              <a:t>Fin d’installation sur </a:t>
            </a:r>
            <a:r>
              <a:rPr lang="fr-FR" dirty="0" err="1"/>
              <a:t>webhost</a:t>
            </a:r>
            <a:endParaRPr lang="fr-FR" dirty="0"/>
          </a:p>
        </p:txBody>
      </p:sp>
      <p:sp>
        <p:nvSpPr>
          <p:cNvPr id="3" name="Espace réservé du contenu 2">
            <a:extLst>
              <a:ext uri="{FF2B5EF4-FFF2-40B4-BE49-F238E27FC236}">
                <a16:creationId xmlns:a16="http://schemas.microsoft.com/office/drawing/2014/main" id="{A9B08586-AA7F-2EBC-73EE-CF74D7150EDC}"/>
              </a:ext>
            </a:extLst>
          </p:cNvPr>
          <p:cNvSpPr>
            <a:spLocks noGrp="1"/>
          </p:cNvSpPr>
          <p:nvPr>
            <p:ph idx="1"/>
          </p:nvPr>
        </p:nvSpPr>
        <p:spPr/>
        <p:txBody>
          <a:bodyPr>
            <a:normAutofit/>
          </a:bodyPr>
          <a:lstStyle/>
          <a:p>
            <a:pPr marL="0" indent="0">
              <a:buNone/>
            </a:pPr>
            <a:r>
              <a:rPr lang="fr-FR" sz="9600" dirty="0"/>
              <a:t>KO</a:t>
            </a:r>
          </a:p>
        </p:txBody>
      </p:sp>
      <p:sp>
        <p:nvSpPr>
          <p:cNvPr id="4" name="Espace réservé du numéro de diapositive 3">
            <a:extLst>
              <a:ext uri="{FF2B5EF4-FFF2-40B4-BE49-F238E27FC236}">
                <a16:creationId xmlns:a16="http://schemas.microsoft.com/office/drawing/2014/main" id="{FFDE9E56-B04B-4BC9-51E6-B257DA69B6F0}"/>
              </a:ext>
            </a:extLst>
          </p:cNvPr>
          <p:cNvSpPr>
            <a:spLocks noGrp="1"/>
          </p:cNvSpPr>
          <p:nvPr>
            <p:ph type="sldNum" sz="quarter" idx="12"/>
          </p:nvPr>
        </p:nvSpPr>
        <p:spPr/>
        <p:txBody>
          <a:bodyPr/>
          <a:lstStyle/>
          <a:p>
            <a:fld id="{A3140761-6D89-40D1-9D6C-4664E1288385}" type="slidenum">
              <a:rPr lang="fr-FR" smtClean="0"/>
              <a:t>11</a:t>
            </a:fld>
            <a:endParaRPr lang="fr-FR"/>
          </a:p>
        </p:txBody>
      </p:sp>
    </p:spTree>
    <p:extLst>
      <p:ext uri="{BB962C8B-B14F-4D97-AF65-F5344CB8AC3E}">
        <p14:creationId xmlns:p14="http://schemas.microsoft.com/office/powerpoint/2010/main" val="417107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dirty="0"/>
              <a:t>Expression de besoins</a:t>
            </a:r>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a:xfrm>
            <a:off x="838200" y="1488558"/>
            <a:ext cx="10515600" cy="4688405"/>
          </a:xfrm>
        </p:spPr>
        <p:txBody>
          <a:bodyPr>
            <a:normAutofit/>
          </a:bodyPr>
          <a:lstStyle/>
          <a:p>
            <a:pPr>
              <a:lnSpc>
                <a:spcPct val="107000"/>
              </a:lnSpc>
              <a:spcAft>
                <a:spcPts val="1200"/>
              </a:spcAf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Réaliser un système de blog en PHP</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Vous allez réaliser un blog en PHP. Vous pouvez utiliser un Framework ou du PHP pur. Votre code doit être écrit en objet et si possible en utilisant le pattern MVC. Votre blog utilisera une base de données pour stocker les articles et les commentaires.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Coté front, vous utiliserez du html, du javascript (avec ou sans Framework) et du </a:t>
            </a:r>
            <a:r>
              <a:rPr lang="fr-FR"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css</a:t>
            </a: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(avec ou sans Framework)</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Votre blog disposera d'un espace administrateur permettant d'écrire/modifier/supprimer les articles, de modérer (éditer ou supprimer) les commentaires.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FFA3E094-55DF-6194-06E8-173218C00331}"/>
              </a:ext>
            </a:extLst>
          </p:cNvPr>
          <p:cNvSpPr>
            <a:spLocks noGrp="1"/>
          </p:cNvSpPr>
          <p:nvPr>
            <p:ph type="sldNum" sz="quarter" idx="12"/>
          </p:nvPr>
        </p:nvSpPr>
        <p:spPr/>
        <p:txBody>
          <a:bodyPr/>
          <a:lstStyle/>
          <a:p>
            <a:fld id="{A3140761-6D89-40D1-9D6C-4664E1288385}" type="slidenum">
              <a:rPr lang="fr-FR" smtClean="0"/>
              <a:t>12</a:t>
            </a:fld>
            <a:endParaRPr lang="fr-FR"/>
          </a:p>
        </p:txBody>
      </p:sp>
    </p:spTree>
    <p:extLst>
      <p:ext uri="{BB962C8B-B14F-4D97-AF65-F5344CB8AC3E}">
        <p14:creationId xmlns:p14="http://schemas.microsoft.com/office/powerpoint/2010/main" val="98486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dirty="0"/>
              <a:t>Livrables</a:t>
            </a:r>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a:xfrm>
            <a:off x="838200" y="1488558"/>
            <a:ext cx="10515600" cy="4688405"/>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 (schéma) [ou maquette (couleur)]</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fonctionnel (ou liste logique des fonctionnalités (enchainements), [pseudo code])</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UML des tables MySQL</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UML des classes PHP</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Application mise en production (envoyer le lien </a:t>
            </a:r>
            <a:r>
              <a:rPr lang="fr-FR" sz="1800" dirty="0" err="1">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WebHost</a:t>
            </a: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avec exporter la base)</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Code mis en ligne sur un repo GitHub</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Le code doit comporter des commentaires en Anglais ou en Français</a:t>
            </a:r>
            <a:endParaRPr lang="fr-FR"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1ED112A0-859C-FA6E-2629-BFAE3D241C5E}"/>
              </a:ext>
            </a:extLst>
          </p:cNvPr>
          <p:cNvSpPr>
            <a:spLocks noGrp="1"/>
          </p:cNvSpPr>
          <p:nvPr>
            <p:ph type="sldNum" sz="quarter" idx="12"/>
          </p:nvPr>
        </p:nvSpPr>
        <p:spPr/>
        <p:txBody>
          <a:bodyPr/>
          <a:lstStyle/>
          <a:p>
            <a:fld id="{A3140761-6D89-40D1-9D6C-4664E1288385}" type="slidenum">
              <a:rPr lang="fr-FR" smtClean="0"/>
              <a:t>13</a:t>
            </a:fld>
            <a:endParaRPr lang="fr-FR"/>
          </a:p>
        </p:txBody>
      </p:sp>
    </p:spTree>
    <p:extLst>
      <p:ext uri="{BB962C8B-B14F-4D97-AF65-F5344CB8AC3E}">
        <p14:creationId xmlns:p14="http://schemas.microsoft.com/office/powerpoint/2010/main" val="259512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Compétences</a:t>
            </a:r>
            <a:endParaRPr lang="fr-FR" dirty="0"/>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p:txBody>
          <a:bodyPr>
            <a:normAutofit fontScale="77500" lnSpcReduction="20000"/>
          </a:bodyPr>
          <a:lstStyle/>
          <a:p>
            <a:pPr>
              <a:lnSpc>
                <a:spcPct val="107000"/>
              </a:lnSpc>
              <a:spcAft>
                <a:spcPts val="1200"/>
              </a:spcAf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Compétences évaluées : AT1 (1) Maquetter une application (niveau 3 ) (2) Réaliser une interface utilisateur web statique et adaptable ( niveau 3 ) (3) Développer une interface utilisateur web dynamique ( niveau 3 )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AT2 (1) Créer une base de donnée (niveau 3 ) (2) Développer les composants d'accès aux données (niveau 3 ) (3) Développer la partie backend d'une application web et web mobile (niveau3 )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200"/>
              </a:spcAf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Transverses :</a:t>
            </a: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Utiliser l’anglais dans son activité professionnelle en développement web et web mobile</a:t>
            </a:r>
            <a:endParaRPr lang="fr-FR"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Actualiser et partager ses compétences en développement web et web mobile</a:t>
            </a:r>
            <a:endParaRPr lang="fr-FR" sz="2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a:extLst>
              <a:ext uri="{FF2B5EF4-FFF2-40B4-BE49-F238E27FC236}">
                <a16:creationId xmlns:a16="http://schemas.microsoft.com/office/drawing/2014/main" id="{718761EA-E77A-D982-F30D-10F1CB732515}"/>
              </a:ext>
            </a:extLst>
          </p:cNvPr>
          <p:cNvSpPr>
            <a:spLocks noGrp="1"/>
          </p:cNvSpPr>
          <p:nvPr>
            <p:ph type="sldNum" sz="quarter" idx="12"/>
          </p:nvPr>
        </p:nvSpPr>
        <p:spPr/>
        <p:txBody>
          <a:bodyPr/>
          <a:lstStyle/>
          <a:p>
            <a:fld id="{A3140761-6D89-40D1-9D6C-4664E1288385}" type="slidenum">
              <a:rPr lang="fr-FR" smtClean="0"/>
              <a:t>14</a:t>
            </a:fld>
            <a:endParaRPr lang="fr-FR"/>
          </a:p>
        </p:txBody>
      </p:sp>
    </p:spTree>
    <p:extLst>
      <p:ext uri="{BB962C8B-B14F-4D97-AF65-F5344CB8AC3E}">
        <p14:creationId xmlns:p14="http://schemas.microsoft.com/office/powerpoint/2010/main" val="373886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CD73A-7C08-6C11-4796-19B98EFE649F}"/>
              </a:ext>
            </a:extLst>
          </p:cNvPr>
          <p:cNvSpPr>
            <a:spLocks noGrp="1"/>
          </p:cNvSpPr>
          <p:nvPr>
            <p:ph type="title"/>
          </p:nvPr>
        </p:nvSpPr>
        <p:spPr/>
        <p:txBody>
          <a:bodyPr/>
          <a:lstStyle/>
          <a:p>
            <a:r>
              <a:rPr lang="fr-FR" dirty="0"/>
              <a:t>Définition d’un blog</a:t>
            </a:r>
            <a:br>
              <a:rPr lang="fr-FR" dirty="0"/>
            </a:br>
            <a:r>
              <a:rPr lang="fr-FR" sz="2400" dirty="0">
                <a:hlinkClick r:id="rId2"/>
              </a:rPr>
              <a:t>https://fr.wikipedia.org/wiki/Blog</a:t>
            </a:r>
            <a:r>
              <a:rPr lang="fr-FR" sz="2400" dirty="0"/>
              <a:t> </a:t>
            </a:r>
          </a:p>
        </p:txBody>
      </p:sp>
      <p:sp>
        <p:nvSpPr>
          <p:cNvPr id="3" name="Espace réservé du contenu 2">
            <a:extLst>
              <a:ext uri="{FF2B5EF4-FFF2-40B4-BE49-F238E27FC236}">
                <a16:creationId xmlns:a16="http://schemas.microsoft.com/office/drawing/2014/main" id="{5BF7FC30-C1FC-5547-85D7-3DC18BFF8D75}"/>
              </a:ext>
            </a:extLst>
          </p:cNvPr>
          <p:cNvSpPr>
            <a:spLocks noGrp="1"/>
          </p:cNvSpPr>
          <p:nvPr>
            <p:ph idx="1"/>
          </p:nvPr>
        </p:nvSpPr>
        <p:spPr/>
        <p:txBody>
          <a:bodyPr/>
          <a:lstStyle/>
          <a:p>
            <a:pPr marL="0" indent="0">
              <a:buNone/>
            </a:pPr>
            <a:r>
              <a:rPr lang="fr-FR" dirty="0"/>
              <a:t>Un blog ou blogue est un type de site web — ou une partie d'un site web — utilisé pour la publication périodique et régulière d'articles personnels, généralement succincts, rendant compte d'une actualité autour d'une thématique particulière. À la manière d'un journal intime, ces articles — appelés billets — publiés par son/ses propriétaire(s) ou son/ses webmaster(s), sont typiquement datés, signés et présentés dans un ordre </a:t>
            </a:r>
            <a:r>
              <a:rPr lang="fr-FR" dirty="0" err="1"/>
              <a:t>rétrochronologique</a:t>
            </a:r>
            <a:r>
              <a:rPr lang="fr-FR" dirty="0"/>
              <a:t>, c'est-à-dire du plus récent au plus ancien. Ils permettent à son auteur, appelé blogueur, d’exprimer une opinion subjective et sont la plupart du temps ouverts aux commentaires des lecteurs.</a:t>
            </a:r>
          </a:p>
        </p:txBody>
      </p:sp>
      <p:sp>
        <p:nvSpPr>
          <p:cNvPr id="4" name="Espace réservé du numéro de diapositive 3">
            <a:extLst>
              <a:ext uri="{FF2B5EF4-FFF2-40B4-BE49-F238E27FC236}">
                <a16:creationId xmlns:a16="http://schemas.microsoft.com/office/drawing/2014/main" id="{3F4F38CF-9751-02C2-5CE6-CD2540930D55}"/>
              </a:ext>
            </a:extLst>
          </p:cNvPr>
          <p:cNvSpPr>
            <a:spLocks noGrp="1"/>
          </p:cNvSpPr>
          <p:nvPr>
            <p:ph type="sldNum" sz="quarter" idx="12"/>
          </p:nvPr>
        </p:nvSpPr>
        <p:spPr/>
        <p:txBody>
          <a:bodyPr/>
          <a:lstStyle/>
          <a:p>
            <a:fld id="{A3140761-6D89-40D1-9D6C-4664E1288385}" type="slidenum">
              <a:rPr lang="fr-FR" smtClean="0"/>
              <a:t>15</a:t>
            </a:fld>
            <a:endParaRPr lang="fr-FR"/>
          </a:p>
        </p:txBody>
      </p:sp>
    </p:spTree>
    <p:extLst>
      <p:ext uri="{BB962C8B-B14F-4D97-AF65-F5344CB8AC3E}">
        <p14:creationId xmlns:p14="http://schemas.microsoft.com/office/powerpoint/2010/main" val="384129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fonctionnel</a:t>
            </a:r>
            <a:b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b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(liste logique des fonctionnalités)</a:t>
            </a:r>
            <a:endParaRPr lang="fr-FR" sz="2800" dirty="0"/>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p:txBody>
          <a:bodyPr>
            <a:normAutofit lnSpcReduction="10000"/>
          </a:bodyPr>
          <a:lstStyle/>
          <a:p>
            <a:r>
              <a:rPr lang="fr-FR" b="1" dirty="0"/>
              <a:t>Visiteur</a:t>
            </a:r>
          </a:p>
          <a:p>
            <a:pPr lvl="1"/>
            <a:r>
              <a:rPr lang="fr-FR" dirty="0"/>
              <a:t>Accéder au blog librement</a:t>
            </a:r>
          </a:p>
          <a:p>
            <a:pPr lvl="1"/>
            <a:r>
              <a:rPr lang="fr-FR" dirty="0"/>
              <a:t>Consulter la liste des articles</a:t>
            </a:r>
          </a:p>
          <a:p>
            <a:pPr lvl="2"/>
            <a:r>
              <a:rPr lang="fr-FR" dirty="0"/>
              <a:t>Les articles sont classés par date de publication (antéchronologique)</a:t>
            </a:r>
          </a:p>
          <a:p>
            <a:pPr lvl="2"/>
            <a:r>
              <a:rPr lang="fr-FR" dirty="0"/>
              <a:t>Les articles vitrine sont en tête</a:t>
            </a:r>
          </a:p>
          <a:p>
            <a:pPr lvl="2"/>
            <a:r>
              <a:rPr lang="fr-FR" dirty="0">
                <a:solidFill>
                  <a:srgbClr val="FF0000"/>
                </a:solidFill>
              </a:rPr>
              <a:t>La liste des article peut être filtrée selon certains thèmes (boutons d’un menu)</a:t>
            </a:r>
          </a:p>
          <a:p>
            <a:pPr lvl="1"/>
            <a:r>
              <a:rPr lang="fr-FR" dirty="0"/>
              <a:t>Consulter un article (et ses commentaires) pour le parcourir (</a:t>
            </a:r>
            <a:r>
              <a:rPr lang="fr-FR" i="1" dirty="0"/>
              <a:t>lire la suite</a:t>
            </a:r>
            <a:r>
              <a:rPr lang="fr-FR" dirty="0"/>
              <a:t>)</a:t>
            </a:r>
          </a:p>
          <a:p>
            <a:pPr lvl="2"/>
            <a:r>
              <a:rPr lang="fr-FR" dirty="0"/>
              <a:t>Les commentaires sont triés par date (antéchronologique)</a:t>
            </a:r>
          </a:p>
          <a:p>
            <a:pPr lvl="1"/>
            <a:r>
              <a:rPr lang="fr-FR" dirty="0"/>
              <a:t>Enregistrer un Login et un Mot de passe pour laisser des commentaires</a:t>
            </a:r>
          </a:p>
          <a:p>
            <a:pPr lvl="2"/>
            <a:r>
              <a:rPr lang="fr-FR" dirty="0"/>
              <a:t>Possibilité de changer le mot de passe </a:t>
            </a:r>
            <a:r>
              <a:rPr lang="fr-FR" dirty="0">
                <a:solidFill>
                  <a:srgbClr val="FF0000"/>
                </a:solidFill>
              </a:rPr>
              <a:t>et l’avatar</a:t>
            </a:r>
          </a:p>
          <a:p>
            <a:pPr lvl="1"/>
            <a:r>
              <a:rPr lang="fr-FR" dirty="0"/>
              <a:t>Se connecter pour laisser un commentaire sur un article</a:t>
            </a:r>
          </a:p>
          <a:p>
            <a:pPr lvl="1"/>
            <a:r>
              <a:rPr lang="fr-FR" dirty="0"/>
              <a:t>Laisser un commentaire sur un article</a:t>
            </a:r>
          </a:p>
          <a:p>
            <a:pPr lvl="2"/>
            <a:endParaRPr lang="fr-FR" dirty="0"/>
          </a:p>
          <a:p>
            <a:pPr lvl="2"/>
            <a:endParaRPr lang="fr-FR" dirty="0"/>
          </a:p>
        </p:txBody>
      </p:sp>
      <p:sp>
        <p:nvSpPr>
          <p:cNvPr id="4" name="Espace réservé du numéro de diapositive 3">
            <a:extLst>
              <a:ext uri="{FF2B5EF4-FFF2-40B4-BE49-F238E27FC236}">
                <a16:creationId xmlns:a16="http://schemas.microsoft.com/office/drawing/2014/main" id="{D61CBEEF-45B2-4828-C5E7-C5264F687055}"/>
              </a:ext>
            </a:extLst>
          </p:cNvPr>
          <p:cNvSpPr>
            <a:spLocks noGrp="1"/>
          </p:cNvSpPr>
          <p:nvPr>
            <p:ph type="sldNum" sz="quarter" idx="12"/>
          </p:nvPr>
        </p:nvSpPr>
        <p:spPr/>
        <p:txBody>
          <a:bodyPr/>
          <a:lstStyle/>
          <a:p>
            <a:fld id="{A3140761-6D89-40D1-9D6C-4664E1288385}" type="slidenum">
              <a:rPr lang="fr-FR" smtClean="0"/>
              <a:t>16</a:t>
            </a:fld>
            <a:endParaRPr lang="fr-FR"/>
          </a:p>
        </p:txBody>
      </p:sp>
    </p:spTree>
    <p:extLst>
      <p:ext uri="{BB962C8B-B14F-4D97-AF65-F5344CB8AC3E}">
        <p14:creationId xmlns:p14="http://schemas.microsoft.com/office/powerpoint/2010/main" val="3361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fonctionnel</a:t>
            </a:r>
            <a:b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b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(liste logique des fonctionnalités)</a:t>
            </a:r>
            <a:endParaRPr lang="fr-FR" sz="2800" dirty="0"/>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a:xfrm>
            <a:off x="838200" y="1825625"/>
            <a:ext cx="10515600" cy="4745296"/>
          </a:xfrm>
        </p:spPr>
        <p:txBody>
          <a:bodyPr>
            <a:normAutofit fontScale="85000" lnSpcReduction="20000"/>
          </a:bodyPr>
          <a:lstStyle/>
          <a:p>
            <a:r>
              <a:rPr lang="fr-FR" b="1" dirty="0"/>
              <a:t>Administrateur</a:t>
            </a:r>
          </a:p>
          <a:p>
            <a:pPr lvl="1"/>
            <a:r>
              <a:rPr lang="fr-FR" dirty="0"/>
              <a:t>Connexion à l’application au moyen d’un Login et Mot de passe</a:t>
            </a:r>
          </a:p>
          <a:p>
            <a:pPr lvl="2"/>
            <a:r>
              <a:rPr lang="fr-FR" dirty="0"/>
              <a:t>Possibilité de changer le mot de passe</a:t>
            </a:r>
          </a:p>
          <a:p>
            <a:pPr lvl="2"/>
            <a:r>
              <a:rPr lang="fr-FR" dirty="0"/>
              <a:t>Possibilité de créer un autre compte ADMIN</a:t>
            </a:r>
          </a:p>
          <a:p>
            <a:pPr lvl="1"/>
            <a:r>
              <a:rPr lang="fr-FR" dirty="0">
                <a:solidFill>
                  <a:srgbClr val="FF0000"/>
                </a:solidFill>
              </a:rPr>
              <a:t>Modifier l’entête du bloc (titre et photo)</a:t>
            </a:r>
          </a:p>
          <a:p>
            <a:pPr lvl="1"/>
            <a:r>
              <a:rPr lang="fr-FR" dirty="0"/>
              <a:t>Créer/modifier/supprimer des thèmes</a:t>
            </a:r>
          </a:p>
          <a:p>
            <a:pPr lvl="2"/>
            <a:r>
              <a:rPr lang="fr-FR" dirty="0"/>
              <a:t>Ils apparaissent sous l’entête sous la forme de boutons</a:t>
            </a:r>
          </a:p>
          <a:p>
            <a:pPr lvl="2"/>
            <a:r>
              <a:rPr lang="fr-FR" dirty="0"/>
              <a:t>Ils permettent de filtrer la liste des articles</a:t>
            </a:r>
          </a:p>
          <a:p>
            <a:pPr lvl="1"/>
            <a:r>
              <a:rPr lang="fr-FR" dirty="0"/>
              <a:t>Créer un article</a:t>
            </a:r>
          </a:p>
          <a:p>
            <a:pPr lvl="2"/>
            <a:r>
              <a:rPr lang="fr-FR" dirty="0"/>
              <a:t>Titre, Photo d’en-tête, Résumé (qui apparaît dans la liste des articles)</a:t>
            </a:r>
          </a:p>
          <a:p>
            <a:pPr lvl="2"/>
            <a:r>
              <a:rPr lang="fr-FR" dirty="0"/>
              <a:t>Associer ou non l’article à 1 ou plusieurs thèmes</a:t>
            </a:r>
          </a:p>
          <a:p>
            <a:pPr lvl="2"/>
            <a:r>
              <a:rPr lang="fr-FR" dirty="0"/>
              <a:t>Option article vitrine</a:t>
            </a:r>
          </a:p>
          <a:p>
            <a:pPr lvl="2"/>
            <a:r>
              <a:rPr lang="fr-FR" dirty="0"/>
              <a:t>Ajouter du texte [possibilité d’ajouter des photos]</a:t>
            </a:r>
          </a:p>
          <a:p>
            <a:pPr lvl="2"/>
            <a:r>
              <a:rPr lang="fr-FR" dirty="0"/>
              <a:t>Prévisualiser l’article</a:t>
            </a:r>
          </a:p>
          <a:p>
            <a:pPr lvl="2"/>
            <a:r>
              <a:rPr lang="fr-FR" dirty="0"/>
              <a:t>Mettre en ligne l’article / Mettre l’article hors ligne</a:t>
            </a:r>
          </a:p>
          <a:p>
            <a:pPr lvl="1"/>
            <a:r>
              <a:rPr lang="fr-FR" dirty="0"/>
              <a:t>Modifier un article</a:t>
            </a:r>
          </a:p>
          <a:p>
            <a:pPr lvl="2"/>
            <a:r>
              <a:rPr lang="fr-FR" dirty="0"/>
              <a:t>La date de publication  devient la date de dernière </a:t>
            </a:r>
          </a:p>
          <a:p>
            <a:pPr lvl="1"/>
            <a:r>
              <a:rPr lang="fr-FR" dirty="0"/>
              <a:t>Supprimer un article de la base de données</a:t>
            </a:r>
          </a:p>
          <a:p>
            <a:pPr lvl="2"/>
            <a:endParaRPr lang="fr-FR" dirty="0"/>
          </a:p>
          <a:p>
            <a:pPr lvl="2"/>
            <a:endParaRPr lang="fr-FR" dirty="0"/>
          </a:p>
          <a:p>
            <a:pPr lvl="2"/>
            <a:endParaRPr lang="fr-FR" dirty="0"/>
          </a:p>
        </p:txBody>
      </p:sp>
      <p:sp>
        <p:nvSpPr>
          <p:cNvPr id="4" name="Espace réservé du numéro de diapositive 3">
            <a:extLst>
              <a:ext uri="{FF2B5EF4-FFF2-40B4-BE49-F238E27FC236}">
                <a16:creationId xmlns:a16="http://schemas.microsoft.com/office/drawing/2014/main" id="{6B3E332C-B262-D902-12FD-48425CEF49F8}"/>
              </a:ext>
            </a:extLst>
          </p:cNvPr>
          <p:cNvSpPr>
            <a:spLocks noGrp="1"/>
          </p:cNvSpPr>
          <p:nvPr>
            <p:ph type="sldNum" sz="quarter" idx="12"/>
          </p:nvPr>
        </p:nvSpPr>
        <p:spPr/>
        <p:txBody>
          <a:bodyPr/>
          <a:lstStyle/>
          <a:p>
            <a:fld id="{A3140761-6D89-40D1-9D6C-4664E1288385}" type="slidenum">
              <a:rPr lang="fr-FR" smtClean="0"/>
              <a:t>17</a:t>
            </a:fld>
            <a:endParaRPr lang="fr-FR"/>
          </a:p>
        </p:txBody>
      </p:sp>
    </p:spTree>
    <p:extLst>
      <p:ext uri="{BB962C8B-B14F-4D97-AF65-F5344CB8AC3E}">
        <p14:creationId xmlns:p14="http://schemas.microsoft.com/office/powerpoint/2010/main" val="3579355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Diagramme fonctionnel</a:t>
            </a:r>
            <a:b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br>
            <a:r>
              <a:rPr lang="fr-FR" sz="2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(liste logique des fonctionnalités)</a:t>
            </a:r>
            <a:endParaRPr lang="fr-FR" sz="2800" dirty="0"/>
          </a:p>
        </p:txBody>
      </p:sp>
      <p:sp>
        <p:nvSpPr>
          <p:cNvPr id="3" name="Espace réservé du contenu 2">
            <a:extLst>
              <a:ext uri="{FF2B5EF4-FFF2-40B4-BE49-F238E27FC236}">
                <a16:creationId xmlns:a16="http://schemas.microsoft.com/office/drawing/2014/main" id="{62CCFA94-BC1F-F2BA-A215-DDA0E9360173}"/>
              </a:ext>
            </a:extLst>
          </p:cNvPr>
          <p:cNvSpPr>
            <a:spLocks noGrp="1"/>
          </p:cNvSpPr>
          <p:nvPr>
            <p:ph idx="1"/>
          </p:nvPr>
        </p:nvSpPr>
        <p:spPr/>
        <p:txBody>
          <a:bodyPr>
            <a:normAutofit lnSpcReduction="10000"/>
          </a:bodyPr>
          <a:lstStyle/>
          <a:p>
            <a:r>
              <a:rPr lang="fr-FR" b="1" dirty="0"/>
              <a:t>Administrateur (suite)</a:t>
            </a:r>
          </a:p>
          <a:p>
            <a:pPr lvl="1"/>
            <a:r>
              <a:rPr lang="fr-FR" dirty="0"/>
              <a:t>Consulter les commentaires</a:t>
            </a:r>
          </a:p>
          <a:p>
            <a:pPr lvl="2"/>
            <a:r>
              <a:rPr lang="fr-FR" dirty="0"/>
              <a:t>Par défaut la liste des commentaires ne présente que les commentaires non publiés (</a:t>
            </a:r>
            <a:r>
              <a:rPr lang="fr-FR" dirty="0">
                <a:solidFill>
                  <a:srgbClr val="FF0000"/>
                </a:solidFill>
              </a:rPr>
              <a:t>possibilité de les afficher tous</a:t>
            </a:r>
            <a:r>
              <a:rPr lang="fr-FR" dirty="0"/>
              <a:t>) triés par ordre chronologique</a:t>
            </a:r>
          </a:p>
          <a:p>
            <a:pPr lvl="1"/>
            <a:r>
              <a:rPr lang="fr-FR" dirty="0"/>
              <a:t>Publier/dépublier un commentaire</a:t>
            </a:r>
          </a:p>
          <a:p>
            <a:pPr lvl="1"/>
            <a:r>
              <a:rPr lang="fr-FR" dirty="0"/>
              <a:t>Modifier un commentaire</a:t>
            </a:r>
          </a:p>
          <a:p>
            <a:pPr lvl="1"/>
            <a:r>
              <a:rPr lang="fr-FR" dirty="0"/>
              <a:t>Supprimer un commentaire</a:t>
            </a:r>
          </a:p>
          <a:p>
            <a:pPr lvl="1"/>
            <a:r>
              <a:rPr lang="fr-FR" dirty="0"/>
              <a:t>Bloquer/débloquer un login (message « Il n’est plus possible de laisser de commentaires sur ce blog »)</a:t>
            </a:r>
          </a:p>
          <a:p>
            <a:pPr lvl="2"/>
            <a:r>
              <a:rPr lang="fr-FR" dirty="0"/>
              <a:t>Les logins sont triés par ordre alphabétique</a:t>
            </a:r>
          </a:p>
          <a:p>
            <a:pPr lvl="2"/>
            <a:r>
              <a:rPr lang="fr-FR" dirty="0">
                <a:solidFill>
                  <a:srgbClr val="FF0000"/>
                </a:solidFill>
              </a:rPr>
              <a:t>Amélioration : possibilité de rechercher un user</a:t>
            </a:r>
          </a:p>
          <a:p>
            <a:pPr lvl="1"/>
            <a:r>
              <a:rPr lang="fr-FR" dirty="0">
                <a:solidFill>
                  <a:srgbClr val="FF0000"/>
                </a:solidFill>
              </a:rPr>
              <a:t>Bloquer l’avatar d’un user</a:t>
            </a:r>
          </a:p>
          <a:p>
            <a:pPr lvl="2"/>
            <a:endParaRPr lang="fr-FR" dirty="0"/>
          </a:p>
          <a:p>
            <a:pPr lvl="2"/>
            <a:endParaRPr lang="fr-FR" dirty="0"/>
          </a:p>
        </p:txBody>
      </p:sp>
      <p:sp>
        <p:nvSpPr>
          <p:cNvPr id="4" name="Espace réservé du numéro de diapositive 3">
            <a:extLst>
              <a:ext uri="{FF2B5EF4-FFF2-40B4-BE49-F238E27FC236}">
                <a16:creationId xmlns:a16="http://schemas.microsoft.com/office/drawing/2014/main" id="{EF75CD01-73B9-BC0A-E6A2-55152527100A}"/>
              </a:ext>
            </a:extLst>
          </p:cNvPr>
          <p:cNvSpPr>
            <a:spLocks noGrp="1"/>
          </p:cNvSpPr>
          <p:nvPr>
            <p:ph type="sldNum" sz="quarter" idx="12"/>
          </p:nvPr>
        </p:nvSpPr>
        <p:spPr/>
        <p:txBody>
          <a:bodyPr/>
          <a:lstStyle/>
          <a:p>
            <a:fld id="{A3140761-6D89-40D1-9D6C-4664E1288385}" type="slidenum">
              <a:rPr lang="fr-FR" smtClean="0"/>
              <a:t>18</a:t>
            </a:fld>
            <a:endParaRPr lang="fr-FR"/>
          </a:p>
        </p:txBody>
      </p:sp>
    </p:spTree>
    <p:extLst>
      <p:ext uri="{BB962C8B-B14F-4D97-AF65-F5344CB8AC3E}">
        <p14:creationId xmlns:p14="http://schemas.microsoft.com/office/powerpoint/2010/main" val="30518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3CBF02-CD22-4B7D-1208-C29DC036DBCC}"/>
              </a:ext>
            </a:extLst>
          </p:cNvPr>
          <p:cNvSpPr>
            <a:spLocks noGrp="1"/>
          </p:cNvSpPr>
          <p:nvPr>
            <p:ph type="title"/>
          </p:nvPr>
        </p:nvSpPr>
        <p:spPr/>
        <p:txBody>
          <a:bodyPr/>
          <a:lstStyle/>
          <a:p>
            <a:r>
              <a:rPr lang="fr-FR" dirty="0"/>
              <a:t>Sécurité</a:t>
            </a:r>
          </a:p>
        </p:txBody>
      </p:sp>
      <p:sp>
        <p:nvSpPr>
          <p:cNvPr id="3" name="Espace réservé du contenu 2">
            <a:extLst>
              <a:ext uri="{FF2B5EF4-FFF2-40B4-BE49-F238E27FC236}">
                <a16:creationId xmlns:a16="http://schemas.microsoft.com/office/drawing/2014/main" id="{676CB0ED-A118-8E76-6753-3C1FED549F1A}"/>
              </a:ext>
            </a:extLst>
          </p:cNvPr>
          <p:cNvSpPr>
            <a:spLocks noGrp="1"/>
          </p:cNvSpPr>
          <p:nvPr>
            <p:ph idx="1"/>
          </p:nvPr>
        </p:nvSpPr>
        <p:spPr>
          <a:xfrm>
            <a:off x="838199" y="1443788"/>
            <a:ext cx="9797717" cy="4822257"/>
          </a:xfrm>
        </p:spPr>
        <p:txBody>
          <a:bodyPr>
            <a:normAutofit fontScale="77500" lnSpcReduction="20000"/>
          </a:bodyPr>
          <a:lstStyle/>
          <a:p>
            <a:pPr marL="0" indent="0">
              <a:buNone/>
            </a:pPr>
            <a:r>
              <a:rPr lang="fr-FR" sz="2000" b="1" dirty="0"/>
              <a:t>Les mots de passe </a:t>
            </a:r>
            <a:r>
              <a:rPr lang="fr-FR" sz="2000" dirty="0"/>
              <a:t>sont cryptés (sha1) et masqués</a:t>
            </a:r>
          </a:p>
          <a:p>
            <a:pPr marL="0" indent="0">
              <a:buNone/>
            </a:pPr>
            <a:r>
              <a:rPr lang="fr-FR" sz="2000" b="1" dirty="0"/>
              <a:t>Captcha</a:t>
            </a:r>
          </a:p>
          <a:p>
            <a:pPr lvl="1"/>
            <a:r>
              <a:rPr lang="fr-FR" sz="2000" dirty="0" err="1"/>
              <a:t>header.php</a:t>
            </a:r>
            <a:r>
              <a:rPr lang="fr-FR" sz="2000" dirty="0"/>
              <a:t> : &lt;script src="api" &gt;</a:t>
            </a:r>
          </a:p>
          <a:p>
            <a:pPr lvl="1"/>
            <a:r>
              <a:rPr lang="fr-FR" sz="2000" dirty="0" err="1"/>
              <a:t>functions.php</a:t>
            </a:r>
            <a:r>
              <a:rPr lang="fr-FR" sz="2000" dirty="0"/>
              <a:t> : </a:t>
            </a:r>
            <a:r>
              <a:rPr lang="fr-FR" sz="2000" dirty="0" err="1"/>
              <a:t>validerCaptcha</a:t>
            </a:r>
            <a:r>
              <a:rPr lang="fr-FR" sz="2000" dirty="0"/>
              <a:t>(){}</a:t>
            </a:r>
          </a:p>
          <a:p>
            <a:pPr lvl="1"/>
            <a:r>
              <a:rPr lang="fr-FR" sz="2000" dirty="0"/>
              <a:t>index2.php : </a:t>
            </a:r>
            <a:r>
              <a:rPr lang="fr-FR" sz="2000" dirty="0" err="1"/>
              <a:t>validerCaptcha</a:t>
            </a:r>
            <a:r>
              <a:rPr lang="fr-FR" sz="2000" dirty="0"/>
              <a:t>() au retour des formulaires suivants : </a:t>
            </a:r>
          </a:p>
          <a:p>
            <a:pPr lvl="2"/>
            <a:r>
              <a:rPr lang="fr-FR" sz="1800" b="1" dirty="0" err="1"/>
              <a:t>form_login</a:t>
            </a:r>
            <a:r>
              <a:rPr lang="fr-FR" sz="1800" b="1" dirty="0"/>
              <a:t> </a:t>
            </a:r>
            <a:r>
              <a:rPr lang="fr-FR" sz="1800" dirty="0"/>
              <a:t>(clé du site dans </a:t>
            </a:r>
            <a:r>
              <a:rPr lang="fr-FR" sz="1800" dirty="0" err="1"/>
              <a:t>form_login.php</a:t>
            </a:r>
            <a:r>
              <a:rPr lang="fr-FR" sz="1800" dirty="0"/>
              <a:t>) : login admin ou user</a:t>
            </a:r>
          </a:p>
          <a:p>
            <a:pPr lvl="2"/>
            <a:r>
              <a:rPr lang="fr-FR" sz="1800" b="1" dirty="0" err="1"/>
              <a:t>form_registration</a:t>
            </a:r>
            <a:r>
              <a:rPr lang="fr-FR" sz="1800" b="1" dirty="0"/>
              <a:t> </a:t>
            </a:r>
            <a:r>
              <a:rPr lang="fr-FR" sz="1800" dirty="0"/>
              <a:t>(clé du site dans </a:t>
            </a:r>
            <a:r>
              <a:rPr lang="fr-FR" sz="1800" dirty="0" err="1"/>
              <a:t>form_registration.php</a:t>
            </a:r>
            <a:r>
              <a:rPr lang="fr-FR" sz="1800" dirty="0"/>
              <a:t>) : création d’un compte admin ou user</a:t>
            </a:r>
          </a:p>
          <a:p>
            <a:pPr lvl="2"/>
            <a:r>
              <a:rPr lang="fr-FR" sz="1800" b="1" dirty="0" err="1"/>
              <a:t>form_comment</a:t>
            </a:r>
            <a:r>
              <a:rPr lang="fr-FR" sz="1800" b="1" dirty="0"/>
              <a:t> </a:t>
            </a:r>
            <a:r>
              <a:rPr lang="fr-FR" sz="1800" dirty="0"/>
              <a:t>(clé du site dans </a:t>
            </a:r>
            <a:r>
              <a:rPr lang="fr-FR" sz="1800" dirty="0" err="1"/>
              <a:t>site_div_article_form_comment.php</a:t>
            </a:r>
            <a:r>
              <a:rPr lang="fr-FR" sz="1800" dirty="0"/>
              <a:t>) : création d’un commentaire</a:t>
            </a:r>
          </a:p>
          <a:p>
            <a:pPr marL="457200" lvl="1" indent="0">
              <a:buNone/>
            </a:pPr>
            <a:r>
              <a:rPr lang="fr-FR" sz="2000" dirty="0"/>
              <a:t>En plus, sur ces formulaires, les données saisies sont contrôlés au moyen de la fonction </a:t>
            </a:r>
            <a:r>
              <a:rPr lang="fr-FR" sz="2000" b="1" dirty="0" err="1"/>
              <a:t>testStrs</a:t>
            </a:r>
            <a:r>
              <a:rPr lang="fr-FR" sz="2000" dirty="0"/>
              <a:t> (</a:t>
            </a:r>
            <a:r>
              <a:rPr lang="fr-FR" sz="2000" dirty="0" err="1"/>
              <a:t>functions.php</a:t>
            </a:r>
            <a:r>
              <a:rPr lang="fr-FR" sz="2000" dirty="0"/>
              <a:t>) qui utilise la fonction </a:t>
            </a:r>
            <a:r>
              <a:rPr lang="fr-FR" sz="2000" b="1" dirty="0" err="1"/>
              <a:t>strip_tags</a:t>
            </a:r>
            <a:r>
              <a:rPr lang="fr-FR" sz="2000" dirty="0"/>
              <a:t>.</a:t>
            </a:r>
          </a:p>
          <a:p>
            <a:pPr marL="0" indent="0">
              <a:buNone/>
            </a:pPr>
            <a:r>
              <a:rPr lang="fr-FR" sz="2000" b="1" dirty="0"/>
              <a:t>Autres formulaires </a:t>
            </a:r>
            <a:r>
              <a:rPr lang="fr-FR" sz="2000" dirty="0"/>
              <a:t>traités dans index2.php,</a:t>
            </a:r>
            <a:r>
              <a:rPr lang="fr-FR" sz="2000" b="1" dirty="0"/>
              <a:t> sans captcha ni contrôle des saisies.</a:t>
            </a:r>
          </a:p>
          <a:p>
            <a:pPr marL="0" indent="0">
              <a:buNone/>
            </a:pPr>
            <a:r>
              <a:rPr lang="fr-FR" sz="2000" dirty="0"/>
              <a:t>Ces formulaires sont réservés aux admin qui n’on t aucun intérêt à pirater leur propre site.</a:t>
            </a:r>
          </a:p>
          <a:p>
            <a:pPr marL="0" indent="0">
              <a:buNone/>
            </a:pPr>
            <a:r>
              <a:rPr lang="fr-FR" sz="2200" dirty="0"/>
              <a:t>D’autre part, ça permet à l’admin de structurer son texte avec des balises html.</a:t>
            </a:r>
            <a:br>
              <a:rPr lang="fr-FR" sz="2200" dirty="0"/>
            </a:br>
            <a:endParaRPr lang="fr-FR" sz="2200" dirty="0"/>
          </a:p>
          <a:p>
            <a:pPr lvl="1"/>
            <a:r>
              <a:rPr lang="fr-FR" sz="2000" b="1" dirty="0" err="1"/>
              <a:t>form_comment_modif</a:t>
            </a:r>
            <a:r>
              <a:rPr lang="fr-FR" sz="2000" b="1" dirty="0"/>
              <a:t> </a:t>
            </a:r>
            <a:r>
              <a:rPr lang="fr-FR" sz="2000" dirty="0"/>
              <a:t>: Régulation d’un commentaire par un admin</a:t>
            </a:r>
          </a:p>
          <a:p>
            <a:pPr lvl="2"/>
            <a:r>
              <a:rPr lang="fr-FR" sz="1600" dirty="0" err="1"/>
              <a:t>form_comment_modif.php</a:t>
            </a:r>
            <a:r>
              <a:rPr lang="fr-FR" sz="1600" dirty="0"/>
              <a:t> est </a:t>
            </a:r>
            <a:r>
              <a:rPr lang="fr-FR" sz="1600" dirty="0" err="1"/>
              <a:t>include</a:t>
            </a:r>
            <a:r>
              <a:rPr lang="fr-FR" sz="1600" dirty="0"/>
              <a:t> par </a:t>
            </a:r>
            <a:r>
              <a:rPr lang="fr-FR" sz="1400" dirty="0" err="1">
                <a:solidFill>
                  <a:srgbClr val="4EC9B0"/>
                </a:solidFill>
                <a:latin typeface="Consolas" panose="020B0609020204030204" pitchFamily="49" charset="0"/>
              </a:rPr>
              <a:t>class_comments_controller</a:t>
            </a:r>
            <a:r>
              <a:rPr lang="fr-FR" sz="1600" dirty="0"/>
              <a:t>-&gt;</a:t>
            </a:r>
            <a:r>
              <a:rPr lang="fr-FR" sz="1600" dirty="0" err="1"/>
              <a:t>displayOne</a:t>
            </a:r>
            <a:r>
              <a:rPr lang="fr-FR" sz="1600" dirty="0"/>
              <a:t>()</a:t>
            </a:r>
          </a:p>
          <a:p>
            <a:pPr lvl="1"/>
            <a:r>
              <a:rPr lang="fr-FR" sz="2000" b="1" dirty="0" err="1"/>
              <a:t>form_article</a:t>
            </a:r>
            <a:r>
              <a:rPr lang="fr-FR" sz="2000" b="1" dirty="0"/>
              <a:t> </a:t>
            </a:r>
            <a:r>
              <a:rPr lang="fr-FR" sz="2000" dirty="0"/>
              <a:t>: création d’un article par un admin</a:t>
            </a:r>
            <a:endParaRPr lang="fr-FR" sz="1600" dirty="0"/>
          </a:p>
          <a:p>
            <a:pPr lvl="2"/>
            <a:r>
              <a:rPr lang="fr-FR" sz="1600" dirty="0" err="1"/>
              <a:t>form_article.php</a:t>
            </a:r>
            <a:r>
              <a:rPr lang="fr-FR" sz="1600" dirty="0"/>
              <a:t> est </a:t>
            </a:r>
            <a:r>
              <a:rPr lang="fr-FR" sz="1600" dirty="0" err="1"/>
              <a:t>include</a:t>
            </a:r>
            <a:r>
              <a:rPr lang="fr-FR" sz="1600" dirty="0"/>
              <a:t> par index2.php dans </a:t>
            </a:r>
            <a:r>
              <a:rPr lang="fr-FR" sz="1600" dirty="0" err="1"/>
              <a:t>controller</a:t>
            </a:r>
            <a:r>
              <a:rPr lang="fr-FR" sz="1600" dirty="0"/>
              <a:t> « article » / action «  </a:t>
            </a:r>
            <a:r>
              <a:rPr lang="fr-FR" sz="1600" dirty="0" err="1"/>
              <a:t>createArticle</a:t>
            </a:r>
            <a:r>
              <a:rPr lang="fr-FR" sz="1600" dirty="0"/>
              <a:t> »</a:t>
            </a:r>
          </a:p>
          <a:p>
            <a:pPr lvl="1"/>
            <a:r>
              <a:rPr lang="fr-FR" sz="2000" b="1" dirty="0" err="1"/>
              <a:t>form_article_modif</a:t>
            </a:r>
            <a:r>
              <a:rPr lang="fr-FR" sz="2000" b="1" dirty="0"/>
              <a:t> </a:t>
            </a:r>
            <a:r>
              <a:rPr lang="fr-FR" sz="2000" dirty="0"/>
              <a:t>: modification d’un article par un admin</a:t>
            </a:r>
          </a:p>
          <a:p>
            <a:pPr lvl="2"/>
            <a:r>
              <a:rPr lang="fr-FR" sz="1600" dirty="0" err="1"/>
              <a:t>form_article_modif.php</a:t>
            </a:r>
            <a:r>
              <a:rPr lang="fr-FR" sz="1600" dirty="0"/>
              <a:t> est </a:t>
            </a:r>
            <a:r>
              <a:rPr lang="fr-FR" sz="1600" dirty="0" err="1"/>
              <a:t>include</a:t>
            </a:r>
            <a:r>
              <a:rPr lang="fr-FR" sz="1600" dirty="0"/>
              <a:t> par </a:t>
            </a:r>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class_articles_controller</a:t>
            </a:r>
            <a:r>
              <a:rPr lang="fr-FR" sz="1600" dirty="0"/>
              <a:t>-&gt;</a:t>
            </a:r>
            <a:r>
              <a:rPr lang="fr-FR" sz="1600" dirty="0" err="1"/>
              <a:t>displayOne</a:t>
            </a:r>
            <a:endParaRPr lang="fr-FR" sz="2000" dirty="0"/>
          </a:p>
          <a:p>
            <a:pPr lvl="1"/>
            <a:endParaRPr lang="fr-FR" sz="2000" dirty="0"/>
          </a:p>
          <a:p>
            <a:pPr lvl="2"/>
            <a:endParaRPr lang="fr-FR" sz="1600" dirty="0"/>
          </a:p>
          <a:p>
            <a:pPr lvl="2"/>
            <a:endParaRPr lang="fr-FR" sz="1600" dirty="0"/>
          </a:p>
          <a:p>
            <a:pPr lvl="2"/>
            <a:endParaRPr lang="fr-FR" sz="1600" dirty="0"/>
          </a:p>
          <a:p>
            <a:pPr lvl="2"/>
            <a:endParaRPr lang="fr-FR" sz="1600" dirty="0"/>
          </a:p>
          <a:p>
            <a:pPr lvl="2"/>
            <a:endParaRPr lang="fr-FR" sz="1600" b="0" dirty="0">
              <a:solidFill>
                <a:srgbClr val="D4D4D4"/>
              </a:solidFill>
              <a:effectLst/>
            </a:endParaRPr>
          </a:p>
          <a:p>
            <a:pPr lvl="2"/>
            <a:endParaRPr lang="fr-FR" sz="1600" dirty="0"/>
          </a:p>
          <a:p>
            <a:pPr lvl="2"/>
            <a:endParaRPr lang="fr-FR" sz="1600" dirty="0"/>
          </a:p>
          <a:p>
            <a:pPr lvl="2"/>
            <a:endParaRPr lang="fr-FR" sz="1600" b="0" dirty="0">
              <a:solidFill>
                <a:srgbClr val="D4D4D4"/>
              </a:solidFill>
              <a:effectLst/>
            </a:endParaRPr>
          </a:p>
          <a:p>
            <a:pPr lvl="2"/>
            <a:endParaRPr lang="fr-FR" sz="1600" dirty="0"/>
          </a:p>
          <a:p>
            <a:pPr marL="457200" lvl="1" indent="0">
              <a:buNone/>
            </a:pPr>
            <a:endParaRPr lang="fr-FR" sz="1800" dirty="0"/>
          </a:p>
          <a:p>
            <a:pPr lvl="1"/>
            <a:endParaRPr lang="fr-FR" sz="1800" dirty="0"/>
          </a:p>
        </p:txBody>
      </p:sp>
      <p:sp>
        <p:nvSpPr>
          <p:cNvPr id="4" name="Espace réservé du numéro de diapositive 3">
            <a:extLst>
              <a:ext uri="{FF2B5EF4-FFF2-40B4-BE49-F238E27FC236}">
                <a16:creationId xmlns:a16="http://schemas.microsoft.com/office/drawing/2014/main" id="{3F2809AE-4941-6E5A-D6DA-BABECEA66982}"/>
              </a:ext>
            </a:extLst>
          </p:cNvPr>
          <p:cNvSpPr>
            <a:spLocks noGrp="1"/>
          </p:cNvSpPr>
          <p:nvPr>
            <p:ph type="sldNum" sz="quarter" idx="12"/>
          </p:nvPr>
        </p:nvSpPr>
        <p:spPr/>
        <p:txBody>
          <a:bodyPr/>
          <a:lstStyle/>
          <a:p>
            <a:fld id="{A3140761-6D89-40D1-9D6C-4664E1288385}" type="slidenum">
              <a:rPr lang="fr-FR" smtClean="0"/>
              <a:t>19</a:t>
            </a:fld>
            <a:endParaRPr lang="fr-FR"/>
          </a:p>
        </p:txBody>
      </p:sp>
    </p:spTree>
    <p:extLst>
      <p:ext uri="{BB962C8B-B14F-4D97-AF65-F5344CB8AC3E}">
        <p14:creationId xmlns:p14="http://schemas.microsoft.com/office/powerpoint/2010/main" val="69800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38C66C-C3F4-6989-EAA7-BD220FB46434}"/>
              </a:ext>
            </a:extLst>
          </p:cNvPr>
          <p:cNvSpPr>
            <a:spLocks noGrp="1"/>
          </p:cNvSpPr>
          <p:nvPr>
            <p:ph type="title"/>
          </p:nvPr>
        </p:nvSpPr>
        <p:spPr/>
        <p:txBody>
          <a:bodyPr/>
          <a:lstStyle/>
          <a:p>
            <a:r>
              <a:rPr lang="fr-FR" dirty="0"/>
              <a:t>Infos diverses</a:t>
            </a:r>
          </a:p>
        </p:txBody>
      </p:sp>
      <p:sp>
        <p:nvSpPr>
          <p:cNvPr id="3" name="Espace réservé du contenu 2">
            <a:extLst>
              <a:ext uri="{FF2B5EF4-FFF2-40B4-BE49-F238E27FC236}">
                <a16:creationId xmlns:a16="http://schemas.microsoft.com/office/drawing/2014/main" id="{C05737B8-CA8A-868B-4548-0BA85A7BFDA9}"/>
              </a:ext>
            </a:extLst>
          </p:cNvPr>
          <p:cNvSpPr>
            <a:spLocks noGrp="1"/>
          </p:cNvSpPr>
          <p:nvPr>
            <p:ph idx="1"/>
          </p:nvPr>
        </p:nvSpPr>
        <p:spPr>
          <a:xfrm>
            <a:off x="838200" y="1825625"/>
            <a:ext cx="10923872" cy="4351338"/>
          </a:xfrm>
        </p:spPr>
        <p:txBody>
          <a:bodyPr>
            <a:normAutofit fontScale="70000" lnSpcReduction="20000"/>
          </a:bodyPr>
          <a:lstStyle/>
          <a:p>
            <a:r>
              <a:rPr lang="fr-FR" dirty="0"/>
              <a:t>Pour lancer l’appli en mode local :</a:t>
            </a:r>
          </a:p>
          <a:p>
            <a:pPr lvl="1"/>
            <a:r>
              <a:rPr lang="fr-FR" b="0" dirty="0">
                <a:solidFill>
                  <a:srgbClr val="6A9955"/>
                </a:solidFill>
                <a:effectLst/>
                <a:latin typeface="Consolas" panose="020B0609020204030204" pitchFamily="49" charset="0"/>
              </a:rPr>
              <a:t>//http://localhost/exo/eval_php_blog/index2.php</a:t>
            </a:r>
            <a:endParaRPr lang="fr-FR" b="0" dirty="0">
              <a:solidFill>
                <a:srgbClr val="D4D4D4"/>
              </a:solidFill>
              <a:effectLst/>
              <a:latin typeface="Consolas" panose="020B0609020204030204" pitchFamily="49" charset="0"/>
            </a:endParaRPr>
          </a:p>
          <a:p>
            <a:pPr lvl="1"/>
            <a:r>
              <a:rPr lang="fr-FR" dirty="0"/>
              <a:t>Ce lien est présent et cliquable en tête du fichier index2.php</a:t>
            </a:r>
          </a:p>
          <a:p>
            <a:r>
              <a:rPr lang="fr-FR" dirty="0"/>
              <a:t>Compte </a:t>
            </a:r>
            <a:r>
              <a:rPr lang="fr-FR" dirty="0" err="1"/>
              <a:t>Github</a:t>
            </a:r>
            <a:r>
              <a:rPr lang="fr-FR" dirty="0"/>
              <a:t> chiro314 : « </a:t>
            </a:r>
            <a:r>
              <a:rPr lang="fr-FR" dirty="0" err="1"/>
              <a:t>eval_php_blog</a:t>
            </a:r>
            <a:r>
              <a:rPr lang="fr-FR" dirty="0"/>
              <a:t> »</a:t>
            </a:r>
          </a:p>
          <a:p>
            <a:r>
              <a:rPr lang="fr-FR" dirty="0" err="1"/>
              <a:t>Webhost</a:t>
            </a:r>
            <a:r>
              <a:rPr lang="fr-FR" dirty="0"/>
              <a:t> : site </a:t>
            </a:r>
            <a:r>
              <a:rPr lang="fr-FR" dirty="0" err="1"/>
              <a:t>evalphpblog</a:t>
            </a:r>
            <a:r>
              <a:rPr lang="fr-FR" dirty="0"/>
              <a:t> </a:t>
            </a:r>
          </a:p>
          <a:p>
            <a:r>
              <a:rPr lang="fr-FR" dirty="0"/>
              <a:t>Login/</a:t>
            </a:r>
            <a:r>
              <a:rPr lang="fr-FR" dirty="0" err="1"/>
              <a:t>psw</a:t>
            </a:r>
            <a:r>
              <a:rPr lang="fr-FR" dirty="0"/>
              <a:t> admin dispo : </a:t>
            </a:r>
            <a:r>
              <a:rPr lang="fr-FR" dirty="0" err="1"/>
              <a:t>cma</a:t>
            </a:r>
            <a:r>
              <a:rPr lang="fr-FR" dirty="0"/>
              <a:t>/123</a:t>
            </a:r>
          </a:p>
          <a:p>
            <a:r>
              <a:rPr lang="fr-FR" dirty="0"/>
              <a:t>Login/</a:t>
            </a:r>
            <a:r>
              <a:rPr lang="fr-FR" dirty="0" err="1"/>
              <a:t>psw</a:t>
            </a:r>
            <a:r>
              <a:rPr lang="fr-FR" dirty="0"/>
              <a:t> user dispo : </a:t>
            </a:r>
            <a:r>
              <a:rPr lang="fr-FR" dirty="0" err="1"/>
              <a:t>chr</a:t>
            </a:r>
            <a:r>
              <a:rPr lang="fr-FR" dirty="0"/>
              <a:t>/123 et chr2/123</a:t>
            </a:r>
          </a:p>
          <a:p>
            <a:r>
              <a:rPr lang="fr-FR" dirty="0"/>
              <a:t>Le header et le fichier style sont dans </a:t>
            </a:r>
            <a:r>
              <a:rPr lang="fr-FR" i="1" dirty="0" err="1"/>
              <a:t>view</a:t>
            </a:r>
            <a:endParaRPr lang="fr-FR" i="1" dirty="0"/>
          </a:p>
          <a:p>
            <a:r>
              <a:rPr lang="fr-FR" dirty="0"/>
              <a:t>Le fichier </a:t>
            </a:r>
            <a:r>
              <a:rPr lang="fr-FR" dirty="0" err="1"/>
              <a:t>functions</a:t>
            </a:r>
            <a:r>
              <a:rPr lang="fr-FR" dirty="0"/>
              <a:t> est dans </a:t>
            </a:r>
            <a:r>
              <a:rPr lang="fr-FR" i="1" dirty="0" err="1"/>
              <a:t>controller</a:t>
            </a:r>
            <a:r>
              <a:rPr lang="fr-FR" i="1" dirty="0"/>
              <a:t> (c</a:t>
            </a:r>
            <a:r>
              <a:rPr lang="fr-FR" dirty="0"/>
              <a:t>e fichier contient également les constantes)</a:t>
            </a:r>
          </a:p>
          <a:p>
            <a:r>
              <a:rPr lang="fr-FR" dirty="0"/>
              <a:t>La base de données est dans </a:t>
            </a:r>
            <a:r>
              <a:rPr lang="fr-FR" i="1" dirty="0"/>
              <a:t>model/DB, </a:t>
            </a:r>
            <a:r>
              <a:rPr lang="fr-FR" i="1" dirty="0" err="1"/>
              <a:t>connexionbdd.php</a:t>
            </a:r>
            <a:r>
              <a:rPr lang="fr-FR" i="1" dirty="0"/>
              <a:t> </a:t>
            </a:r>
            <a:r>
              <a:rPr lang="fr-FR" dirty="0"/>
              <a:t>est dans </a:t>
            </a:r>
            <a:r>
              <a:rPr lang="fr-FR" i="1" dirty="0"/>
              <a:t>model</a:t>
            </a:r>
          </a:p>
          <a:p>
            <a:r>
              <a:rPr lang="fr-FR" dirty="0"/>
              <a:t>Les images sont dans </a:t>
            </a:r>
            <a:r>
              <a:rPr lang="fr-FR" i="1" dirty="0" err="1"/>
              <a:t>view</a:t>
            </a:r>
            <a:r>
              <a:rPr lang="fr-FR" i="1" dirty="0"/>
              <a:t>/</a:t>
            </a:r>
            <a:r>
              <a:rPr lang="fr-FR" i="1" dirty="0" err="1"/>
              <a:t>pictures</a:t>
            </a:r>
            <a:endParaRPr lang="fr-FR" i="1" dirty="0"/>
          </a:p>
          <a:p>
            <a:r>
              <a:rPr lang="fr-FR" dirty="0"/>
              <a:t>Tous les articles ne sont pas publiés : 3 publiés + 3 draft publiables</a:t>
            </a:r>
          </a:p>
          <a:p>
            <a:r>
              <a:rPr lang="fr-FR" dirty="0"/>
              <a:t>Tous les commentaires ne sont pas publiés</a:t>
            </a:r>
          </a:p>
        </p:txBody>
      </p:sp>
      <p:sp>
        <p:nvSpPr>
          <p:cNvPr id="4" name="Espace réservé du numéro de diapositive 3">
            <a:extLst>
              <a:ext uri="{FF2B5EF4-FFF2-40B4-BE49-F238E27FC236}">
                <a16:creationId xmlns:a16="http://schemas.microsoft.com/office/drawing/2014/main" id="{F4DCB7A9-1CBF-215B-1FD1-47A22B125287}"/>
              </a:ext>
            </a:extLst>
          </p:cNvPr>
          <p:cNvSpPr>
            <a:spLocks noGrp="1"/>
          </p:cNvSpPr>
          <p:nvPr>
            <p:ph type="sldNum" sz="quarter" idx="12"/>
          </p:nvPr>
        </p:nvSpPr>
        <p:spPr/>
        <p:txBody>
          <a:bodyPr/>
          <a:lstStyle/>
          <a:p>
            <a:fld id="{A3140761-6D89-40D1-9D6C-4664E1288385}" type="slidenum">
              <a:rPr lang="fr-FR" smtClean="0"/>
              <a:t>2</a:t>
            </a:fld>
            <a:endParaRPr lang="fr-FR"/>
          </a:p>
        </p:txBody>
      </p:sp>
    </p:spTree>
    <p:extLst>
      <p:ext uri="{BB962C8B-B14F-4D97-AF65-F5344CB8AC3E}">
        <p14:creationId xmlns:p14="http://schemas.microsoft.com/office/powerpoint/2010/main" val="58860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D613B-19B2-15E2-603C-AD7DD3ABB394}"/>
              </a:ext>
            </a:extLst>
          </p:cNvPr>
          <p:cNvSpPr>
            <a:spLocks noGrp="1"/>
          </p:cNvSpPr>
          <p:nvPr>
            <p:ph type="title"/>
          </p:nvPr>
        </p:nvSpPr>
        <p:spPr>
          <a:xfrm>
            <a:off x="838200" y="0"/>
            <a:ext cx="10515600" cy="1325563"/>
          </a:xfrm>
        </p:spPr>
        <p:txBody>
          <a:bodyPr/>
          <a:lstStyle/>
          <a:p>
            <a:r>
              <a:rPr lang="fr-FR" dirty="0"/>
              <a:t>Améliorations</a:t>
            </a:r>
          </a:p>
        </p:txBody>
      </p:sp>
      <p:sp>
        <p:nvSpPr>
          <p:cNvPr id="3" name="Espace réservé du contenu 2">
            <a:extLst>
              <a:ext uri="{FF2B5EF4-FFF2-40B4-BE49-F238E27FC236}">
                <a16:creationId xmlns:a16="http://schemas.microsoft.com/office/drawing/2014/main" id="{140F024A-5150-664B-B2FF-D2DCA4EE2519}"/>
              </a:ext>
            </a:extLst>
          </p:cNvPr>
          <p:cNvSpPr>
            <a:spLocks noGrp="1"/>
          </p:cNvSpPr>
          <p:nvPr>
            <p:ph idx="1"/>
          </p:nvPr>
        </p:nvSpPr>
        <p:spPr>
          <a:xfrm>
            <a:off x="838200" y="1148316"/>
            <a:ext cx="10515600" cy="5475767"/>
          </a:xfrm>
        </p:spPr>
        <p:txBody>
          <a:bodyPr>
            <a:normAutofit fontScale="62500" lnSpcReduction="20000"/>
          </a:bodyPr>
          <a:lstStyle/>
          <a:p>
            <a:r>
              <a:rPr lang="fr-FR" dirty="0"/>
              <a:t>User</a:t>
            </a:r>
          </a:p>
          <a:p>
            <a:pPr lvl="1"/>
            <a:r>
              <a:rPr lang="fr-FR" dirty="0"/>
              <a:t>Exploiter la mise en vitrine «  showcase » lors de l’affichage des articles aux utilisateurs</a:t>
            </a:r>
          </a:p>
          <a:p>
            <a:pPr lvl="1"/>
            <a:r>
              <a:rPr lang="fr-FR" dirty="0"/>
              <a:t>Faire en sorte de ne pas avoir à recharger l’article suite à l’envoi d’un commentaire</a:t>
            </a:r>
          </a:p>
          <a:p>
            <a:pPr lvl="1"/>
            <a:r>
              <a:rPr lang="fr-FR" dirty="0"/>
              <a:t>Permettre de se connecter (pour laisser un commentaire) sans avoir à quitter l’article </a:t>
            </a:r>
          </a:p>
          <a:p>
            <a:pPr lvl="1"/>
            <a:r>
              <a:rPr lang="fr-FR" dirty="0"/>
              <a:t>Permettre la modification du mot de passe user (menu en commentaire dans header)</a:t>
            </a:r>
          </a:p>
          <a:p>
            <a:pPr lvl="1"/>
            <a:r>
              <a:rPr lang="fr-FR" dirty="0"/>
              <a:t>Gestion des avatar. Attention, un avatar doit être validé avant d’^</a:t>
            </a:r>
            <a:r>
              <a:rPr lang="fr-FR" dirty="0" err="1"/>
              <a:t>tre</a:t>
            </a:r>
            <a:r>
              <a:rPr lang="fr-FR" dirty="0"/>
              <a:t> mis en ligne.</a:t>
            </a:r>
          </a:p>
          <a:p>
            <a:pPr lvl="1"/>
            <a:r>
              <a:rPr lang="fr-FR" dirty="0"/>
              <a:t>Possibilité de </a:t>
            </a:r>
            <a:r>
              <a:rPr lang="fr-FR" dirty="0" err="1"/>
              <a:t>filter</a:t>
            </a:r>
            <a:r>
              <a:rPr lang="fr-FR" dirty="0"/>
              <a:t> les articles par thème (CRUD sur les 2 tables « </a:t>
            </a:r>
            <a:r>
              <a:rPr lang="fr-FR" dirty="0" err="1"/>
              <a:t>theme</a:t>
            </a:r>
            <a:r>
              <a:rPr lang="fr-FR" dirty="0"/>
              <a:t> » et objets à prévoir)</a:t>
            </a:r>
          </a:p>
          <a:p>
            <a:r>
              <a:rPr lang="fr-FR" dirty="0"/>
              <a:t>Admin &amp; user</a:t>
            </a:r>
          </a:p>
          <a:p>
            <a:pPr lvl="1"/>
            <a:r>
              <a:rPr lang="fr-FR" dirty="0"/>
              <a:t>Exploiter les thèmes (seul les tables sont créées)</a:t>
            </a:r>
          </a:p>
          <a:p>
            <a:pPr lvl="1"/>
            <a:r>
              <a:rPr lang="fr-FR" dirty="0"/>
              <a:t>Table (et objets) « Blog » pour la « présentation » du blog (avec CRUD pour création/maj de cette présentation)</a:t>
            </a:r>
          </a:p>
          <a:p>
            <a:pPr lvl="2"/>
            <a:r>
              <a:rPr lang="fr-FR" dirty="0"/>
              <a:t>Avec liaison avec la table des articles pour envisager la création de plusieurs blogs (CRUD blog)</a:t>
            </a:r>
          </a:p>
          <a:p>
            <a:pPr lvl="1"/>
            <a:r>
              <a:rPr lang="fr-FR" dirty="0"/>
              <a:t>Proposer une 2</a:t>
            </a:r>
            <a:r>
              <a:rPr lang="fr-FR" baseline="30000" dirty="0"/>
              <a:t>e</a:t>
            </a:r>
            <a:r>
              <a:rPr lang="fr-FR" dirty="0"/>
              <a:t> possibilité d’affichage de la liste des articles sur le site avec photo à gauche, au même niveau que le titre et le résumé.</a:t>
            </a:r>
          </a:p>
          <a:p>
            <a:r>
              <a:rPr lang="fr-FR" dirty="0"/>
              <a:t>Admin</a:t>
            </a:r>
          </a:p>
          <a:p>
            <a:pPr lvl="1"/>
            <a:r>
              <a:rPr lang="fr-FR" dirty="0"/>
              <a:t>Dans l’écran de création d’un article, un 2</a:t>
            </a:r>
            <a:r>
              <a:rPr lang="fr-FR" baseline="30000" dirty="0"/>
              <a:t>e</a:t>
            </a:r>
            <a:r>
              <a:rPr lang="fr-FR" dirty="0"/>
              <a:t> bouton « Enregistrer et visualiser » </a:t>
            </a:r>
          </a:p>
          <a:p>
            <a:pPr lvl="1"/>
            <a:r>
              <a:rPr lang="fr-FR" dirty="0"/>
              <a:t>Possibilité de saisir un texte alternatif pour l’image de l’article</a:t>
            </a:r>
          </a:p>
          <a:p>
            <a:pPr lvl="1"/>
            <a:r>
              <a:rPr lang="fr-FR" dirty="0"/>
              <a:t>Donner la possibilité d’afficher tous les commentaires (pas seulement les commentaires non validés)</a:t>
            </a:r>
          </a:p>
          <a:p>
            <a:pPr lvl="1"/>
            <a:r>
              <a:rPr lang="fr-FR" dirty="0"/>
              <a:t>Permettre la modification du mot de passe admin (menu en commentaire dans header)</a:t>
            </a:r>
          </a:p>
          <a:p>
            <a:pPr lvl="1"/>
            <a:r>
              <a:rPr lang="fr-FR" dirty="0"/>
              <a:t>Prévoir un mode Maintenance</a:t>
            </a:r>
          </a:p>
          <a:p>
            <a:pPr lvl="1"/>
            <a:r>
              <a:rPr lang="fr-FR" dirty="0"/>
              <a:t>Prévoir des extractions pour exploiter les dates pour analyser le comportement des utilisateurs.</a:t>
            </a:r>
          </a:p>
          <a:p>
            <a:pPr lvl="1"/>
            <a:r>
              <a:rPr lang="fr-FR" dirty="0"/>
              <a:t>Possibilité de bloquer un user (utilité à challenger)</a:t>
            </a:r>
          </a:p>
        </p:txBody>
      </p:sp>
      <p:sp>
        <p:nvSpPr>
          <p:cNvPr id="4" name="Espace réservé du numéro de diapositive 3">
            <a:extLst>
              <a:ext uri="{FF2B5EF4-FFF2-40B4-BE49-F238E27FC236}">
                <a16:creationId xmlns:a16="http://schemas.microsoft.com/office/drawing/2014/main" id="{7CE97500-EA61-06D7-7890-C3A25D68AF0E}"/>
              </a:ext>
            </a:extLst>
          </p:cNvPr>
          <p:cNvSpPr>
            <a:spLocks noGrp="1"/>
          </p:cNvSpPr>
          <p:nvPr>
            <p:ph type="sldNum" sz="quarter" idx="12"/>
          </p:nvPr>
        </p:nvSpPr>
        <p:spPr/>
        <p:txBody>
          <a:bodyPr/>
          <a:lstStyle/>
          <a:p>
            <a:fld id="{A3140761-6D89-40D1-9D6C-4664E1288385}" type="slidenum">
              <a:rPr lang="fr-FR" smtClean="0"/>
              <a:t>20</a:t>
            </a:fld>
            <a:endParaRPr lang="fr-FR"/>
          </a:p>
        </p:txBody>
      </p:sp>
    </p:spTree>
    <p:extLst>
      <p:ext uri="{BB962C8B-B14F-4D97-AF65-F5344CB8AC3E}">
        <p14:creationId xmlns:p14="http://schemas.microsoft.com/office/powerpoint/2010/main" val="649807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07293EC-5E05-FB05-928B-45CA6832ED06}"/>
              </a:ext>
            </a:extLst>
          </p:cNvPr>
          <p:cNvSpPr txBox="1"/>
          <p:nvPr/>
        </p:nvSpPr>
        <p:spPr>
          <a:xfrm>
            <a:off x="6874850" y="405629"/>
            <a:ext cx="2992162" cy="2098304"/>
          </a:xfrm>
          <a:prstGeom prst="rect">
            <a:avLst/>
          </a:prstGeom>
          <a:noFill/>
          <a:ln w="38100">
            <a:solidFill>
              <a:schemeClr val="tx1"/>
            </a:solidFill>
          </a:ln>
        </p:spPr>
        <p:txBody>
          <a:bodyPr wrap="square" rtlCol="0">
            <a:noAutofit/>
          </a:bodyPr>
          <a:lstStyle/>
          <a:p>
            <a:r>
              <a:rPr lang="fr-FR" b="1" dirty="0"/>
              <a:t>USER</a:t>
            </a:r>
          </a:p>
          <a:p>
            <a:r>
              <a:rPr lang="fr-FR" b="1" dirty="0"/>
              <a:t>Login (50)</a:t>
            </a:r>
          </a:p>
          <a:p>
            <a:r>
              <a:rPr lang="fr-FR" dirty="0" err="1"/>
              <a:t>psw</a:t>
            </a:r>
            <a:r>
              <a:rPr lang="fr-FR" dirty="0"/>
              <a:t> (50)</a:t>
            </a:r>
          </a:p>
          <a:p>
            <a:r>
              <a:rPr lang="fr-FR" dirty="0"/>
              <a:t>type (admin, user)</a:t>
            </a:r>
          </a:p>
          <a:p>
            <a:r>
              <a:rPr lang="fr-FR" dirty="0" err="1"/>
              <a:t>status</a:t>
            </a:r>
            <a:r>
              <a:rPr lang="fr-FR" dirty="0"/>
              <a:t> (actif, bloqué)</a:t>
            </a:r>
          </a:p>
          <a:p>
            <a:r>
              <a:rPr lang="fr-FR" dirty="0">
                <a:solidFill>
                  <a:srgbClr val="FF0000"/>
                </a:solidFill>
              </a:rPr>
              <a:t>avatar</a:t>
            </a:r>
          </a:p>
          <a:p>
            <a:r>
              <a:rPr lang="fr-FR" dirty="0" err="1">
                <a:solidFill>
                  <a:srgbClr val="FF0000"/>
                </a:solidFill>
              </a:rPr>
              <a:t>avatarstatus</a:t>
            </a:r>
            <a:r>
              <a:rPr lang="fr-FR" dirty="0">
                <a:solidFill>
                  <a:srgbClr val="FF0000"/>
                </a:solidFill>
              </a:rPr>
              <a:t> (ok, default ko)</a:t>
            </a:r>
          </a:p>
          <a:p>
            <a:endParaRPr lang="fr-FR" dirty="0"/>
          </a:p>
          <a:p>
            <a:endParaRPr lang="fr-FR" dirty="0"/>
          </a:p>
          <a:p>
            <a:endParaRPr lang="fr-FR" dirty="0"/>
          </a:p>
          <a:p>
            <a:endParaRPr lang="fr-FR" dirty="0"/>
          </a:p>
        </p:txBody>
      </p:sp>
      <p:sp>
        <p:nvSpPr>
          <p:cNvPr id="5" name="ZoneTexte 4">
            <a:extLst>
              <a:ext uri="{FF2B5EF4-FFF2-40B4-BE49-F238E27FC236}">
                <a16:creationId xmlns:a16="http://schemas.microsoft.com/office/drawing/2014/main" id="{6F99ECF2-537F-01BA-CE30-1B1AF15B3EEA}"/>
              </a:ext>
            </a:extLst>
          </p:cNvPr>
          <p:cNvSpPr txBox="1"/>
          <p:nvPr/>
        </p:nvSpPr>
        <p:spPr>
          <a:xfrm>
            <a:off x="4067867" y="3005455"/>
            <a:ext cx="3072821" cy="3209233"/>
          </a:xfrm>
          <a:prstGeom prst="rect">
            <a:avLst/>
          </a:prstGeom>
          <a:noFill/>
          <a:ln w="38100">
            <a:solidFill>
              <a:schemeClr val="tx1"/>
            </a:solidFill>
          </a:ln>
        </p:spPr>
        <p:txBody>
          <a:bodyPr wrap="square" rtlCol="0">
            <a:noAutofit/>
          </a:bodyPr>
          <a:lstStyle>
            <a:defPPr>
              <a:defRPr lang="fr-FR"/>
            </a:defPPr>
            <a:lvl1pPr>
              <a:defRPr b="1"/>
            </a:lvl1pPr>
          </a:lstStyle>
          <a:p>
            <a:r>
              <a:rPr lang="fr-FR" dirty="0"/>
              <a:t>ARTICLE</a:t>
            </a:r>
          </a:p>
          <a:p>
            <a:r>
              <a:rPr lang="fr-FR" dirty="0"/>
              <a:t>id (auto)</a:t>
            </a:r>
          </a:p>
          <a:p>
            <a:r>
              <a:rPr lang="fr-FR" b="0" dirty="0" err="1"/>
              <a:t>title</a:t>
            </a:r>
            <a:endParaRPr lang="fr-FR" b="0" dirty="0"/>
          </a:p>
          <a:p>
            <a:r>
              <a:rPr lang="fr-FR" b="0" dirty="0"/>
              <a:t>photo</a:t>
            </a:r>
            <a:endParaRPr lang="fr-FR" dirty="0"/>
          </a:p>
          <a:p>
            <a:r>
              <a:rPr lang="fr-FR" b="0" dirty="0" err="1"/>
              <a:t>summary</a:t>
            </a:r>
            <a:endParaRPr lang="fr-FR" b="0" dirty="0"/>
          </a:p>
          <a:p>
            <a:r>
              <a:rPr lang="fr-FR" b="0" dirty="0"/>
              <a:t>content</a:t>
            </a:r>
          </a:p>
          <a:p>
            <a:r>
              <a:rPr lang="fr-FR" b="0" dirty="0">
                <a:solidFill>
                  <a:srgbClr val="FF0000"/>
                </a:solidFill>
              </a:rPr>
              <a:t>showcase (default false)</a:t>
            </a:r>
          </a:p>
          <a:p>
            <a:r>
              <a:rPr lang="fr-FR" b="0" dirty="0" err="1"/>
              <a:t>status</a:t>
            </a:r>
            <a:r>
              <a:rPr lang="fr-FR" b="0" dirty="0"/>
              <a:t> (</a:t>
            </a:r>
            <a:r>
              <a:rPr lang="fr-FR" b="0" dirty="0" err="1"/>
              <a:t>inline</a:t>
            </a:r>
            <a:r>
              <a:rPr lang="fr-FR" b="0" dirty="0"/>
              <a:t>/default draft)</a:t>
            </a:r>
          </a:p>
          <a:p>
            <a:r>
              <a:rPr lang="fr-FR" b="0" dirty="0" err="1"/>
              <a:t>firstpublicationdate</a:t>
            </a:r>
            <a:endParaRPr lang="fr-FR" b="0" dirty="0"/>
          </a:p>
          <a:p>
            <a:r>
              <a:rPr lang="fr-FR" b="0" dirty="0" err="1"/>
              <a:t>lastmodificationdate</a:t>
            </a:r>
            <a:endParaRPr lang="fr-FR" b="0" dirty="0"/>
          </a:p>
          <a:p>
            <a:r>
              <a:rPr lang="fr-FR" b="0" i="1" dirty="0" err="1"/>
              <a:t>loginuser</a:t>
            </a:r>
            <a:r>
              <a:rPr lang="fr-FR" b="0" i="1" dirty="0"/>
              <a:t> (50)</a:t>
            </a:r>
          </a:p>
        </p:txBody>
      </p:sp>
      <p:cxnSp>
        <p:nvCxnSpPr>
          <p:cNvPr id="11" name="Connecteur : en angle 10">
            <a:extLst>
              <a:ext uri="{FF2B5EF4-FFF2-40B4-BE49-F238E27FC236}">
                <a16:creationId xmlns:a16="http://schemas.microsoft.com/office/drawing/2014/main" id="{767668AE-C30D-621A-EEC0-635346C9B9C3}"/>
              </a:ext>
            </a:extLst>
          </p:cNvPr>
          <p:cNvCxnSpPr>
            <a:cxnSpLocks/>
            <a:stCxn id="4" idx="2"/>
            <a:endCxn id="5" idx="0"/>
          </p:cNvCxnSpPr>
          <p:nvPr/>
        </p:nvCxnSpPr>
        <p:spPr>
          <a:xfrm rot="5400000">
            <a:off x="6736844" y="1371368"/>
            <a:ext cx="501522" cy="2766653"/>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3C8983CD-84ED-B3B0-99F6-E0A8519935EA}"/>
              </a:ext>
            </a:extLst>
          </p:cNvPr>
          <p:cNvSpPr txBox="1"/>
          <p:nvPr/>
        </p:nvSpPr>
        <p:spPr>
          <a:xfrm>
            <a:off x="8016949" y="3006995"/>
            <a:ext cx="3615070" cy="2649526"/>
          </a:xfrm>
          <a:prstGeom prst="rect">
            <a:avLst/>
          </a:prstGeom>
          <a:noFill/>
          <a:ln w="38100">
            <a:solidFill>
              <a:schemeClr val="tx1"/>
            </a:solidFill>
          </a:ln>
        </p:spPr>
        <p:txBody>
          <a:bodyPr wrap="square" rtlCol="0">
            <a:noAutofit/>
          </a:bodyPr>
          <a:lstStyle>
            <a:defPPr>
              <a:defRPr lang="fr-FR"/>
            </a:defPPr>
            <a:lvl1pPr>
              <a:defRPr b="1"/>
            </a:lvl1pPr>
          </a:lstStyle>
          <a:p>
            <a:r>
              <a:rPr lang="fr-FR" dirty="0"/>
              <a:t>COMMENT</a:t>
            </a:r>
            <a:endParaRPr lang="fr-FR" altLang="fr-FR" dirty="0"/>
          </a:p>
          <a:p>
            <a:r>
              <a:rPr lang="fr-FR" dirty="0"/>
              <a:t>id (auto)</a:t>
            </a:r>
          </a:p>
          <a:p>
            <a:r>
              <a:rPr lang="fr-FR" b="0" dirty="0" err="1"/>
              <a:t>status</a:t>
            </a:r>
            <a:r>
              <a:rPr lang="fr-FR" b="0" dirty="0"/>
              <a:t> (publié, default non publié</a:t>
            </a:r>
          </a:p>
          <a:p>
            <a:r>
              <a:rPr lang="fr-FR" b="0" dirty="0"/>
              <a:t>content</a:t>
            </a:r>
          </a:p>
          <a:p>
            <a:r>
              <a:rPr lang="fr-FR" b="0" dirty="0" err="1"/>
              <a:t>creationdate</a:t>
            </a:r>
            <a:endParaRPr lang="fr-FR" b="0" dirty="0"/>
          </a:p>
          <a:p>
            <a:r>
              <a:rPr lang="fr-FR" b="0" dirty="0" err="1"/>
              <a:t>lastmodificationdate</a:t>
            </a:r>
            <a:endParaRPr lang="fr-FR" b="0" dirty="0"/>
          </a:p>
          <a:p>
            <a:r>
              <a:rPr lang="fr-FR" b="0" dirty="0" err="1"/>
              <a:t>firstpublicationdate</a:t>
            </a:r>
            <a:endParaRPr lang="fr-FR" b="0" dirty="0"/>
          </a:p>
          <a:p>
            <a:r>
              <a:rPr lang="fr-FR" altLang="fr-FR" b="0" i="1" dirty="0" err="1"/>
              <a:t>idarticle</a:t>
            </a:r>
            <a:r>
              <a:rPr lang="fr-FR" altLang="fr-FR" b="0" i="1" dirty="0"/>
              <a:t> (</a:t>
            </a:r>
            <a:r>
              <a:rPr lang="fr-FR" altLang="fr-FR" i="1" dirty="0"/>
              <a:t>CIR</a:t>
            </a:r>
            <a:r>
              <a:rPr lang="fr-FR" altLang="fr-FR" b="0" i="1" dirty="0"/>
              <a:t>)</a:t>
            </a:r>
          </a:p>
          <a:p>
            <a:r>
              <a:rPr lang="fr-FR" b="0" i="1" dirty="0" err="1"/>
              <a:t>loginuser</a:t>
            </a:r>
            <a:r>
              <a:rPr lang="fr-FR" b="0" i="1" dirty="0"/>
              <a:t> (50)</a:t>
            </a:r>
            <a:endParaRPr lang="fr-FR" altLang="fr-FR" b="0" i="1" dirty="0"/>
          </a:p>
          <a:p>
            <a:endParaRPr lang="fr-FR" dirty="0"/>
          </a:p>
        </p:txBody>
      </p:sp>
      <p:cxnSp>
        <p:nvCxnSpPr>
          <p:cNvPr id="56" name="Connecteur : en angle 55">
            <a:extLst>
              <a:ext uri="{FF2B5EF4-FFF2-40B4-BE49-F238E27FC236}">
                <a16:creationId xmlns:a16="http://schemas.microsoft.com/office/drawing/2014/main" id="{471D3BB4-4E25-B65A-CE9B-1C437E3740E9}"/>
              </a:ext>
            </a:extLst>
          </p:cNvPr>
          <p:cNvCxnSpPr>
            <a:cxnSpLocks/>
            <a:stCxn id="5" idx="2"/>
            <a:endCxn id="46" idx="2"/>
          </p:cNvCxnSpPr>
          <p:nvPr/>
        </p:nvCxnSpPr>
        <p:spPr>
          <a:xfrm rot="5400000" flipH="1" flipV="1">
            <a:off x="7435297" y="3825502"/>
            <a:ext cx="558167" cy="4220206"/>
          </a:xfrm>
          <a:prstGeom prst="bentConnector3">
            <a:avLst>
              <a:gd name="adj1" fmla="val -40955"/>
            </a:avLst>
          </a:prstGeom>
          <a:ln>
            <a:headEnd type="triangle"/>
          </a:ln>
        </p:spPr>
        <p:style>
          <a:lnRef idx="1">
            <a:schemeClr val="accent1"/>
          </a:lnRef>
          <a:fillRef idx="0">
            <a:schemeClr val="accent1"/>
          </a:fillRef>
          <a:effectRef idx="0">
            <a:schemeClr val="accent1"/>
          </a:effectRef>
          <a:fontRef idx="minor">
            <a:schemeClr val="tx1"/>
          </a:fontRef>
        </p:style>
      </p:cxnSp>
      <p:sp>
        <p:nvSpPr>
          <p:cNvPr id="95" name="Rectangle 2">
            <a:extLst>
              <a:ext uri="{FF2B5EF4-FFF2-40B4-BE49-F238E27FC236}">
                <a16:creationId xmlns:a16="http://schemas.microsoft.com/office/drawing/2014/main" id="{04F3A209-75C4-1B44-B76C-62279CF970D3}"/>
              </a:ext>
            </a:extLst>
          </p:cNvPr>
          <p:cNvSpPr>
            <a:spLocks noChangeArrowheads="1"/>
          </p:cNvSpPr>
          <p:nvPr/>
        </p:nvSpPr>
        <p:spPr bwMode="auto">
          <a:xfrm>
            <a:off x="2176838" y="367975"/>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3867DF78-BA15-7322-432F-942981AE22AB}"/>
              </a:ext>
            </a:extLst>
          </p:cNvPr>
          <p:cNvSpPr txBox="1"/>
          <p:nvPr/>
        </p:nvSpPr>
        <p:spPr>
          <a:xfrm>
            <a:off x="559981" y="-59818"/>
            <a:ext cx="4050418" cy="930892"/>
          </a:xfrm>
          <a:prstGeom prst="rect">
            <a:avLst/>
          </a:prstGeom>
        </p:spPr>
        <p:txBody>
          <a:bodyPr vert="horz" lIns="91440" tIns="45720" rIns="91440" bIns="45720" rtlCol="0" anchor="ctr">
            <a:normAutofit fontScale="97500"/>
          </a:bodyPr>
          <a:lstStyle>
            <a:lvl1pPr>
              <a:lnSpc>
                <a:spcPct val="90000"/>
              </a:lnSpc>
              <a:spcBef>
                <a:spcPct val="0"/>
              </a:spcBef>
              <a:buNone/>
              <a:defRPr sz="4400">
                <a:latin typeface="+mj-lt"/>
                <a:ea typeface="+mj-ea"/>
                <a:cs typeface="+mj-cs"/>
              </a:defRPr>
            </a:lvl1pPr>
          </a:lstStyle>
          <a:p>
            <a:r>
              <a:rPr lang="fr-FR" dirty="0"/>
              <a:t>Base de données</a:t>
            </a:r>
          </a:p>
        </p:txBody>
      </p:sp>
      <p:sp>
        <p:nvSpPr>
          <p:cNvPr id="13" name="Rectangle 2">
            <a:extLst>
              <a:ext uri="{FF2B5EF4-FFF2-40B4-BE49-F238E27FC236}">
                <a16:creationId xmlns:a16="http://schemas.microsoft.com/office/drawing/2014/main" id="{1CB218DB-97AA-A6CD-4F2A-7FDD0A092BB8}"/>
              </a:ext>
            </a:extLst>
          </p:cNvPr>
          <p:cNvSpPr>
            <a:spLocks noChangeArrowheads="1"/>
          </p:cNvSpPr>
          <p:nvPr/>
        </p:nvSpPr>
        <p:spPr bwMode="auto">
          <a:xfrm>
            <a:off x="2204484" y="154269"/>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18" name="Connecteur : en angle 17">
            <a:extLst>
              <a:ext uri="{FF2B5EF4-FFF2-40B4-BE49-F238E27FC236}">
                <a16:creationId xmlns:a16="http://schemas.microsoft.com/office/drawing/2014/main" id="{BD3F8A0B-22F6-ED35-02B7-973928CE0720}"/>
              </a:ext>
            </a:extLst>
          </p:cNvPr>
          <p:cNvCxnSpPr>
            <a:cxnSpLocks/>
            <a:stCxn id="4" idx="2"/>
            <a:endCxn id="46" idx="0"/>
          </p:cNvCxnSpPr>
          <p:nvPr/>
        </p:nvCxnSpPr>
        <p:spPr>
          <a:xfrm rot="16200000" flipH="1">
            <a:off x="8846176" y="2028687"/>
            <a:ext cx="503062" cy="1453553"/>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1346F682-BA9F-69F2-702E-D80F706ED0D1}"/>
              </a:ext>
            </a:extLst>
          </p:cNvPr>
          <p:cNvSpPr txBox="1"/>
          <p:nvPr/>
        </p:nvSpPr>
        <p:spPr>
          <a:xfrm>
            <a:off x="1058455" y="1498082"/>
            <a:ext cx="1474695" cy="930893"/>
          </a:xfrm>
          <a:prstGeom prst="rect">
            <a:avLst/>
          </a:prstGeom>
          <a:noFill/>
          <a:ln w="38100">
            <a:solidFill>
              <a:schemeClr val="tx1"/>
            </a:solidFill>
          </a:ln>
        </p:spPr>
        <p:txBody>
          <a:bodyPr wrap="square" rtlCol="0">
            <a:noAutofit/>
          </a:bodyPr>
          <a:lstStyle/>
          <a:p>
            <a:r>
              <a:rPr lang="fr-FR" b="1" dirty="0">
                <a:solidFill>
                  <a:srgbClr val="FF0000"/>
                </a:solidFill>
              </a:rPr>
              <a:t>THEME</a:t>
            </a:r>
          </a:p>
          <a:p>
            <a:r>
              <a:rPr lang="fr-FR" dirty="0">
                <a:solidFill>
                  <a:srgbClr val="FF0000"/>
                </a:solidFill>
              </a:rPr>
              <a:t>id (auto)</a:t>
            </a:r>
          </a:p>
          <a:p>
            <a:r>
              <a:rPr lang="fr-FR" dirty="0" err="1">
                <a:solidFill>
                  <a:srgbClr val="FF0000"/>
                </a:solidFill>
              </a:rPr>
              <a:t>t</a:t>
            </a:r>
            <a:r>
              <a:rPr lang="fr-FR" b="0" dirty="0" err="1">
                <a:solidFill>
                  <a:srgbClr val="FF0000"/>
                </a:solidFill>
              </a:rPr>
              <a:t>itle</a:t>
            </a:r>
            <a:endParaRPr lang="fr-FR" dirty="0">
              <a:solidFill>
                <a:srgbClr val="FF0000"/>
              </a:solidFill>
            </a:endParaRPr>
          </a:p>
          <a:p>
            <a:endParaRPr lang="fr-FR" dirty="0">
              <a:solidFill>
                <a:srgbClr val="FF0000"/>
              </a:solidFill>
            </a:endParaRPr>
          </a:p>
          <a:p>
            <a:endParaRPr lang="fr-FR" dirty="0">
              <a:solidFill>
                <a:srgbClr val="FF0000"/>
              </a:solidFill>
            </a:endParaRPr>
          </a:p>
        </p:txBody>
      </p:sp>
      <p:sp>
        <p:nvSpPr>
          <p:cNvPr id="67" name="ZoneTexte 66">
            <a:extLst>
              <a:ext uri="{FF2B5EF4-FFF2-40B4-BE49-F238E27FC236}">
                <a16:creationId xmlns:a16="http://schemas.microsoft.com/office/drawing/2014/main" id="{AF6FA887-6F55-2974-F68C-6159719C74EC}"/>
              </a:ext>
            </a:extLst>
          </p:cNvPr>
          <p:cNvSpPr txBox="1"/>
          <p:nvPr/>
        </p:nvSpPr>
        <p:spPr>
          <a:xfrm>
            <a:off x="887630" y="2963553"/>
            <a:ext cx="1816348" cy="930893"/>
          </a:xfrm>
          <a:prstGeom prst="rect">
            <a:avLst/>
          </a:prstGeom>
          <a:noFill/>
          <a:ln w="38100">
            <a:solidFill>
              <a:schemeClr val="tx1"/>
            </a:solidFill>
          </a:ln>
        </p:spPr>
        <p:txBody>
          <a:bodyPr wrap="square" rtlCol="0">
            <a:noAutofit/>
          </a:bodyPr>
          <a:lstStyle/>
          <a:p>
            <a:r>
              <a:rPr lang="fr-FR" b="1" dirty="0">
                <a:solidFill>
                  <a:srgbClr val="FF0000"/>
                </a:solidFill>
              </a:rPr>
              <a:t>ARTICLE_THEME</a:t>
            </a:r>
          </a:p>
          <a:p>
            <a:r>
              <a:rPr lang="fr-FR" dirty="0" err="1">
                <a:solidFill>
                  <a:srgbClr val="FF0000"/>
                </a:solidFill>
              </a:rPr>
              <a:t>Idarticle</a:t>
            </a:r>
            <a:r>
              <a:rPr lang="fr-FR" dirty="0">
                <a:solidFill>
                  <a:srgbClr val="FF0000"/>
                </a:solidFill>
              </a:rPr>
              <a:t> (</a:t>
            </a:r>
            <a:r>
              <a:rPr lang="fr-FR" b="1" dirty="0">
                <a:solidFill>
                  <a:srgbClr val="FF0000"/>
                </a:solidFill>
              </a:rPr>
              <a:t>CIR</a:t>
            </a:r>
            <a:r>
              <a:rPr lang="fr-FR" dirty="0">
                <a:solidFill>
                  <a:srgbClr val="FF0000"/>
                </a:solidFill>
              </a:rPr>
              <a:t>)</a:t>
            </a:r>
          </a:p>
          <a:p>
            <a:r>
              <a:rPr lang="fr-FR" dirty="0" err="1">
                <a:solidFill>
                  <a:srgbClr val="FF0000"/>
                </a:solidFill>
              </a:rPr>
              <a:t>Idtheme</a:t>
            </a:r>
            <a:r>
              <a:rPr lang="fr-FR" dirty="0">
                <a:solidFill>
                  <a:srgbClr val="FF0000"/>
                </a:solidFill>
              </a:rPr>
              <a:t> (</a:t>
            </a:r>
            <a:r>
              <a:rPr lang="fr-FR" b="1" dirty="0">
                <a:solidFill>
                  <a:srgbClr val="FF0000"/>
                </a:solidFill>
              </a:rPr>
              <a:t>CIR</a:t>
            </a:r>
            <a:r>
              <a:rPr lang="fr-FR" dirty="0">
                <a:solidFill>
                  <a:srgbClr val="FF0000"/>
                </a:solidFill>
              </a:rPr>
              <a:t>)</a:t>
            </a:r>
          </a:p>
          <a:p>
            <a:endParaRPr lang="fr-FR" dirty="0">
              <a:solidFill>
                <a:srgbClr val="FF0000"/>
              </a:solidFill>
            </a:endParaRPr>
          </a:p>
          <a:p>
            <a:endParaRPr lang="fr-FR" dirty="0">
              <a:solidFill>
                <a:srgbClr val="FF0000"/>
              </a:solidFill>
            </a:endParaRPr>
          </a:p>
        </p:txBody>
      </p:sp>
      <p:cxnSp>
        <p:nvCxnSpPr>
          <p:cNvPr id="69" name="Connecteur : en angle 68">
            <a:extLst>
              <a:ext uri="{FF2B5EF4-FFF2-40B4-BE49-F238E27FC236}">
                <a16:creationId xmlns:a16="http://schemas.microsoft.com/office/drawing/2014/main" id="{DD2F0380-3CF0-9F2C-3FC6-9DA749018EE8}"/>
              </a:ext>
            </a:extLst>
          </p:cNvPr>
          <p:cNvCxnSpPr>
            <a:cxnSpLocks/>
            <a:stCxn id="66" idx="2"/>
            <a:endCxn id="67" idx="0"/>
          </p:cNvCxnSpPr>
          <p:nvPr/>
        </p:nvCxnSpPr>
        <p:spPr>
          <a:xfrm rot="16200000" flipH="1">
            <a:off x="1528514" y="2696263"/>
            <a:ext cx="534578"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A654A574-F08C-A947-8BE0-F4D1D902C03C}"/>
              </a:ext>
            </a:extLst>
          </p:cNvPr>
          <p:cNvCxnSpPr>
            <a:cxnSpLocks/>
            <a:stCxn id="67" idx="2"/>
            <a:endCxn id="5" idx="1"/>
          </p:cNvCxnSpPr>
          <p:nvPr/>
        </p:nvCxnSpPr>
        <p:spPr>
          <a:xfrm rot="16200000" flipH="1">
            <a:off x="2574022" y="3116227"/>
            <a:ext cx="715626" cy="227206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DA0AB21D-E1A6-2493-A8AB-DC3ABC8899CD}"/>
              </a:ext>
            </a:extLst>
          </p:cNvPr>
          <p:cNvSpPr txBox="1"/>
          <p:nvPr/>
        </p:nvSpPr>
        <p:spPr>
          <a:xfrm>
            <a:off x="559981" y="5497033"/>
            <a:ext cx="2272064" cy="923330"/>
          </a:xfrm>
          <a:prstGeom prst="rect">
            <a:avLst/>
          </a:prstGeom>
          <a:noFill/>
        </p:spPr>
        <p:txBody>
          <a:bodyPr wrap="square" rtlCol="0">
            <a:spAutoFit/>
          </a:bodyPr>
          <a:lstStyle/>
          <a:p>
            <a:r>
              <a:rPr lang="fr-FR" b="1" dirty="0"/>
              <a:t>CIR</a:t>
            </a:r>
            <a:r>
              <a:rPr lang="fr-FR" dirty="0"/>
              <a:t> : contrainte d’intégrité référentielle</a:t>
            </a:r>
          </a:p>
        </p:txBody>
      </p:sp>
      <p:sp>
        <p:nvSpPr>
          <p:cNvPr id="2" name="ZoneTexte 1">
            <a:extLst>
              <a:ext uri="{FF2B5EF4-FFF2-40B4-BE49-F238E27FC236}">
                <a16:creationId xmlns:a16="http://schemas.microsoft.com/office/drawing/2014/main" id="{0B2F88F7-6D7D-4D1B-2674-750C10334EFB}"/>
              </a:ext>
            </a:extLst>
          </p:cNvPr>
          <p:cNvSpPr txBox="1"/>
          <p:nvPr/>
        </p:nvSpPr>
        <p:spPr>
          <a:xfrm>
            <a:off x="559981" y="580480"/>
            <a:ext cx="5833533" cy="646331"/>
          </a:xfrm>
          <a:prstGeom prst="rect">
            <a:avLst/>
          </a:prstGeom>
          <a:noFill/>
        </p:spPr>
        <p:txBody>
          <a:bodyPr wrap="square" rtlCol="0">
            <a:spAutoFit/>
          </a:bodyPr>
          <a:lstStyle/>
          <a:p>
            <a:r>
              <a:rPr lang="fr-FR" i="1" dirty="0"/>
              <a:t>Les éléments en </a:t>
            </a:r>
            <a:r>
              <a:rPr lang="fr-FR" i="1" dirty="0">
                <a:solidFill>
                  <a:srgbClr val="FF0000"/>
                </a:solidFill>
              </a:rPr>
              <a:t>rouge</a:t>
            </a:r>
            <a:r>
              <a:rPr lang="fr-FR" i="1" dirty="0"/>
              <a:t> ne sont pas encore créés ou exploités sur le site</a:t>
            </a:r>
          </a:p>
        </p:txBody>
      </p:sp>
      <p:sp>
        <p:nvSpPr>
          <p:cNvPr id="7" name="ZoneTexte 6">
            <a:extLst>
              <a:ext uri="{FF2B5EF4-FFF2-40B4-BE49-F238E27FC236}">
                <a16:creationId xmlns:a16="http://schemas.microsoft.com/office/drawing/2014/main" id="{1EA64E64-B9A6-9CC1-CCC7-C56C37655CA2}"/>
              </a:ext>
            </a:extLst>
          </p:cNvPr>
          <p:cNvSpPr txBox="1"/>
          <p:nvPr/>
        </p:nvSpPr>
        <p:spPr>
          <a:xfrm>
            <a:off x="3091546" y="1112874"/>
            <a:ext cx="2272064" cy="1508469"/>
          </a:xfrm>
          <a:prstGeom prst="rect">
            <a:avLst/>
          </a:prstGeom>
          <a:noFill/>
          <a:ln w="38100">
            <a:solidFill>
              <a:srgbClr val="FF0000"/>
            </a:solidFill>
          </a:ln>
        </p:spPr>
        <p:txBody>
          <a:bodyPr wrap="square" rtlCol="0">
            <a:noAutofit/>
          </a:bodyPr>
          <a:lstStyle/>
          <a:p>
            <a:r>
              <a:rPr lang="fr-FR" b="1" dirty="0">
                <a:solidFill>
                  <a:srgbClr val="FF0000"/>
                </a:solidFill>
              </a:rPr>
              <a:t>BLOG</a:t>
            </a:r>
          </a:p>
          <a:p>
            <a:r>
              <a:rPr lang="fr-FR" dirty="0">
                <a:solidFill>
                  <a:srgbClr val="FF0000"/>
                </a:solidFill>
              </a:rPr>
              <a:t>id (auto)</a:t>
            </a:r>
          </a:p>
          <a:p>
            <a:r>
              <a:rPr lang="fr-FR" dirty="0" err="1">
                <a:solidFill>
                  <a:srgbClr val="FF0000"/>
                </a:solidFill>
              </a:rPr>
              <a:t>t</a:t>
            </a:r>
            <a:r>
              <a:rPr lang="fr-FR" b="0" dirty="0" err="1">
                <a:solidFill>
                  <a:srgbClr val="FF0000"/>
                </a:solidFill>
              </a:rPr>
              <a:t>itle</a:t>
            </a:r>
            <a:endParaRPr lang="fr-FR" b="0" dirty="0">
              <a:solidFill>
                <a:srgbClr val="FF0000"/>
              </a:solidFill>
            </a:endParaRPr>
          </a:p>
          <a:p>
            <a:r>
              <a:rPr lang="fr-FR" dirty="0" err="1">
                <a:solidFill>
                  <a:srgbClr val="FF0000"/>
                </a:solidFill>
              </a:rPr>
              <a:t>presentation</a:t>
            </a:r>
            <a:endParaRPr lang="fr-FR" dirty="0">
              <a:solidFill>
                <a:srgbClr val="FF0000"/>
              </a:solidFill>
            </a:endParaRPr>
          </a:p>
          <a:p>
            <a:r>
              <a:rPr lang="fr-FR" dirty="0">
                <a:solidFill>
                  <a:srgbClr val="FF0000"/>
                </a:solidFill>
              </a:rPr>
              <a:t>etc.</a:t>
            </a:r>
          </a:p>
          <a:p>
            <a:endParaRPr lang="fr-FR" dirty="0">
              <a:solidFill>
                <a:srgbClr val="FF0000"/>
              </a:solidFill>
            </a:endParaRPr>
          </a:p>
          <a:p>
            <a:endParaRPr lang="fr-FR" dirty="0">
              <a:solidFill>
                <a:srgbClr val="FF0000"/>
              </a:solidFill>
            </a:endParaRPr>
          </a:p>
          <a:p>
            <a:endParaRPr lang="fr-FR" dirty="0">
              <a:solidFill>
                <a:srgbClr val="FF0000"/>
              </a:solidFill>
            </a:endParaRPr>
          </a:p>
        </p:txBody>
      </p:sp>
      <p:sp>
        <p:nvSpPr>
          <p:cNvPr id="3" name="Espace réservé du numéro de diapositive 2">
            <a:extLst>
              <a:ext uri="{FF2B5EF4-FFF2-40B4-BE49-F238E27FC236}">
                <a16:creationId xmlns:a16="http://schemas.microsoft.com/office/drawing/2014/main" id="{CD422021-0098-4E76-2E34-5E92210359F9}"/>
              </a:ext>
            </a:extLst>
          </p:cNvPr>
          <p:cNvSpPr>
            <a:spLocks noGrp="1"/>
          </p:cNvSpPr>
          <p:nvPr>
            <p:ph type="sldNum" sz="quarter" idx="12"/>
          </p:nvPr>
        </p:nvSpPr>
        <p:spPr/>
        <p:txBody>
          <a:bodyPr/>
          <a:lstStyle/>
          <a:p>
            <a:fld id="{A3140761-6D89-40D1-9D6C-4664E1288385}" type="slidenum">
              <a:rPr lang="fr-FR" smtClean="0"/>
              <a:t>21</a:t>
            </a:fld>
            <a:endParaRPr lang="fr-FR"/>
          </a:p>
        </p:txBody>
      </p:sp>
    </p:spTree>
    <p:extLst>
      <p:ext uri="{BB962C8B-B14F-4D97-AF65-F5344CB8AC3E}">
        <p14:creationId xmlns:p14="http://schemas.microsoft.com/office/powerpoint/2010/main" val="12197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B448475-0CA7-1E88-69DE-DACF39E04D35}"/>
              </a:ext>
            </a:extLst>
          </p:cNvPr>
          <p:cNvPicPr>
            <a:picLocks noChangeAspect="1"/>
          </p:cNvPicPr>
          <p:nvPr/>
        </p:nvPicPr>
        <p:blipFill>
          <a:blip r:embed="rId2"/>
          <a:stretch>
            <a:fillRect/>
          </a:stretch>
        </p:blipFill>
        <p:spPr>
          <a:xfrm>
            <a:off x="1016000" y="412898"/>
            <a:ext cx="7874000" cy="5560996"/>
          </a:xfrm>
          <a:prstGeom prst="rect">
            <a:avLst/>
          </a:prstGeom>
        </p:spPr>
      </p:pic>
      <p:sp>
        <p:nvSpPr>
          <p:cNvPr id="6" name="ZoneTexte 5">
            <a:extLst>
              <a:ext uri="{FF2B5EF4-FFF2-40B4-BE49-F238E27FC236}">
                <a16:creationId xmlns:a16="http://schemas.microsoft.com/office/drawing/2014/main" id="{F6235707-4BFF-AEF5-491C-3A4E58CC0DD4}"/>
              </a:ext>
            </a:extLst>
          </p:cNvPr>
          <p:cNvSpPr txBox="1"/>
          <p:nvPr/>
        </p:nvSpPr>
        <p:spPr>
          <a:xfrm>
            <a:off x="1016000" y="5973894"/>
            <a:ext cx="7078133" cy="369332"/>
          </a:xfrm>
          <a:prstGeom prst="rect">
            <a:avLst/>
          </a:prstGeom>
          <a:noFill/>
        </p:spPr>
        <p:txBody>
          <a:bodyPr wrap="square" rtlCol="0">
            <a:spAutoFit/>
          </a:bodyPr>
          <a:lstStyle/>
          <a:p>
            <a:r>
              <a:rPr lang="fr-FR" dirty="0"/>
              <a:t>Voir également le dictionnaire de données : _bd_rire_cma.pdf </a:t>
            </a:r>
          </a:p>
        </p:txBody>
      </p:sp>
      <p:sp>
        <p:nvSpPr>
          <p:cNvPr id="2" name="Espace réservé du numéro de diapositive 1">
            <a:extLst>
              <a:ext uri="{FF2B5EF4-FFF2-40B4-BE49-F238E27FC236}">
                <a16:creationId xmlns:a16="http://schemas.microsoft.com/office/drawing/2014/main" id="{0F1EDC9E-AB5A-4152-D79C-3086F309E039}"/>
              </a:ext>
            </a:extLst>
          </p:cNvPr>
          <p:cNvSpPr>
            <a:spLocks noGrp="1"/>
          </p:cNvSpPr>
          <p:nvPr>
            <p:ph type="sldNum" sz="quarter" idx="12"/>
          </p:nvPr>
        </p:nvSpPr>
        <p:spPr/>
        <p:txBody>
          <a:bodyPr/>
          <a:lstStyle/>
          <a:p>
            <a:fld id="{A3140761-6D89-40D1-9D6C-4664E1288385}" type="slidenum">
              <a:rPr lang="fr-FR" smtClean="0"/>
              <a:t>22</a:t>
            </a:fld>
            <a:endParaRPr lang="fr-FR"/>
          </a:p>
        </p:txBody>
      </p:sp>
    </p:spTree>
    <p:extLst>
      <p:ext uri="{BB962C8B-B14F-4D97-AF65-F5344CB8AC3E}">
        <p14:creationId xmlns:p14="http://schemas.microsoft.com/office/powerpoint/2010/main" val="53937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86AD42D-8CB8-CB67-DA71-C89B5FC22697}"/>
              </a:ext>
            </a:extLst>
          </p:cNvPr>
          <p:cNvSpPr>
            <a:spLocks noGrp="1"/>
          </p:cNvSpPr>
          <p:nvPr>
            <p:ph idx="1"/>
          </p:nvPr>
        </p:nvSpPr>
        <p:spPr/>
        <p:txBody>
          <a:bodyPr vert="horz" lIns="91440" tIns="45720" rIns="91440" bIns="45720" rtlCol="0">
            <a:normAutofit/>
          </a:bodyPr>
          <a:lstStyle/>
          <a:p>
            <a:pPr marL="0" indent="0">
              <a:buNone/>
            </a:pPr>
            <a:r>
              <a:rPr lang="fr-FR" b="1" dirty="0">
                <a:latin typeface="+mj-lt"/>
              </a:rPr>
              <a:t>Utilisateur</a:t>
            </a:r>
          </a:p>
          <a:p>
            <a:r>
              <a:rPr lang="fr-FR" sz="2400" b="1" dirty="0">
                <a:latin typeface="+mj-lt"/>
              </a:rPr>
              <a:t>User </a:t>
            </a:r>
            <a:r>
              <a:rPr lang="fr-FR" sz="2400" dirty="0">
                <a:latin typeface="+mj-lt"/>
              </a:rPr>
              <a:t>(manipulé par l’objet</a:t>
            </a:r>
            <a:r>
              <a:rPr lang="fr-FR" sz="2400" b="1" dirty="0">
                <a:latin typeface="+mj-lt"/>
              </a:rPr>
              <a:t> </a:t>
            </a:r>
            <a:r>
              <a:rPr lang="fr-FR" sz="2400" b="1" dirty="0" err="1">
                <a:latin typeface="+mj-lt"/>
              </a:rPr>
              <a:t>class_user_controller</a:t>
            </a:r>
            <a:r>
              <a:rPr lang="fr-FR" sz="2400" dirty="0">
                <a:latin typeface="+mj-lt"/>
              </a:rPr>
              <a:t>)</a:t>
            </a:r>
          </a:p>
          <a:p>
            <a:pPr lvl="1"/>
            <a:r>
              <a:rPr lang="nb-NO" sz="2000" b="1" dirty="0">
                <a:latin typeface="+mj-lt"/>
              </a:rPr>
              <a:t>$login;</a:t>
            </a:r>
          </a:p>
          <a:p>
            <a:pPr lvl="1"/>
            <a:r>
              <a:rPr lang="nb-NO" sz="2000" b="1" dirty="0">
                <a:latin typeface="+mj-lt"/>
              </a:rPr>
              <a:t>$psw;</a:t>
            </a:r>
          </a:p>
          <a:p>
            <a:pPr lvl="1"/>
            <a:r>
              <a:rPr lang="nb-NO" sz="2000" b="1" dirty="0">
                <a:latin typeface="+mj-lt"/>
              </a:rPr>
              <a:t>$type; // (admin, user)</a:t>
            </a:r>
          </a:p>
          <a:p>
            <a:pPr lvl="1"/>
            <a:r>
              <a:rPr lang="nb-NO" sz="2000" b="1" dirty="0">
                <a:latin typeface="+mj-lt"/>
              </a:rPr>
              <a:t>$status; // (actif, bloqué)</a:t>
            </a:r>
          </a:p>
          <a:p>
            <a:pPr lvl="1"/>
            <a:r>
              <a:rPr lang="fr-FR" sz="2000" b="1" dirty="0">
                <a:latin typeface="+mj-lt"/>
              </a:rPr>
              <a:t>__</a:t>
            </a:r>
            <a:r>
              <a:rPr lang="fr-FR" sz="2000" b="1" dirty="0" err="1">
                <a:latin typeface="+mj-lt"/>
              </a:rPr>
              <a:t>construct</a:t>
            </a:r>
            <a:r>
              <a:rPr lang="fr-FR" sz="2000" b="1" dirty="0">
                <a:latin typeface="+mj-lt"/>
              </a:rPr>
              <a:t>($login, $</a:t>
            </a:r>
            <a:r>
              <a:rPr lang="fr-FR" sz="2000" b="1" dirty="0" err="1">
                <a:latin typeface="+mj-lt"/>
              </a:rPr>
              <a:t>psw</a:t>
            </a:r>
            <a:r>
              <a:rPr lang="fr-FR" sz="2000" b="1" dirty="0">
                <a:latin typeface="+mj-lt"/>
              </a:rPr>
              <a:t>)</a:t>
            </a:r>
          </a:p>
          <a:p>
            <a:pPr lvl="1"/>
            <a:r>
              <a:rPr lang="fr-FR" sz="2000" b="1" dirty="0" err="1">
                <a:latin typeface="+mj-lt"/>
              </a:rPr>
              <a:t>getType</a:t>
            </a:r>
            <a:r>
              <a:rPr lang="fr-FR" sz="2000" b="1" dirty="0">
                <a:latin typeface="+mj-lt"/>
              </a:rPr>
              <a:t>()</a:t>
            </a:r>
          </a:p>
          <a:p>
            <a:pPr lvl="1"/>
            <a:r>
              <a:rPr lang="fr-FR" sz="2000" b="1" dirty="0" err="1">
                <a:latin typeface="+mj-lt"/>
              </a:rPr>
              <a:t>getStatus</a:t>
            </a:r>
            <a:r>
              <a:rPr lang="fr-FR" sz="2000" b="1" dirty="0">
                <a:latin typeface="+mj-lt"/>
              </a:rPr>
              <a:t>()</a:t>
            </a:r>
          </a:p>
          <a:p>
            <a:pPr lvl="1"/>
            <a:r>
              <a:rPr lang="fr-FR" sz="2000" b="1" dirty="0">
                <a:latin typeface="+mj-lt"/>
              </a:rPr>
              <a:t>insert($type, $</a:t>
            </a:r>
            <a:r>
              <a:rPr lang="fr-FR" sz="2000" b="1" dirty="0" err="1">
                <a:latin typeface="+mj-lt"/>
              </a:rPr>
              <a:t>status</a:t>
            </a:r>
            <a:r>
              <a:rPr lang="fr-FR" sz="2000" b="1" dirty="0">
                <a:latin typeface="+mj-lt"/>
              </a:rPr>
              <a:t>) //création d’un compte</a:t>
            </a:r>
          </a:p>
          <a:p>
            <a:pPr lvl="1"/>
            <a:r>
              <a:rPr lang="fr-FR" sz="2000" b="1" dirty="0" err="1">
                <a:latin typeface="+mj-lt"/>
              </a:rPr>
              <a:t>checkIsFree</a:t>
            </a:r>
            <a:r>
              <a:rPr lang="fr-FR" sz="2000" b="1" dirty="0">
                <a:latin typeface="+mj-lt"/>
              </a:rPr>
              <a:t>() // vérifie que le login n’est pas déjà pris</a:t>
            </a:r>
          </a:p>
          <a:p>
            <a:pPr lvl="1"/>
            <a:r>
              <a:rPr lang="fr-FR" sz="2000" b="1" dirty="0" err="1">
                <a:latin typeface="+mj-lt"/>
              </a:rPr>
              <a:t>checkExists</a:t>
            </a:r>
            <a:r>
              <a:rPr lang="fr-FR" sz="2000" b="1" dirty="0">
                <a:latin typeface="+mj-lt"/>
              </a:rPr>
              <a:t>() // vérifie que le couple login/</a:t>
            </a:r>
            <a:r>
              <a:rPr lang="fr-FR" sz="2000" b="1" dirty="0" err="1">
                <a:latin typeface="+mj-lt"/>
              </a:rPr>
              <a:t>psw</a:t>
            </a:r>
            <a:r>
              <a:rPr lang="fr-FR" sz="2000" b="1" dirty="0">
                <a:latin typeface="+mj-lt"/>
              </a:rPr>
              <a:t> existe dans la base</a:t>
            </a:r>
          </a:p>
          <a:p>
            <a:pPr marL="0" indent="0">
              <a:buNone/>
            </a:pPr>
            <a:endParaRPr lang="fr-FR" sz="2400" b="1" dirty="0">
              <a:latin typeface="+mj-lt"/>
            </a:endParaRPr>
          </a:p>
          <a:p>
            <a:pPr marL="0" indent="0">
              <a:buNone/>
            </a:pPr>
            <a:endParaRPr lang="fr-FR" sz="2400" b="1" dirty="0">
              <a:latin typeface="+mj-lt"/>
            </a:endParaRPr>
          </a:p>
        </p:txBody>
      </p:sp>
      <p:sp>
        <p:nvSpPr>
          <p:cNvPr id="4" name="Titre 1">
            <a:extLst>
              <a:ext uri="{FF2B5EF4-FFF2-40B4-BE49-F238E27FC236}">
                <a16:creationId xmlns:a16="http://schemas.microsoft.com/office/drawing/2014/main" id="{71CCD463-439B-771E-EFFA-F5DA463B5E6D}"/>
              </a:ext>
            </a:extLst>
          </p:cNvPr>
          <p:cNvSpPr>
            <a:spLocks noGrp="1"/>
          </p:cNvSpPr>
          <p:nvPr>
            <p:ph type="title"/>
          </p:nvPr>
        </p:nvSpPr>
        <p:spPr>
          <a:xfrm>
            <a:off x="838200" y="365125"/>
            <a:ext cx="10515600" cy="1325563"/>
          </a:xfrm>
        </p:spPr>
        <p:txBody>
          <a:bodyPr/>
          <a:lstStyle/>
          <a:p>
            <a:r>
              <a:rPr lang="fr-FR" dirty="0"/>
              <a:t>Les objets du modèle</a:t>
            </a:r>
          </a:p>
        </p:txBody>
      </p:sp>
      <p:sp>
        <p:nvSpPr>
          <p:cNvPr id="2" name="Espace réservé du numéro de diapositive 1">
            <a:extLst>
              <a:ext uri="{FF2B5EF4-FFF2-40B4-BE49-F238E27FC236}">
                <a16:creationId xmlns:a16="http://schemas.microsoft.com/office/drawing/2014/main" id="{28EE8A79-BD27-F87C-6C0E-640CAD895028}"/>
              </a:ext>
            </a:extLst>
          </p:cNvPr>
          <p:cNvSpPr>
            <a:spLocks noGrp="1"/>
          </p:cNvSpPr>
          <p:nvPr>
            <p:ph type="sldNum" sz="quarter" idx="12"/>
          </p:nvPr>
        </p:nvSpPr>
        <p:spPr/>
        <p:txBody>
          <a:bodyPr/>
          <a:lstStyle/>
          <a:p>
            <a:fld id="{A3140761-6D89-40D1-9D6C-4664E1288385}" type="slidenum">
              <a:rPr lang="fr-FR" smtClean="0"/>
              <a:t>23</a:t>
            </a:fld>
            <a:endParaRPr lang="fr-FR"/>
          </a:p>
        </p:txBody>
      </p:sp>
    </p:spTree>
    <p:extLst>
      <p:ext uri="{BB962C8B-B14F-4D97-AF65-F5344CB8AC3E}">
        <p14:creationId xmlns:p14="http://schemas.microsoft.com/office/powerpoint/2010/main" val="125521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6EFAD-3384-AAF9-D64C-2339EEEA6F32}"/>
              </a:ext>
            </a:extLst>
          </p:cNvPr>
          <p:cNvSpPr>
            <a:spLocks noGrp="1"/>
          </p:cNvSpPr>
          <p:nvPr>
            <p:ph type="title"/>
          </p:nvPr>
        </p:nvSpPr>
        <p:spPr/>
        <p:txBody>
          <a:bodyPr/>
          <a:lstStyle/>
          <a:p>
            <a:r>
              <a:rPr lang="fr-FR" dirty="0"/>
              <a:t>Les objets du modèle</a:t>
            </a:r>
          </a:p>
        </p:txBody>
      </p:sp>
      <p:sp>
        <p:nvSpPr>
          <p:cNvPr id="3" name="Espace réservé du contenu 2">
            <a:extLst>
              <a:ext uri="{FF2B5EF4-FFF2-40B4-BE49-F238E27FC236}">
                <a16:creationId xmlns:a16="http://schemas.microsoft.com/office/drawing/2014/main" id="{E87B421F-70D5-7569-8462-935BE54E4260}"/>
              </a:ext>
            </a:extLst>
          </p:cNvPr>
          <p:cNvSpPr>
            <a:spLocks noGrp="1"/>
          </p:cNvSpPr>
          <p:nvPr>
            <p:ph idx="1"/>
          </p:nvPr>
        </p:nvSpPr>
        <p:spPr/>
        <p:txBody>
          <a:bodyPr>
            <a:normAutofit/>
          </a:bodyPr>
          <a:lstStyle/>
          <a:p>
            <a:pPr marL="0" indent="0">
              <a:buNone/>
            </a:pPr>
            <a:r>
              <a:rPr lang="fr-FR" b="1" dirty="0">
                <a:latin typeface="+mj-lt"/>
              </a:rPr>
              <a:t>Article</a:t>
            </a:r>
            <a:r>
              <a:rPr lang="fr-FR" sz="2400" dirty="0">
                <a:latin typeface="+mj-lt"/>
              </a:rPr>
              <a:t>  </a:t>
            </a:r>
          </a:p>
          <a:p>
            <a:pPr marL="0" indent="0">
              <a:buNone/>
            </a:pPr>
            <a:r>
              <a:rPr lang="fr-FR" sz="2400" b="1" i="1" dirty="0" err="1">
                <a:effectLst/>
                <a:latin typeface="+mj-lt"/>
              </a:rPr>
              <a:t>class_articles</a:t>
            </a:r>
            <a:r>
              <a:rPr lang="fr-FR" sz="2400" b="1" i="1" dirty="0">
                <a:effectLst/>
                <a:latin typeface="+mj-lt"/>
              </a:rPr>
              <a:t> </a:t>
            </a:r>
            <a:r>
              <a:rPr lang="fr-FR" sz="2400" dirty="0">
                <a:latin typeface="+mj-lt"/>
              </a:rPr>
              <a:t>(manipulé par l’objet </a:t>
            </a:r>
            <a:r>
              <a:rPr lang="fr-FR" sz="2400" b="1" i="1" dirty="0" err="1">
                <a:latin typeface="+mj-lt"/>
              </a:rPr>
              <a:t>class_articles_controller</a:t>
            </a:r>
            <a:r>
              <a:rPr lang="fr-FR" sz="2400" dirty="0">
                <a:latin typeface="+mj-lt"/>
              </a:rPr>
              <a:t>)</a:t>
            </a:r>
            <a:endParaRPr lang="fr-FR" sz="2400" b="0" dirty="0">
              <a:solidFill>
                <a:srgbClr val="D4D4D4"/>
              </a:solidFill>
              <a:effectLst/>
              <a:latin typeface="+mj-lt"/>
            </a:endParaRPr>
          </a:p>
          <a:p>
            <a:pPr lvl="1"/>
            <a:r>
              <a:rPr lang="fr-FR" sz="2000" b="0" dirty="0">
                <a:effectLst/>
                <a:latin typeface="+mj-lt"/>
              </a:rPr>
              <a:t>$article</a:t>
            </a:r>
          </a:p>
          <a:p>
            <a:pPr lvl="1"/>
            <a:r>
              <a:rPr lang="fr-FR" sz="2000" b="0" dirty="0">
                <a:effectLst/>
                <a:latin typeface="+mj-lt"/>
              </a:rPr>
              <a:t>__</a:t>
            </a:r>
            <a:r>
              <a:rPr lang="fr-FR" sz="2000" b="0" dirty="0" err="1">
                <a:effectLst/>
                <a:latin typeface="+mj-lt"/>
              </a:rPr>
              <a:t>construct</a:t>
            </a:r>
            <a:r>
              <a:rPr lang="fr-FR" sz="2000" b="0" dirty="0">
                <a:effectLst/>
                <a:latin typeface="+mj-lt"/>
              </a:rPr>
              <a:t>($</a:t>
            </a:r>
            <a:r>
              <a:rPr lang="fr-FR" sz="2000" b="0" dirty="0" err="1">
                <a:effectLst/>
                <a:latin typeface="+mj-lt"/>
              </a:rPr>
              <a:t>theme</a:t>
            </a:r>
            <a:r>
              <a:rPr lang="fr-FR" sz="2000" b="0" dirty="0">
                <a:effectLst/>
                <a:latin typeface="+mj-lt"/>
              </a:rPr>
              <a:t>, $</a:t>
            </a:r>
            <a:r>
              <a:rPr lang="fr-FR" sz="2000" b="0" dirty="0" err="1">
                <a:effectLst/>
                <a:latin typeface="+mj-lt"/>
              </a:rPr>
              <a:t>status</a:t>
            </a:r>
            <a:r>
              <a:rPr lang="fr-FR" sz="2000" b="0" dirty="0">
                <a:effectLst/>
                <a:latin typeface="+mj-lt"/>
              </a:rPr>
              <a:t>)</a:t>
            </a:r>
          </a:p>
          <a:p>
            <a:pPr lvl="1"/>
            <a:r>
              <a:rPr lang="fr-FR" sz="2000" b="0" dirty="0" err="1">
                <a:effectLst/>
                <a:latin typeface="+mj-lt"/>
              </a:rPr>
              <a:t>getAll</a:t>
            </a:r>
            <a:r>
              <a:rPr lang="fr-FR" sz="2000" b="0" dirty="0">
                <a:effectLst/>
                <a:latin typeface="+mj-lt"/>
              </a:rPr>
              <a:t>()</a:t>
            </a:r>
          </a:p>
          <a:p>
            <a:pPr lvl="1"/>
            <a:r>
              <a:rPr lang="fr-FR" sz="2000" b="0" dirty="0" err="1">
                <a:effectLst/>
                <a:latin typeface="+mj-lt"/>
              </a:rPr>
              <a:t>constructOne</a:t>
            </a:r>
            <a:r>
              <a:rPr lang="fr-FR" sz="2000" b="0" dirty="0">
                <a:effectLst/>
                <a:latin typeface="+mj-lt"/>
              </a:rPr>
              <a:t>($id)</a:t>
            </a:r>
          </a:p>
          <a:p>
            <a:pPr lvl="1"/>
            <a:r>
              <a:rPr lang="fr-FR" sz="2000" b="0" dirty="0" err="1">
                <a:effectLst/>
                <a:latin typeface="+mj-lt"/>
              </a:rPr>
              <a:t>getId</a:t>
            </a:r>
            <a:r>
              <a:rPr lang="fr-FR" sz="2000" b="0" dirty="0">
                <a:effectLst/>
                <a:latin typeface="+mj-lt"/>
              </a:rPr>
              <a:t>()</a:t>
            </a:r>
          </a:p>
          <a:p>
            <a:pPr lvl="1"/>
            <a:r>
              <a:rPr lang="fr-FR" sz="2000" b="0" dirty="0" err="1">
                <a:effectLst/>
                <a:latin typeface="+mj-lt"/>
              </a:rPr>
              <a:t>getFirstpublicationdate</a:t>
            </a:r>
            <a:r>
              <a:rPr lang="fr-FR" sz="2000" b="0" dirty="0">
                <a:effectLst/>
                <a:latin typeface="+mj-lt"/>
              </a:rPr>
              <a:t>($id)</a:t>
            </a:r>
          </a:p>
          <a:p>
            <a:pPr lvl="1"/>
            <a:r>
              <a:rPr lang="en-US" sz="2000" b="0" dirty="0" err="1">
                <a:effectLst/>
                <a:latin typeface="+mj-lt"/>
              </a:rPr>
              <a:t>updateArticle</a:t>
            </a:r>
            <a:r>
              <a:rPr lang="en-US" sz="2000" b="0" dirty="0">
                <a:effectLst/>
                <a:latin typeface="+mj-lt"/>
              </a:rPr>
              <a:t>($id, $title, $photo, $summary, $content, $showcase, $status, $</a:t>
            </a:r>
            <a:r>
              <a:rPr lang="en-US" sz="2000" b="0" dirty="0" err="1">
                <a:effectLst/>
                <a:latin typeface="+mj-lt"/>
              </a:rPr>
              <a:t>firstpublicationdate</a:t>
            </a:r>
            <a:r>
              <a:rPr lang="en-US" sz="2000" b="0" dirty="0">
                <a:effectLst/>
                <a:latin typeface="+mj-lt"/>
              </a:rPr>
              <a:t>, $</a:t>
            </a:r>
            <a:r>
              <a:rPr lang="en-US" sz="2000" b="0" dirty="0" err="1">
                <a:effectLst/>
                <a:latin typeface="+mj-lt"/>
              </a:rPr>
              <a:t>lastmodificationdate</a:t>
            </a:r>
            <a:r>
              <a:rPr lang="en-US" sz="2000" b="0" dirty="0">
                <a:effectLst/>
                <a:latin typeface="+mj-lt"/>
              </a:rPr>
              <a:t>, $</a:t>
            </a:r>
            <a:r>
              <a:rPr lang="en-US" sz="2000" b="0" dirty="0" err="1">
                <a:effectLst/>
                <a:latin typeface="+mj-lt"/>
              </a:rPr>
              <a:t>loginuser</a:t>
            </a:r>
            <a:r>
              <a:rPr lang="en-US" sz="2000" b="0" dirty="0">
                <a:effectLst/>
                <a:latin typeface="+mj-lt"/>
              </a:rPr>
              <a:t>)</a:t>
            </a:r>
          </a:p>
          <a:p>
            <a:pPr lvl="1"/>
            <a:r>
              <a:rPr lang="en-US" sz="2000" b="0" dirty="0" err="1">
                <a:effectLst/>
                <a:latin typeface="+mj-lt"/>
              </a:rPr>
              <a:t>createArticle</a:t>
            </a:r>
            <a:r>
              <a:rPr lang="en-US" sz="2000" b="0" dirty="0">
                <a:effectLst/>
                <a:latin typeface="+mj-lt"/>
              </a:rPr>
              <a:t>($title, $photo, $summary, $content)</a:t>
            </a:r>
          </a:p>
          <a:p>
            <a:pPr lvl="1"/>
            <a:r>
              <a:rPr lang="fr-FR" sz="2000" b="0" dirty="0" err="1">
                <a:effectLst/>
                <a:latin typeface="+mj-lt"/>
              </a:rPr>
              <a:t>deleteArticle</a:t>
            </a:r>
            <a:r>
              <a:rPr lang="fr-FR" sz="2000" b="0" dirty="0">
                <a:effectLst/>
                <a:latin typeface="+mj-lt"/>
              </a:rPr>
              <a:t>($id)</a:t>
            </a:r>
          </a:p>
          <a:p>
            <a:pPr lvl="1"/>
            <a:endParaRPr lang="fr-FR" sz="2000" b="0" dirty="0">
              <a:solidFill>
                <a:srgbClr val="D4D4D4"/>
              </a:solidFill>
              <a:effectLst/>
              <a:latin typeface="+mj-lt"/>
            </a:endParaRPr>
          </a:p>
          <a:p>
            <a:pPr marL="0" indent="0">
              <a:buNone/>
            </a:pPr>
            <a:endParaRPr lang="fr-FR" sz="2400" dirty="0">
              <a:latin typeface="+mj-lt"/>
            </a:endParaRPr>
          </a:p>
        </p:txBody>
      </p:sp>
      <p:sp>
        <p:nvSpPr>
          <p:cNvPr id="4" name="Espace réservé du numéro de diapositive 3">
            <a:extLst>
              <a:ext uri="{FF2B5EF4-FFF2-40B4-BE49-F238E27FC236}">
                <a16:creationId xmlns:a16="http://schemas.microsoft.com/office/drawing/2014/main" id="{554224E8-9434-E4FA-E655-A9A780CBF758}"/>
              </a:ext>
            </a:extLst>
          </p:cNvPr>
          <p:cNvSpPr>
            <a:spLocks noGrp="1"/>
          </p:cNvSpPr>
          <p:nvPr>
            <p:ph type="sldNum" sz="quarter" idx="12"/>
          </p:nvPr>
        </p:nvSpPr>
        <p:spPr/>
        <p:txBody>
          <a:bodyPr/>
          <a:lstStyle/>
          <a:p>
            <a:fld id="{A3140761-6D89-40D1-9D6C-4664E1288385}" type="slidenum">
              <a:rPr lang="fr-FR" smtClean="0"/>
              <a:t>24</a:t>
            </a:fld>
            <a:endParaRPr lang="fr-FR"/>
          </a:p>
        </p:txBody>
      </p:sp>
    </p:spTree>
    <p:extLst>
      <p:ext uri="{BB962C8B-B14F-4D97-AF65-F5344CB8AC3E}">
        <p14:creationId xmlns:p14="http://schemas.microsoft.com/office/powerpoint/2010/main" val="801248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86AD42D-8CB8-CB67-DA71-C89B5FC22697}"/>
              </a:ext>
            </a:extLst>
          </p:cNvPr>
          <p:cNvSpPr>
            <a:spLocks noGrp="1"/>
          </p:cNvSpPr>
          <p:nvPr>
            <p:ph idx="1"/>
          </p:nvPr>
        </p:nvSpPr>
        <p:spPr>
          <a:xfrm>
            <a:off x="677333" y="1512358"/>
            <a:ext cx="5418667" cy="4667250"/>
          </a:xfrm>
        </p:spPr>
        <p:txBody>
          <a:bodyPr vert="horz" lIns="91440" tIns="45720" rIns="91440" bIns="45720" rtlCol="0">
            <a:normAutofit fontScale="92500" lnSpcReduction="20000"/>
          </a:bodyPr>
          <a:lstStyle/>
          <a:p>
            <a:pPr marL="0" indent="0">
              <a:buNone/>
            </a:pPr>
            <a:r>
              <a:rPr lang="fr-FR" sz="3000" b="1" dirty="0">
                <a:latin typeface="+mj-lt"/>
              </a:rPr>
              <a:t>Commentaire</a:t>
            </a:r>
          </a:p>
          <a:p>
            <a:pPr marL="0" indent="0">
              <a:buNone/>
            </a:pPr>
            <a:r>
              <a:rPr lang="fr-FR" sz="2400" b="1" i="1" dirty="0" err="1">
                <a:latin typeface="+mj-lt"/>
              </a:rPr>
              <a:t>class_comments</a:t>
            </a:r>
            <a:r>
              <a:rPr lang="fr-FR" sz="2400" b="1" i="1" dirty="0">
                <a:latin typeface="+mj-lt"/>
              </a:rPr>
              <a:t> </a:t>
            </a:r>
            <a:r>
              <a:rPr lang="fr-FR" sz="2400" dirty="0">
                <a:latin typeface="+mj-lt"/>
              </a:rPr>
              <a:t>(manipulé par l’objet</a:t>
            </a:r>
            <a:r>
              <a:rPr lang="fr-FR" sz="2400" b="1" dirty="0">
                <a:latin typeface="+mj-lt"/>
              </a:rPr>
              <a:t> </a:t>
            </a:r>
            <a:r>
              <a:rPr lang="fr-FR" sz="2400" b="1" i="1" dirty="0" err="1">
                <a:latin typeface="+mj-lt"/>
              </a:rPr>
              <a:t>class_comments_controller</a:t>
            </a:r>
            <a:r>
              <a:rPr lang="fr-FR" sz="2400" dirty="0">
                <a:latin typeface="+mj-lt"/>
              </a:rPr>
              <a:t>)</a:t>
            </a:r>
          </a:p>
          <a:p>
            <a:pPr lvl="1"/>
            <a:r>
              <a:rPr lang="nb-NO" sz="2000" b="1" dirty="0">
                <a:latin typeface="+mj-lt"/>
              </a:rPr>
              <a:t>$</a:t>
            </a:r>
            <a:r>
              <a:rPr lang="fr-FR" sz="2000" b="1" dirty="0" err="1">
                <a:latin typeface="+mj-lt"/>
              </a:rPr>
              <a:t>comments</a:t>
            </a:r>
            <a:endParaRPr lang="fr-FR" sz="2000" b="1" dirty="0">
              <a:latin typeface="+mj-lt"/>
            </a:endParaRPr>
          </a:p>
          <a:p>
            <a:pPr lvl="1"/>
            <a:r>
              <a:rPr lang="fr-FR" sz="2000" b="1" dirty="0">
                <a:latin typeface="+mj-lt"/>
              </a:rPr>
              <a:t>__</a:t>
            </a:r>
            <a:r>
              <a:rPr lang="fr-FR" sz="2000" b="1" dirty="0" err="1">
                <a:latin typeface="+mj-lt"/>
              </a:rPr>
              <a:t>construct</a:t>
            </a:r>
            <a:r>
              <a:rPr lang="fr-FR" sz="2000" b="1" dirty="0">
                <a:latin typeface="+mj-lt"/>
              </a:rPr>
              <a:t>($</a:t>
            </a:r>
            <a:r>
              <a:rPr lang="fr-FR" sz="2000" b="1" dirty="0" err="1">
                <a:latin typeface="+mj-lt"/>
              </a:rPr>
              <a:t>idarticle</a:t>
            </a:r>
            <a:r>
              <a:rPr lang="fr-FR" sz="2000" b="1" dirty="0">
                <a:latin typeface="+mj-lt"/>
              </a:rPr>
              <a:t>, $</a:t>
            </a:r>
            <a:r>
              <a:rPr lang="fr-FR" sz="2000" b="1" dirty="0" err="1">
                <a:latin typeface="+mj-lt"/>
              </a:rPr>
              <a:t>status</a:t>
            </a:r>
            <a:r>
              <a:rPr lang="fr-FR" sz="2000" b="1" dirty="0">
                <a:latin typeface="+mj-lt"/>
              </a:rPr>
              <a:t>)</a:t>
            </a:r>
          </a:p>
          <a:p>
            <a:pPr lvl="1"/>
            <a:r>
              <a:rPr lang="fr-FR" sz="2000" b="1" dirty="0" err="1">
                <a:latin typeface="+mj-lt"/>
              </a:rPr>
              <a:t>getAll</a:t>
            </a:r>
            <a:r>
              <a:rPr lang="fr-FR" sz="2000" b="1" dirty="0">
                <a:latin typeface="+mj-lt"/>
              </a:rPr>
              <a:t>() </a:t>
            </a:r>
          </a:p>
          <a:p>
            <a:pPr lvl="1"/>
            <a:r>
              <a:rPr lang="fr-FR" sz="2000" b="1" dirty="0" err="1">
                <a:latin typeface="+mj-lt"/>
              </a:rPr>
              <a:t>constructOne</a:t>
            </a:r>
            <a:r>
              <a:rPr lang="fr-FR" sz="2000" b="1" dirty="0">
                <a:latin typeface="+mj-lt"/>
              </a:rPr>
              <a:t>($</a:t>
            </a:r>
            <a:r>
              <a:rPr lang="fr-FR" sz="2000" b="1" dirty="0" err="1">
                <a:latin typeface="+mj-lt"/>
              </a:rPr>
              <a:t>idcomment</a:t>
            </a:r>
            <a:r>
              <a:rPr lang="fr-FR" sz="2000" b="1" dirty="0">
                <a:latin typeface="+mj-lt"/>
              </a:rPr>
              <a:t>)</a:t>
            </a:r>
          </a:p>
          <a:p>
            <a:pPr lvl="1"/>
            <a:r>
              <a:rPr lang="fr-FR" sz="2000" b="1" dirty="0" err="1">
                <a:latin typeface="+mj-lt"/>
              </a:rPr>
              <a:t>getFirstpublicationdate</a:t>
            </a:r>
            <a:r>
              <a:rPr lang="fr-FR" sz="2000" b="1" dirty="0">
                <a:latin typeface="+mj-lt"/>
              </a:rPr>
              <a:t>($id)</a:t>
            </a:r>
          </a:p>
          <a:p>
            <a:pPr lvl="1"/>
            <a:r>
              <a:rPr lang="fr-FR" sz="2000" b="1" dirty="0" err="1">
                <a:latin typeface="+mj-lt"/>
              </a:rPr>
              <a:t>getCreationdate</a:t>
            </a:r>
            <a:r>
              <a:rPr lang="fr-FR" sz="2000" b="1" dirty="0">
                <a:latin typeface="+mj-lt"/>
              </a:rPr>
              <a:t>($id)</a:t>
            </a:r>
          </a:p>
          <a:p>
            <a:pPr lvl="1"/>
            <a:r>
              <a:rPr lang="fr-FR" sz="2000" b="1" dirty="0" err="1">
                <a:latin typeface="+mj-lt"/>
              </a:rPr>
              <a:t>getIdarticle</a:t>
            </a:r>
            <a:r>
              <a:rPr lang="fr-FR" sz="2000" b="1" dirty="0">
                <a:latin typeface="+mj-lt"/>
              </a:rPr>
              <a:t>($id)</a:t>
            </a:r>
          </a:p>
          <a:p>
            <a:pPr lvl="1"/>
            <a:r>
              <a:rPr lang="fr-FR" sz="2000" b="1" dirty="0" err="1">
                <a:latin typeface="+mj-lt"/>
              </a:rPr>
              <a:t>getLoginuser</a:t>
            </a:r>
            <a:r>
              <a:rPr lang="fr-FR" sz="2000" b="1" dirty="0">
                <a:latin typeface="+mj-lt"/>
              </a:rPr>
              <a:t>($id)</a:t>
            </a:r>
          </a:p>
          <a:p>
            <a:pPr lvl="1"/>
            <a:r>
              <a:rPr lang="fr-FR" sz="2000" b="1" dirty="0" err="1">
                <a:latin typeface="+mj-lt"/>
              </a:rPr>
              <a:t>deleteComment</a:t>
            </a:r>
            <a:r>
              <a:rPr lang="fr-FR" sz="2000" b="1" dirty="0">
                <a:latin typeface="+mj-lt"/>
              </a:rPr>
              <a:t>($</a:t>
            </a:r>
            <a:r>
              <a:rPr lang="fr-FR" sz="2000" b="1" dirty="0" err="1">
                <a:latin typeface="+mj-lt"/>
              </a:rPr>
              <a:t>idcomment</a:t>
            </a:r>
            <a:r>
              <a:rPr lang="fr-FR" sz="2000" b="1" dirty="0">
                <a:latin typeface="+mj-lt"/>
              </a:rPr>
              <a:t>)</a:t>
            </a:r>
          </a:p>
          <a:p>
            <a:pPr lvl="1"/>
            <a:r>
              <a:rPr lang="fr-FR" sz="2000" b="1" dirty="0" err="1">
                <a:latin typeface="+mj-lt"/>
              </a:rPr>
              <a:t>publishComment</a:t>
            </a:r>
            <a:r>
              <a:rPr lang="fr-FR" sz="2000" b="1" dirty="0">
                <a:latin typeface="+mj-lt"/>
              </a:rPr>
              <a:t>($</a:t>
            </a:r>
            <a:r>
              <a:rPr lang="fr-FR" sz="2000" b="1" dirty="0" err="1">
                <a:latin typeface="+mj-lt"/>
              </a:rPr>
              <a:t>idcomment</a:t>
            </a:r>
            <a:r>
              <a:rPr lang="fr-FR" sz="2000" b="1" dirty="0">
                <a:latin typeface="+mj-lt"/>
              </a:rPr>
              <a:t>)</a:t>
            </a:r>
          </a:p>
          <a:p>
            <a:pPr lvl="1"/>
            <a:r>
              <a:rPr lang="fr-FR" sz="2000" b="1" dirty="0" err="1">
                <a:latin typeface="+mj-lt"/>
              </a:rPr>
              <a:t>createComment</a:t>
            </a:r>
            <a:r>
              <a:rPr lang="fr-FR" sz="2000" b="1" dirty="0">
                <a:latin typeface="+mj-lt"/>
              </a:rPr>
              <a:t>($content, $</a:t>
            </a:r>
            <a:r>
              <a:rPr lang="fr-FR" sz="2000" b="1" dirty="0" err="1">
                <a:latin typeface="+mj-lt"/>
              </a:rPr>
              <a:t>idarticle</a:t>
            </a:r>
            <a:r>
              <a:rPr lang="fr-FR" sz="2000" b="1" dirty="0">
                <a:latin typeface="+mj-lt"/>
              </a:rPr>
              <a:t>)</a:t>
            </a:r>
            <a:endParaRPr lang="fr-FR" sz="2100" b="1" dirty="0">
              <a:latin typeface="+mj-lt"/>
            </a:endParaRPr>
          </a:p>
          <a:p>
            <a:pPr lvl="1"/>
            <a:r>
              <a:rPr lang="fr-FR" sz="2100" b="1" dirty="0" err="1">
                <a:latin typeface="+mj-lt"/>
              </a:rPr>
              <a:t>updateComment</a:t>
            </a:r>
            <a:r>
              <a:rPr lang="fr-FR" sz="2100" b="1" dirty="0">
                <a:latin typeface="+mj-lt"/>
              </a:rPr>
              <a:t>($id, $</a:t>
            </a:r>
            <a:r>
              <a:rPr lang="fr-FR" sz="2100" b="1" dirty="0" err="1">
                <a:latin typeface="+mj-lt"/>
              </a:rPr>
              <a:t>status</a:t>
            </a:r>
            <a:r>
              <a:rPr lang="fr-FR" sz="2100" b="1" dirty="0">
                <a:latin typeface="+mj-lt"/>
              </a:rPr>
              <a:t>, $</a:t>
            </a:r>
            <a:r>
              <a:rPr lang="fr-FR" sz="2100" b="1" dirty="0" err="1">
                <a:latin typeface="+mj-lt"/>
              </a:rPr>
              <a:t>contentmodif</a:t>
            </a:r>
            <a:r>
              <a:rPr lang="fr-FR" sz="2100" b="1" dirty="0">
                <a:latin typeface="+mj-lt"/>
              </a:rPr>
              <a:t>, $content, $</a:t>
            </a:r>
            <a:r>
              <a:rPr lang="fr-FR" sz="2100" b="1" dirty="0" err="1">
                <a:latin typeface="+mj-lt"/>
              </a:rPr>
              <a:t>creationdate</a:t>
            </a:r>
            <a:r>
              <a:rPr lang="fr-FR" sz="2100" b="1" dirty="0">
                <a:latin typeface="+mj-lt"/>
              </a:rPr>
              <a:t>, $</a:t>
            </a:r>
            <a:r>
              <a:rPr lang="fr-FR" sz="2100" b="1" dirty="0" err="1">
                <a:latin typeface="+mj-lt"/>
              </a:rPr>
              <a:t>lastmodificationdate</a:t>
            </a:r>
            <a:r>
              <a:rPr lang="fr-FR" sz="2100" b="1" dirty="0">
                <a:latin typeface="+mj-lt"/>
              </a:rPr>
              <a:t>, $</a:t>
            </a:r>
            <a:r>
              <a:rPr lang="fr-FR" sz="2100" b="1" dirty="0" err="1">
                <a:latin typeface="+mj-lt"/>
              </a:rPr>
              <a:t>firstpublicationdate</a:t>
            </a:r>
            <a:r>
              <a:rPr lang="fr-FR" sz="2100" b="1" dirty="0">
                <a:latin typeface="+mj-lt"/>
              </a:rPr>
              <a:t>, $</a:t>
            </a:r>
            <a:r>
              <a:rPr lang="fr-FR" sz="2100" b="1" dirty="0" err="1">
                <a:latin typeface="+mj-lt"/>
              </a:rPr>
              <a:t>idarticle</a:t>
            </a:r>
            <a:r>
              <a:rPr lang="fr-FR" sz="2100" b="1" dirty="0">
                <a:latin typeface="+mj-lt"/>
              </a:rPr>
              <a:t>, $</a:t>
            </a:r>
            <a:r>
              <a:rPr lang="fr-FR" sz="2100" b="1" dirty="0" err="1">
                <a:latin typeface="+mj-lt"/>
              </a:rPr>
              <a:t>loginuser</a:t>
            </a:r>
            <a:r>
              <a:rPr lang="fr-FR" sz="2100" b="1" dirty="0">
                <a:latin typeface="+mj-lt"/>
              </a:rPr>
              <a:t>)</a:t>
            </a:r>
            <a:endParaRPr lang="fr-FR" sz="1100" b="0" dirty="0">
              <a:solidFill>
                <a:srgbClr val="D4D4D4"/>
              </a:solidFill>
              <a:effectLst/>
              <a:latin typeface="Consolas" panose="020B0609020204030204" pitchFamily="49" charset="0"/>
            </a:endParaRPr>
          </a:p>
          <a:p>
            <a:endParaRPr lang="fr-FR" sz="1600" b="0" dirty="0">
              <a:solidFill>
                <a:srgbClr val="D4D4D4"/>
              </a:solidFill>
              <a:effectLst/>
              <a:latin typeface="Consolas" panose="020B0609020204030204" pitchFamily="49" charset="0"/>
            </a:endParaRPr>
          </a:p>
          <a:p>
            <a:pPr marL="0" indent="0">
              <a:buNone/>
            </a:pPr>
            <a:endParaRPr lang="fr-FR" sz="2400" b="1" dirty="0">
              <a:latin typeface="+mj-lt"/>
            </a:endParaRPr>
          </a:p>
          <a:p>
            <a:pPr marL="0" indent="0">
              <a:buNone/>
            </a:pPr>
            <a:endParaRPr lang="fr-FR" sz="2400" b="1" dirty="0">
              <a:latin typeface="+mj-lt"/>
            </a:endParaRPr>
          </a:p>
        </p:txBody>
      </p:sp>
      <p:sp>
        <p:nvSpPr>
          <p:cNvPr id="4" name="Titre 1">
            <a:extLst>
              <a:ext uri="{FF2B5EF4-FFF2-40B4-BE49-F238E27FC236}">
                <a16:creationId xmlns:a16="http://schemas.microsoft.com/office/drawing/2014/main" id="{71CCD463-439B-771E-EFFA-F5DA463B5E6D}"/>
              </a:ext>
            </a:extLst>
          </p:cNvPr>
          <p:cNvSpPr>
            <a:spLocks noGrp="1"/>
          </p:cNvSpPr>
          <p:nvPr>
            <p:ph type="title"/>
          </p:nvPr>
        </p:nvSpPr>
        <p:spPr>
          <a:xfrm>
            <a:off x="838200" y="365125"/>
            <a:ext cx="10515600" cy="1325563"/>
          </a:xfrm>
        </p:spPr>
        <p:txBody>
          <a:bodyPr/>
          <a:lstStyle/>
          <a:p>
            <a:r>
              <a:rPr lang="fr-FR" dirty="0"/>
              <a:t>Les objets du modèle</a:t>
            </a:r>
          </a:p>
        </p:txBody>
      </p:sp>
      <p:sp>
        <p:nvSpPr>
          <p:cNvPr id="2" name="Espace réservé du contenu 2">
            <a:extLst>
              <a:ext uri="{FF2B5EF4-FFF2-40B4-BE49-F238E27FC236}">
                <a16:creationId xmlns:a16="http://schemas.microsoft.com/office/drawing/2014/main" id="{240F7C1F-C662-B5EB-E140-B0D3181E4F7B}"/>
              </a:ext>
            </a:extLst>
          </p:cNvPr>
          <p:cNvSpPr txBox="1">
            <a:spLocks/>
          </p:cNvSpPr>
          <p:nvPr/>
        </p:nvSpPr>
        <p:spPr>
          <a:xfrm>
            <a:off x="6443133" y="1512358"/>
            <a:ext cx="5418667" cy="31128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000" b="1" dirty="0">
                <a:latin typeface="+mj-lt"/>
              </a:rPr>
              <a:t>Commentaire</a:t>
            </a:r>
          </a:p>
          <a:p>
            <a:pPr marL="0" indent="0">
              <a:buFont typeface="Arial" panose="020B0604020202020204" pitchFamily="34" charset="0"/>
              <a:buNone/>
            </a:pPr>
            <a:r>
              <a:rPr lang="fr-FR" sz="2400" b="1" i="1" dirty="0" err="1">
                <a:latin typeface="+mj-lt"/>
              </a:rPr>
              <a:t>class_comments_article</a:t>
            </a:r>
            <a:r>
              <a:rPr lang="fr-FR" sz="2400" b="1" i="1" dirty="0">
                <a:latin typeface="+mj-lt"/>
              </a:rPr>
              <a:t> </a:t>
            </a:r>
            <a:r>
              <a:rPr lang="fr-FR" sz="2400" dirty="0">
                <a:latin typeface="+mj-lt"/>
              </a:rPr>
              <a:t>(manipulé par l’objet</a:t>
            </a:r>
            <a:r>
              <a:rPr lang="fr-FR" sz="2400" b="1" dirty="0">
                <a:latin typeface="+mj-lt"/>
              </a:rPr>
              <a:t> </a:t>
            </a:r>
            <a:r>
              <a:rPr lang="fr-FR" sz="2400" b="1" i="1" dirty="0" err="1">
                <a:latin typeface="+mj-lt"/>
              </a:rPr>
              <a:t>class_comments_controller</a:t>
            </a:r>
            <a:r>
              <a:rPr lang="fr-FR" sz="2400" dirty="0">
                <a:latin typeface="+mj-lt"/>
              </a:rPr>
              <a:t>)</a:t>
            </a:r>
          </a:p>
          <a:p>
            <a:pPr lvl="1"/>
            <a:r>
              <a:rPr lang="nb-NO" sz="2000" b="1" dirty="0">
                <a:latin typeface="+mj-lt"/>
              </a:rPr>
              <a:t>$</a:t>
            </a:r>
            <a:r>
              <a:rPr lang="fr-FR" sz="2000" b="1" dirty="0" err="1">
                <a:latin typeface="+mj-lt"/>
              </a:rPr>
              <a:t>comments</a:t>
            </a:r>
            <a:endParaRPr lang="fr-FR" sz="2000" b="1" dirty="0">
              <a:latin typeface="+mj-lt"/>
            </a:endParaRPr>
          </a:p>
          <a:p>
            <a:pPr lvl="1"/>
            <a:r>
              <a:rPr lang="fr-FR" sz="2000" b="1" dirty="0">
                <a:latin typeface="+mj-lt"/>
              </a:rPr>
              <a:t>__</a:t>
            </a:r>
            <a:r>
              <a:rPr lang="fr-FR" sz="2000" b="1" dirty="0" err="1">
                <a:latin typeface="+mj-lt"/>
              </a:rPr>
              <a:t>construct</a:t>
            </a:r>
            <a:r>
              <a:rPr lang="fr-FR" sz="2000" b="1" dirty="0">
                <a:latin typeface="+mj-lt"/>
              </a:rPr>
              <a:t>($</a:t>
            </a:r>
            <a:r>
              <a:rPr lang="fr-FR" sz="2000" b="1" dirty="0" err="1">
                <a:latin typeface="+mj-lt"/>
              </a:rPr>
              <a:t>idarticle</a:t>
            </a:r>
            <a:r>
              <a:rPr lang="fr-FR" sz="2000" b="1" dirty="0">
                <a:latin typeface="+mj-lt"/>
              </a:rPr>
              <a:t>, $</a:t>
            </a:r>
            <a:r>
              <a:rPr lang="fr-FR" sz="2000" b="1" dirty="0" err="1">
                <a:latin typeface="+mj-lt"/>
              </a:rPr>
              <a:t>status</a:t>
            </a:r>
            <a:r>
              <a:rPr lang="fr-FR" sz="2000" b="1" dirty="0">
                <a:latin typeface="+mj-lt"/>
              </a:rPr>
              <a:t>)</a:t>
            </a:r>
          </a:p>
          <a:p>
            <a:pPr lvl="1"/>
            <a:r>
              <a:rPr lang="fr-FR" sz="2000" b="1" dirty="0" err="1">
                <a:latin typeface="+mj-lt"/>
              </a:rPr>
              <a:t>getAll</a:t>
            </a:r>
            <a:r>
              <a:rPr lang="fr-FR" sz="2000" b="1" dirty="0">
                <a:latin typeface="+mj-lt"/>
              </a:rPr>
              <a:t>() </a:t>
            </a:r>
          </a:p>
          <a:p>
            <a:pPr lvl="1"/>
            <a:endParaRPr lang="fr-FR" sz="2000" b="1" dirty="0">
              <a:solidFill>
                <a:srgbClr val="D4D4D4"/>
              </a:solidFill>
              <a:latin typeface="+mj-lt"/>
            </a:endParaRPr>
          </a:p>
          <a:p>
            <a:pPr marL="0" indent="0">
              <a:buNone/>
            </a:pPr>
            <a:r>
              <a:rPr lang="fr-FR" sz="2400" b="1" dirty="0">
                <a:latin typeface="+mj-lt"/>
              </a:rPr>
              <a:t>Cet objet est utilisé lors de l’affichage des commentaires d’un article pour éviter des conflits que je n’expliquais pas.</a:t>
            </a:r>
          </a:p>
          <a:p>
            <a:pPr marL="0" indent="0">
              <a:buFont typeface="Arial" panose="020B0604020202020204" pitchFamily="34" charset="0"/>
              <a:buNone/>
            </a:pPr>
            <a:endParaRPr lang="fr-FR" sz="2400" b="1" dirty="0">
              <a:latin typeface="+mj-lt"/>
            </a:endParaRPr>
          </a:p>
          <a:p>
            <a:pPr marL="0" indent="0">
              <a:buFont typeface="Arial" panose="020B0604020202020204" pitchFamily="34" charset="0"/>
              <a:buNone/>
            </a:pPr>
            <a:endParaRPr lang="fr-FR" sz="2400" b="1" dirty="0">
              <a:latin typeface="+mj-lt"/>
            </a:endParaRPr>
          </a:p>
        </p:txBody>
      </p:sp>
      <p:sp>
        <p:nvSpPr>
          <p:cNvPr id="5" name="Espace réservé du numéro de diapositive 4">
            <a:extLst>
              <a:ext uri="{FF2B5EF4-FFF2-40B4-BE49-F238E27FC236}">
                <a16:creationId xmlns:a16="http://schemas.microsoft.com/office/drawing/2014/main" id="{A5DF75E5-44C0-938B-5C46-1336EA63BA68}"/>
              </a:ext>
            </a:extLst>
          </p:cNvPr>
          <p:cNvSpPr>
            <a:spLocks noGrp="1"/>
          </p:cNvSpPr>
          <p:nvPr>
            <p:ph type="sldNum" sz="quarter" idx="12"/>
          </p:nvPr>
        </p:nvSpPr>
        <p:spPr/>
        <p:txBody>
          <a:bodyPr/>
          <a:lstStyle/>
          <a:p>
            <a:fld id="{A3140761-6D89-40D1-9D6C-4664E1288385}" type="slidenum">
              <a:rPr lang="fr-FR" smtClean="0"/>
              <a:t>25</a:t>
            </a:fld>
            <a:endParaRPr lang="fr-FR"/>
          </a:p>
        </p:txBody>
      </p:sp>
    </p:spTree>
    <p:extLst>
      <p:ext uri="{BB962C8B-B14F-4D97-AF65-F5344CB8AC3E}">
        <p14:creationId xmlns:p14="http://schemas.microsoft.com/office/powerpoint/2010/main" val="3050706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2">
            <a:extLst>
              <a:ext uri="{FF2B5EF4-FFF2-40B4-BE49-F238E27FC236}">
                <a16:creationId xmlns:a16="http://schemas.microsoft.com/office/drawing/2014/main" id="{04F3A209-75C4-1B44-B76C-62279CF970D3}"/>
              </a:ext>
            </a:extLst>
          </p:cNvPr>
          <p:cNvSpPr>
            <a:spLocks noChangeArrowheads="1"/>
          </p:cNvSpPr>
          <p:nvPr/>
        </p:nvSpPr>
        <p:spPr bwMode="auto">
          <a:xfrm>
            <a:off x="1850578" y="1270012"/>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3867DF78-BA15-7322-432F-942981AE22AB}"/>
              </a:ext>
            </a:extLst>
          </p:cNvPr>
          <p:cNvSpPr txBox="1"/>
          <p:nvPr/>
        </p:nvSpPr>
        <p:spPr>
          <a:xfrm>
            <a:off x="505343" y="270109"/>
            <a:ext cx="4050418" cy="930892"/>
          </a:xfrm>
          <a:prstGeom prst="rect">
            <a:avLst/>
          </a:prstGeom>
        </p:spPr>
        <p:txBody>
          <a:bodyPr vert="horz" lIns="91440" tIns="45720" rIns="91440" bIns="45720" rtlCol="0" anchor="ctr">
            <a:normAutofit fontScale="90000"/>
          </a:bodyPr>
          <a:lstStyle>
            <a:lvl1pPr>
              <a:lnSpc>
                <a:spcPct val="90000"/>
              </a:lnSpc>
              <a:spcBef>
                <a:spcPct val="0"/>
              </a:spcBef>
              <a:buNone/>
              <a:defRPr sz="4400">
                <a:latin typeface="+mj-lt"/>
                <a:ea typeface="+mj-ea"/>
                <a:cs typeface="+mj-cs"/>
              </a:defRPr>
            </a:lvl1pPr>
          </a:lstStyle>
          <a:p>
            <a:pPr algn="ctr"/>
            <a:r>
              <a:rPr lang="fr-FR" dirty="0"/>
              <a:t>NAVIGATION </a:t>
            </a:r>
            <a:r>
              <a:rPr lang="fr-FR" b="1" dirty="0"/>
              <a:t>USER</a:t>
            </a:r>
          </a:p>
        </p:txBody>
      </p:sp>
      <p:sp>
        <p:nvSpPr>
          <p:cNvPr id="13" name="Rectangle 2">
            <a:extLst>
              <a:ext uri="{FF2B5EF4-FFF2-40B4-BE49-F238E27FC236}">
                <a16:creationId xmlns:a16="http://schemas.microsoft.com/office/drawing/2014/main" id="{1CB218DB-97AA-A6CD-4F2A-7FDD0A092BB8}"/>
              </a:ext>
            </a:extLst>
          </p:cNvPr>
          <p:cNvSpPr>
            <a:spLocks noChangeArrowheads="1"/>
          </p:cNvSpPr>
          <p:nvPr/>
        </p:nvSpPr>
        <p:spPr bwMode="auto">
          <a:xfrm>
            <a:off x="1878224" y="1056306"/>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CAF9A330-5D56-CE58-FD2E-FDAFE366FCD0}"/>
              </a:ext>
            </a:extLst>
          </p:cNvPr>
          <p:cNvSpPr txBox="1"/>
          <p:nvPr/>
        </p:nvSpPr>
        <p:spPr>
          <a:xfrm>
            <a:off x="4555762" y="4512396"/>
            <a:ext cx="4779476" cy="668523"/>
          </a:xfrm>
          <a:prstGeom prst="rect">
            <a:avLst/>
          </a:prstGeom>
          <a:noFill/>
          <a:ln w="38100">
            <a:solidFill>
              <a:schemeClr val="tx1"/>
            </a:solidFill>
          </a:ln>
        </p:spPr>
        <p:txBody>
          <a:bodyPr wrap="square" rtlCol="0">
            <a:noAutofit/>
          </a:bodyPr>
          <a:lstStyle/>
          <a:p>
            <a:pPr algn="ctr"/>
            <a:r>
              <a:rPr lang="fr-FR" b="1" dirty="0"/>
              <a:t>LISTE DES ARTICLES </a:t>
            </a:r>
            <a:r>
              <a:rPr lang="fr-FR" b="1" dirty="0" err="1"/>
              <a:t>inline</a:t>
            </a:r>
            <a:r>
              <a:rPr lang="fr-FR" b="1" dirty="0"/>
              <a:t> </a:t>
            </a:r>
            <a:r>
              <a:rPr lang="fr-FR" dirty="0"/>
              <a:t>(résumé)</a:t>
            </a:r>
          </a:p>
          <a:p>
            <a:pPr algn="ctr"/>
            <a:r>
              <a:rPr lang="fr-FR" i="1" dirty="0"/>
              <a:t>Fonction : Lire la suite (ou clic sur titre)</a:t>
            </a:r>
          </a:p>
          <a:p>
            <a:pPr algn="ctr"/>
            <a:endParaRPr lang="fr-FR" dirty="0"/>
          </a:p>
        </p:txBody>
      </p:sp>
      <p:sp>
        <p:nvSpPr>
          <p:cNvPr id="16" name="ZoneTexte 15">
            <a:extLst>
              <a:ext uri="{FF2B5EF4-FFF2-40B4-BE49-F238E27FC236}">
                <a16:creationId xmlns:a16="http://schemas.microsoft.com/office/drawing/2014/main" id="{BF2DC205-216A-8011-51CD-785E2AFC282F}"/>
              </a:ext>
            </a:extLst>
          </p:cNvPr>
          <p:cNvSpPr txBox="1"/>
          <p:nvPr/>
        </p:nvSpPr>
        <p:spPr>
          <a:xfrm>
            <a:off x="4016593" y="2510261"/>
            <a:ext cx="2415193" cy="1225335"/>
          </a:xfrm>
          <a:prstGeom prst="rect">
            <a:avLst/>
          </a:prstGeom>
          <a:noFill/>
          <a:ln w="38100">
            <a:solidFill>
              <a:schemeClr val="tx1"/>
            </a:solidFill>
          </a:ln>
        </p:spPr>
        <p:txBody>
          <a:bodyPr wrap="square" rtlCol="0">
            <a:noAutofit/>
          </a:bodyPr>
          <a:lstStyle/>
          <a:p>
            <a:pPr algn="ctr"/>
            <a:r>
              <a:rPr lang="fr-FR" b="1" dirty="0"/>
              <a:t>CONNEXION</a:t>
            </a:r>
          </a:p>
          <a:p>
            <a:pPr algn="ctr"/>
            <a:r>
              <a:rPr lang="fr-FR" i="1" dirty="0"/>
              <a:t>Menu : Article – Quitter</a:t>
            </a:r>
          </a:p>
          <a:p>
            <a:pPr algn="ctr"/>
            <a:r>
              <a:rPr lang="fr-FR" i="1" dirty="0"/>
              <a:t>(menu dispo sur tous les écrans ci-dessous)</a:t>
            </a:r>
            <a:endParaRPr lang="fr-FR" dirty="0"/>
          </a:p>
          <a:p>
            <a:pPr algn="ctr"/>
            <a:endParaRPr lang="fr-FR" dirty="0"/>
          </a:p>
        </p:txBody>
      </p:sp>
      <p:sp>
        <p:nvSpPr>
          <p:cNvPr id="3" name="ZoneTexte 2">
            <a:extLst>
              <a:ext uri="{FF2B5EF4-FFF2-40B4-BE49-F238E27FC236}">
                <a16:creationId xmlns:a16="http://schemas.microsoft.com/office/drawing/2014/main" id="{646226F0-BACC-EBA0-8456-A64540916F3A}"/>
              </a:ext>
            </a:extLst>
          </p:cNvPr>
          <p:cNvSpPr txBox="1"/>
          <p:nvPr/>
        </p:nvSpPr>
        <p:spPr>
          <a:xfrm>
            <a:off x="4868593" y="1056306"/>
            <a:ext cx="4125187" cy="655674"/>
          </a:xfrm>
          <a:prstGeom prst="rect">
            <a:avLst/>
          </a:prstGeom>
          <a:noFill/>
          <a:ln w="38100">
            <a:solidFill>
              <a:schemeClr val="tx1"/>
            </a:solidFill>
          </a:ln>
        </p:spPr>
        <p:txBody>
          <a:bodyPr wrap="square" rtlCol="0">
            <a:noAutofit/>
          </a:bodyPr>
          <a:lstStyle/>
          <a:p>
            <a:pPr algn="ctr"/>
            <a:r>
              <a:rPr lang="fr-FR" b="1" dirty="0"/>
              <a:t>ACCUEIL</a:t>
            </a:r>
          </a:p>
          <a:p>
            <a:pPr algn="ctr"/>
            <a:r>
              <a:rPr lang="fr-FR" i="1" dirty="0"/>
              <a:t>Menu : Article - Se connecter - S’inscrire</a:t>
            </a:r>
            <a:endParaRPr lang="fr-FR" dirty="0"/>
          </a:p>
        </p:txBody>
      </p:sp>
      <p:sp>
        <p:nvSpPr>
          <p:cNvPr id="14" name="ZoneTexte 13">
            <a:extLst>
              <a:ext uri="{FF2B5EF4-FFF2-40B4-BE49-F238E27FC236}">
                <a16:creationId xmlns:a16="http://schemas.microsoft.com/office/drawing/2014/main" id="{14EB93AB-8EB4-3339-3FF1-CA2A8BDFF161}"/>
              </a:ext>
            </a:extLst>
          </p:cNvPr>
          <p:cNvSpPr txBox="1"/>
          <p:nvPr/>
        </p:nvSpPr>
        <p:spPr>
          <a:xfrm>
            <a:off x="4537766" y="5521312"/>
            <a:ext cx="4808105" cy="768123"/>
          </a:xfrm>
          <a:prstGeom prst="rect">
            <a:avLst/>
          </a:prstGeom>
          <a:noFill/>
          <a:ln w="38100">
            <a:solidFill>
              <a:schemeClr val="tx1"/>
            </a:solidFill>
          </a:ln>
        </p:spPr>
        <p:txBody>
          <a:bodyPr wrap="square" rtlCol="0">
            <a:noAutofit/>
          </a:bodyPr>
          <a:lstStyle/>
          <a:p>
            <a:pPr algn="ctr"/>
            <a:r>
              <a:rPr lang="fr-FR" b="1" dirty="0"/>
              <a:t>ARTICLE avec commentaires </a:t>
            </a:r>
            <a:r>
              <a:rPr lang="fr-FR" b="1" dirty="0" err="1"/>
              <a:t>inline</a:t>
            </a:r>
            <a:endParaRPr lang="fr-FR" b="1" dirty="0"/>
          </a:p>
          <a:p>
            <a:pPr algn="ctr"/>
            <a:r>
              <a:rPr lang="fr-FR" i="1" dirty="0"/>
              <a:t>Fonction (si connecté) : envoyer un commentaire</a:t>
            </a:r>
          </a:p>
          <a:p>
            <a:pPr algn="ctr"/>
            <a:endParaRPr lang="fr-FR" dirty="0"/>
          </a:p>
        </p:txBody>
      </p:sp>
      <p:cxnSp>
        <p:nvCxnSpPr>
          <p:cNvPr id="19" name="Connecteur : en angle 18">
            <a:extLst>
              <a:ext uri="{FF2B5EF4-FFF2-40B4-BE49-F238E27FC236}">
                <a16:creationId xmlns:a16="http://schemas.microsoft.com/office/drawing/2014/main" id="{865B5A21-4563-DA29-9C68-AD943C09B1E8}"/>
              </a:ext>
            </a:extLst>
          </p:cNvPr>
          <p:cNvCxnSpPr>
            <a:cxnSpLocks/>
            <a:stCxn id="16" idx="0"/>
            <a:endCxn id="3" idx="2"/>
          </p:cNvCxnSpPr>
          <p:nvPr/>
        </p:nvCxnSpPr>
        <p:spPr>
          <a:xfrm rot="5400000" flipH="1" flipV="1">
            <a:off x="5678548" y="1257623"/>
            <a:ext cx="798281" cy="1706997"/>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2" name="Connecteur : en angle 31">
            <a:extLst>
              <a:ext uri="{FF2B5EF4-FFF2-40B4-BE49-F238E27FC236}">
                <a16:creationId xmlns:a16="http://schemas.microsoft.com/office/drawing/2014/main" id="{D976F5AA-1DD3-ACA8-3AD4-F91D616D13EE}"/>
              </a:ext>
            </a:extLst>
          </p:cNvPr>
          <p:cNvCxnSpPr>
            <a:cxnSpLocks/>
            <a:stCxn id="2" idx="0"/>
            <a:endCxn id="16" idx="2"/>
          </p:cNvCxnSpPr>
          <p:nvPr/>
        </p:nvCxnSpPr>
        <p:spPr>
          <a:xfrm rot="16200000" flipV="1">
            <a:off x="5696445" y="3263341"/>
            <a:ext cx="776800" cy="1721310"/>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C2DD8659-1EB3-19DB-BF90-87A5A5CDADDE}"/>
              </a:ext>
            </a:extLst>
          </p:cNvPr>
          <p:cNvSpPr txBox="1"/>
          <p:nvPr/>
        </p:nvSpPr>
        <p:spPr>
          <a:xfrm>
            <a:off x="7430586" y="2510261"/>
            <a:ext cx="2415193" cy="1225333"/>
          </a:xfrm>
          <a:prstGeom prst="rect">
            <a:avLst/>
          </a:prstGeom>
          <a:noFill/>
          <a:ln w="38100">
            <a:solidFill>
              <a:schemeClr val="tx1"/>
            </a:solidFill>
          </a:ln>
        </p:spPr>
        <p:txBody>
          <a:bodyPr wrap="square" rtlCol="0">
            <a:noAutofit/>
          </a:bodyPr>
          <a:lstStyle/>
          <a:p>
            <a:pPr algn="ctr"/>
            <a:r>
              <a:rPr lang="fr-FR" b="1" dirty="0"/>
              <a:t>INSCRIPTION</a:t>
            </a:r>
          </a:p>
          <a:p>
            <a:pPr algn="ctr"/>
            <a:r>
              <a:rPr lang="fr-FR" dirty="0"/>
              <a:t>(avec connexion)</a:t>
            </a:r>
          </a:p>
          <a:p>
            <a:pPr algn="ctr"/>
            <a:r>
              <a:rPr lang="fr-FR" i="1" dirty="0"/>
              <a:t>Menu : Article - Quitter</a:t>
            </a:r>
            <a:endParaRPr lang="fr-FR" dirty="0"/>
          </a:p>
          <a:p>
            <a:pPr algn="ctr"/>
            <a:endParaRPr lang="fr-FR" dirty="0"/>
          </a:p>
        </p:txBody>
      </p:sp>
      <p:cxnSp>
        <p:nvCxnSpPr>
          <p:cNvPr id="46" name="Connecteur : en angle 45">
            <a:extLst>
              <a:ext uri="{FF2B5EF4-FFF2-40B4-BE49-F238E27FC236}">
                <a16:creationId xmlns:a16="http://schemas.microsoft.com/office/drawing/2014/main" id="{BA302E96-B2A6-7298-3A80-C4EF0E01E0A5}"/>
              </a:ext>
            </a:extLst>
          </p:cNvPr>
          <p:cNvCxnSpPr>
            <a:cxnSpLocks/>
            <a:stCxn id="45" idx="0"/>
            <a:endCxn id="3" idx="2"/>
          </p:cNvCxnSpPr>
          <p:nvPr/>
        </p:nvCxnSpPr>
        <p:spPr>
          <a:xfrm rot="16200000" flipV="1">
            <a:off x="7385545" y="1257623"/>
            <a:ext cx="798281" cy="1706996"/>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66" name="Connecteur : en angle 65">
            <a:extLst>
              <a:ext uri="{FF2B5EF4-FFF2-40B4-BE49-F238E27FC236}">
                <a16:creationId xmlns:a16="http://schemas.microsoft.com/office/drawing/2014/main" id="{68D9AB5E-B85E-4EC6-CAC9-75B8BA00822F}"/>
              </a:ext>
            </a:extLst>
          </p:cNvPr>
          <p:cNvCxnSpPr>
            <a:cxnSpLocks/>
            <a:stCxn id="2" idx="0"/>
            <a:endCxn id="45" idx="2"/>
          </p:cNvCxnSpPr>
          <p:nvPr/>
        </p:nvCxnSpPr>
        <p:spPr>
          <a:xfrm rot="5400000" flipH="1" flipV="1">
            <a:off x="7403440" y="3277654"/>
            <a:ext cx="776802" cy="1692683"/>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6A129D9A-05D6-030E-9E4F-01210DFF352B}"/>
              </a:ext>
            </a:extLst>
          </p:cNvPr>
          <p:cNvCxnSpPr>
            <a:cxnSpLocks/>
            <a:stCxn id="3" idx="3"/>
            <a:endCxn id="45" idx="3"/>
          </p:cNvCxnSpPr>
          <p:nvPr/>
        </p:nvCxnSpPr>
        <p:spPr>
          <a:xfrm>
            <a:off x="8993780" y="1384143"/>
            <a:ext cx="851999" cy="1738785"/>
          </a:xfrm>
          <a:prstGeom prst="bentConnector3">
            <a:avLst>
              <a:gd name="adj1" fmla="val 126831"/>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9" name="Connecteur : en angle 38">
            <a:extLst>
              <a:ext uri="{FF2B5EF4-FFF2-40B4-BE49-F238E27FC236}">
                <a16:creationId xmlns:a16="http://schemas.microsoft.com/office/drawing/2014/main" id="{13D1E6C2-CDB5-005F-C812-E73F4D55E504}"/>
              </a:ext>
            </a:extLst>
          </p:cNvPr>
          <p:cNvCxnSpPr>
            <a:cxnSpLocks/>
            <a:stCxn id="3" idx="1"/>
            <a:endCxn id="16" idx="1"/>
          </p:cNvCxnSpPr>
          <p:nvPr/>
        </p:nvCxnSpPr>
        <p:spPr>
          <a:xfrm rot="10800000" flipV="1">
            <a:off x="4016593" y="1384143"/>
            <a:ext cx="852000" cy="1738786"/>
          </a:xfrm>
          <a:prstGeom prst="bentConnector3">
            <a:avLst>
              <a:gd name="adj1" fmla="val 126831"/>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D1ECCEFD-00FB-6061-5420-88C57F933169}"/>
              </a:ext>
            </a:extLst>
          </p:cNvPr>
          <p:cNvCxnSpPr>
            <a:cxnSpLocks/>
            <a:stCxn id="3" idx="2"/>
            <a:endCxn id="2" idx="0"/>
          </p:cNvCxnSpPr>
          <p:nvPr/>
        </p:nvCxnSpPr>
        <p:spPr>
          <a:xfrm>
            <a:off x="6931187" y="1711980"/>
            <a:ext cx="14313" cy="280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E759625D-62DE-4ED6-07F0-029EC652644B}"/>
              </a:ext>
            </a:extLst>
          </p:cNvPr>
          <p:cNvCxnSpPr>
            <a:cxnSpLocks/>
            <a:stCxn id="2" idx="2"/>
            <a:endCxn id="14" idx="0"/>
          </p:cNvCxnSpPr>
          <p:nvPr/>
        </p:nvCxnSpPr>
        <p:spPr>
          <a:xfrm flipH="1">
            <a:off x="6941819" y="5180919"/>
            <a:ext cx="3681" cy="34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Espace réservé du numéro de diapositive 29">
            <a:extLst>
              <a:ext uri="{FF2B5EF4-FFF2-40B4-BE49-F238E27FC236}">
                <a16:creationId xmlns:a16="http://schemas.microsoft.com/office/drawing/2014/main" id="{CAFAEC1D-404F-969B-A00C-4730693C370F}"/>
              </a:ext>
            </a:extLst>
          </p:cNvPr>
          <p:cNvSpPr>
            <a:spLocks noGrp="1"/>
          </p:cNvSpPr>
          <p:nvPr>
            <p:ph type="sldNum" sz="quarter" idx="12"/>
          </p:nvPr>
        </p:nvSpPr>
        <p:spPr/>
        <p:txBody>
          <a:bodyPr/>
          <a:lstStyle/>
          <a:p>
            <a:fld id="{A3140761-6D89-40D1-9D6C-4664E1288385}" type="slidenum">
              <a:rPr lang="fr-FR" smtClean="0"/>
              <a:t>26</a:t>
            </a:fld>
            <a:endParaRPr lang="fr-FR"/>
          </a:p>
        </p:txBody>
      </p:sp>
    </p:spTree>
    <p:extLst>
      <p:ext uri="{BB962C8B-B14F-4D97-AF65-F5344CB8AC3E}">
        <p14:creationId xmlns:p14="http://schemas.microsoft.com/office/powerpoint/2010/main" val="226217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2">
            <a:extLst>
              <a:ext uri="{FF2B5EF4-FFF2-40B4-BE49-F238E27FC236}">
                <a16:creationId xmlns:a16="http://schemas.microsoft.com/office/drawing/2014/main" id="{04F3A209-75C4-1B44-B76C-62279CF970D3}"/>
              </a:ext>
            </a:extLst>
          </p:cNvPr>
          <p:cNvSpPr>
            <a:spLocks noChangeArrowheads="1"/>
          </p:cNvSpPr>
          <p:nvPr/>
        </p:nvSpPr>
        <p:spPr bwMode="auto">
          <a:xfrm>
            <a:off x="1861955" y="1245649"/>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0" name="ZoneTexte 19">
            <a:extLst>
              <a:ext uri="{FF2B5EF4-FFF2-40B4-BE49-F238E27FC236}">
                <a16:creationId xmlns:a16="http://schemas.microsoft.com/office/drawing/2014/main" id="{3867DF78-BA15-7322-432F-942981AE22AB}"/>
              </a:ext>
            </a:extLst>
          </p:cNvPr>
          <p:cNvSpPr txBox="1"/>
          <p:nvPr/>
        </p:nvSpPr>
        <p:spPr>
          <a:xfrm>
            <a:off x="276128" y="101051"/>
            <a:ext cx="4050418" cy="930892"/>
          </a:xfrm>
          <a:prstGeom prst="rect">
            <a:avLst/>
          </a:prstGeom>
        </p:spPr>
        <p:txBody>
          <a:bodyPr vert="horz" lIns="91440" tIns="45720" rIns="91440" bIns="45720" rtlCol="0" anchor="ctr">
            <a:normAutofit fontScale="82500" lnSpcReduction="10000"/>
          </a:bodyPr>
          <a:lstStyle>
            <a:lvl1pPr>
              <a:lnSpc>
                <a:spcPct val="90000"/>
              </a:lnSpc>
              <a:spcBef>
                <a:spcPct val="0"/>
              </a:spcBef>
              <a:buNone/>
              <a:defRPr sz="4400">
                <a:latin typeface="+mj-lt"/>
                <a:ea typeface="+mj-ea"/>
                <a:cs typeface="+mj-cs"/>
              </a:defRPr>
            </a:lvl1pPr>
          </a:lstStyle>
          <a:p>
            <a:pPr algn="ctr"/>
            <a:r>
              <a:rPr lang="fr-FR" dirty="0"/>
              <a:t>NAVIGATION ADMIN</a:t>
            </a:r>
          </a:p>
        </p:txBody>
      </p:sp>
      <p:sp>
        <p:nvSpPr>
          <p:cNvPr id="13" name="Rectangle 2">
            <a:extLst>
              <a:ext uri="{FF2B5EF4-FFF2-40B4-BE49-F238E27FC236}">
                <a16:creationId xmlns:a16="http://schemas.microsoft.com/office/drawing/2014/main" id="{1CB218DB-97AA-A6CD-4F2A-7FDD0A092BB8}"/>
              </a:ext>
            </a:extLst>
          </p:cNvPr>
          <p:cNvSpPr>
            <a:spLocks noChangeArrowheads="1"/>
          </p:cNvSpPr>
          <p:nvPr/>
        </p:nvSpPr>
        <p:spPr bwMode="auto">
          <a:xfrm>
            <a:off x="1889601" y="103194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 name="ZoneTexte 1">
            <a:extLst>
              <a:ext uri="{FF2B5EF4-FFF2-40B4-BE49-F238E27FC236}">
                <a16:creationId xmlns:a16="http://schemas.microsoft.com/office/drawing/2014/main" id="{CAF9A330-5D56-CE58-FD2E-FDAFE366FCD0}"/>
              </a:ext>
            </a:extLst>
          </p:cNvPr>
          <p:cNvSpPr txBox="1"/>
          <p:nvPr/>
        </p:nvSpPr>
        <p:spPr>
          <a:xfrm>
            <a:off x="9829237" y="2976159"/>
            <a:ext cx="2042561" cy="951767"/>
          </a:xfrm>
          <a:prstGeom prst="rect">
            <a:avLst/>
          </a:prstGeom>
          <a:noFill/>
          <a:ln w="38100">
            <a:solidFill>
              <a:schemeClr val="tx1"/>
            </a:solidFill>
          </a:ln>
        </p:spPr>
        <p:txBody>
          <a:bodyPr wrap="square" rtlCol="0">
            <a:noAutofit/>
          </a:bodyPr>
          <a:lstStyle/>
          <a:p>
            <a:pPr algn="ctr"/>
            <a:r>
              <a:rPr lang="fr-FR" b="1" dirty="0"/>
              <a:t>LISTE DES ARTICLES</a:t>
            </a:r>
          </a:p>
          <a:p>
            <a:pPr algn="ctr"/>
            <a:r>
              <a:rPr lang="fr-FR" b="1" dirty="0"/>
              <a:t>(draft et </a:t>
            </a:r>
            <a:r>
              <a:rPr lang="fr-FR" b="1" dirty="0" err="1"/>
              <a:t>inline</a:t>
            </a:r>
            <a:r>
              <a:rPr lang="fr-FR" b="1" dirty="0"/>
              <a:t>) </a:t>
            </a:r>
            <a:r>
              <a:rPr lang="fr-FR" dirty="0"/>
              <a:t>(résumé)</a:t>
            </a:r>
          </a:p>
          <a:p>
            <a:pPr algn="ctr"/>
            <a:endParaRPr lang="fr-FR" dirty="0"/>
          </a:p>
        </p:txBody>
      </p:sp>
      <p:sp>
        <p:nvSpPr>
          <p:cNvPr id="16" name="ZoneTexte 15">
            <a:extLst>
              <a:ext uri="{FF2B5EF4-FFF2-40B4-BE49-F238E27FC236}">
                <a16:creationId xmlns:a16="http://schemas.microsoft.com/office/drawing/2014/main" id="{BF2DC205-216A-8011-51CD-785E2AFC282F}"/>
              </a:ext>
            </a:extLst>
          </p:cNvPr>
          <p:cNvSpPr txBox="1"/>
          <p:nvPr/>
        </p:nvSpPr>
        <p:spPr>
          <a:xfrm>
            <a:off x="276128" y="2976159"/>
            <a:ext cx="1585827" cy="399957"/>
          </a:xfrm>
          <a:prstGeom prst="rect">
            <a:avLst/>
          </a:prstGeom>
          <a:noFill/>
          <a:ln w="38100">
            <a:solidFill>
              <a:schemeClr val="tx1"/>
            </a:solidFill>
          </a:ln>
        </p:spPr>
        <p:txBody>
          <a:bodyPr wrap="square" rtlCol="0">
            <a:noAutofit/>
          </a:bodyPr>
          <a:lstStyle/>
          <a:p>
            <a:pPr algn="ctr"/>
            <a:r>
              <a:rPr lang="fr-FR" b="1" dirty="0"/>
              <a:t>CRÉER ADMIN</a:t>
            </a:r>
          </a:p>
        </p:txBody>
      </p:sp>
      <p:sp>
        <p:nvSpPr>
          <p:cNvPr id="3" name="ZoneTexte 2">
            <a:extLst>
              <a:ext uri="{FF2B5EF4-FFF2-40B4-BE49-F238E27FC236}">
                <a16:creationId xmlns:a16="http://schemas.microsoft.com/office/drawing/2014/main" id="{646226F0-BACC-EBA0-8456-A64540916F3A}"/>
              </a:ext>
            </a:extLst>
          </p:cNvPr>
          <p:cNvSpPr txBox="1"/>
          <p:nvPr/>
        </p:nvSpPr>
        <p:spPr>
          <a:xfrm>
            <a:off x="5315914" y="785903"/>
            <a:ext cx="4125187" cy="655674"/>
          </a:xfrm>
          <a:prstGeom prst="rect">
            <a:avLst/>
          </a:prstGeom>
          <a:noFill/>
          <a:ln w="38100">
            <a:solidFill>
              <a:schemeClr val="tx1"/>
            </a:solidFill>
          </a:ln>
        </p:spPr>
        <p:txBody>
          <a:bodyPr wrap="square" rtlCol="0">
            <a:noAutofit/>
          </a:bodyPr>
          <a:lstStyle/>
          <a:p>
            <a:pPr algn="ctr"/>
            <a:r>
              <a:rPr lang="fr-FR" b="1" dirty="0"/>
              <a:t>ACCUEIL</a:t>
            </a:r>
          </a:p>
          <a:p>
            <a:pPr algn="ctr"/>
            <a:r>
              <a:rPr lang="fr-FR" i="1" dirty="0"/>
              <a:t>Menu : Article - </a:t>
            </a:r>
            <a:r>
              <a:rPr lang="fr-FR" b="1" i="1" dirty="0"/>
              <a:t>Se connecter </a:t>
            </a:r>
            <a:r>
              <a:rPr lang="fr-FR" i="1" dirty="0"/>
              <a:t>- S’inscrire</a:t>
            </a:r>
            <a:endParaRPr lang="fr-FR" dirty="0"/>
          </a:p>
        </p:txBody>
      </p:sp>
      <p:sp>
        <p:nvSpPr>
          <p:cNvPr id="14" name="ZoneTexte 13">
            <a:extLst>
              <a:ext uri="{FF2B5EF4-FFF2-40B4-BE49-F238E27FC236}">
                <a16:creationId xmlns:a16="http://schemas.microsoft.com/office/drawing/2014/main" id="{14EB93AB-8EB4-3339-3FF1-CA2A8BDFF161}"/>
              </a:ext>
            </a:extLst>
          </p:cNvPr>
          <p:cNvSpPr txBox="1"/>
          <p:nvPr/>
        </p:nvSpPr>
        <p:spPr>
          <a:xfrm>
            <a:off x="9837704" y="4205624"/>
            <a:ext cx="2042561" cy="1473200"/>
          </a:xfrm>
          <a:prstGeom prst="rect">
            <a:avLst/>
          </a:prstGeom>
          <a:noFill/>
          <a:ln w="38100">
            <a:solidFill>
              <a:schemeClr val="tx1"/>
            </a:solidFill>
          </a:ln>
        </p:spPr>
        <p:txBody>
          <a:bodyPr wrap="square" rtlCol="0">
            <a:noAutofit/>
          </a:bodyPr>
          <a:lstStyle/>
          <a:p>
            <a:pPr algn="ctr"/>
            <a:r>
              <a:rPr lang="fr-FR" b="1" dirty="0"/>
              <a:t>ARTICLE et ses commentaires </a:t>
            </a:r>
            <a:r>
              <a:rPr lang="fr-FR" b="1" dirty="0" err="1"/>
              <a:t>inline</a:t>
            </a:r>
            <a:endParaRPr lang="fr-FR" b="1" dirty="0"/>
          </a:p>
          <a:p>
            <a:pPr algn="ctr"/>
            <a:r>
              <a:rPr lang="fr-FR" i="1" dirty="0"/>
              <a:t>Fonction : envoyer un commentaire</a:t>
            </a:r>
            <a:endParaRPr lang="fr-FR" dirty="0"/>
          </a:p>
          <a:p>
            <a:pPr algn="ctr"/>
            <a:endParaRPr lang="fr-FR" dirty="0"/>
          </a:p>
        </p:txBody>
      </p:sp>
      <p:cxnSp>
        <p:nvCxnSpPr>
          <p:cNvPr id="19" name="Connecteur : en angle 18">
            <a:extLst>
              <a:ext uri="{FF2B5EF4-FFF2-40B4-BE49-F238E27FC236}">
                <a16:creationId xmlns:a16="http://schemas.microsoft.com/office/drawing/2014/main" id="{865B5A21-4563-DA29-9C68-AD943C09B1E8}"/>
              </a:ext>
            </a:extLst>
          </p:cNvPr>
          <p:cNvCxnSpPr>
            <a:cxnSpLocks/>
            <a:stCxn id="16" idx="0"/>
            <a:endCxn id="25" idx="2"/>
          </p:cNvCxnSpPr>
          <p:nvPr/>
        </p:nvCxnSpPr>
        <p:spPr>
          <a:xfrm rot="5400000" flipH="1" flipV="1">
            <a:off x="3963879" y="-438470"/>
            <a:ext cx="519792" cy="6309466"/>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32" name="Connecteur : en angle 31">
            <a:extLst>
              <a:ext uri="{FF2B5EF4-FFF2-40B4-BE49-F238E27FC236}">
                <a16:creationId xmlns:a16="http://schemas.microsoft.com/office/drawing/2014/main" id="{D976F5AA-1DD3-ACA8-3AD4-F91D616D13EE}"/>
              </a:ext>
            </a:extLst>
          </p:cNvPr>
          <p:cNvCxnSpPr>
            <a:cxnSpLocks/>
            <a:stCxn id="2" idx="0"/>
            <a:endCxn id="25" idx="2"/>
          </p:cNvCxnSpPr>
          <p:nvPr/>
        </p:nvCxnSpPr>
        <p:spPr>
          <a:xfrm rot="16200000" flipV="1">
            <a:off x="8854617" y="980258"/>
            <a:ext cx="519792" cy="3472010"/>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C2DD8659-1EB3-19DB-BF90-87A5A5CDADDE}"/>
              </a:ext>
            </a:extLst>
          </p:cNvPr>
          <p:cNvSpPr txBox="1"/>
          <p:nvPr/>
        </p:nvSpPr>
        <p:spPr>
          <a:xfrm>
            <a:off x="5206439" y="2990011"/>
            <a:ext cx="4344136" cy="681085"/>
          </a:xfrm>
          <a:prstGeom prst="rect">
            <a:avLst/>
          </a:prstGeom>
          <a:noFill/>
          <a:ln w="38100">
            <a:solidFill>
              <a:schemeClr val="tx1"/>
            </a:solidFill>
          </a:ln>
        </p:spPr>
        <p:txBody>
          <a:bodyPr wrap="square" rtlCol="0">
            <a:noAutofit/>
          </a:bodyPr>
          <a:lstStyle/>
          <a:p>
            <a:pPr algn="ctr"/>
            <a:r>
              <a:rPr lang="fr-FR" b="1" dirty="0"/>
              <a:t>LISTE DES COMMENTAIRES DRAFT (gestion)</a:t>
            </a:r>
          </a:p>
          <a:p>
            <a:pPr algn="ctr"/>
            <a:r>
              <a:rPr lang="fr-FR" i="1" dirty="0"/>
              <a:t>Fonctions : Supp – Modérer - Publier</a:t>
            </a:r>
            <a:endParaRPr lang="fr-FR" b="1" dirty="0"/>
          </a:p>
          <a:p>
            <a:pPr algn="ctr"/>
            <a:endParaRPr lang="fr-FR" dirty="0"/>
          </a:p>
        </p:txBody>
      </p:sp>
      <p:sp>
        <p:nvSpPr>
          <p:cNvPr id="25" name="ZoneTexte 24">
            <a:extLst>
              <a:ext uri="{FF2B5EF4-FFF2-40B4-BE49-F238E27FC236}">
                <a16:creationId xmlns:a16="http://schemas.microsoft.com/office/drawing/2014/main" id="{16D4ECA1-3163-BE7D-CBB2-4BE0FABE389D}"/>
              </a:ext>
            </a:extLst>
          </p:cNvPr>
          <p:cNvSpPr txBox="1"/>
          <p:nvPr/>
        </p:nvSpPr>
        <p:spPr>
          <a:xfrm>
            <a:off x="4365193" y="1719275"/>
            <a:ext cx="6026629" cy="737092"/>
          </a:xfrm>
          <a:prstGeom prst="rect">
            <a:avLst/>
          </a:prstGeom>
          <a:noFill/>
          <a:ln w="38100">
            <a:solidFill>
              <a:schemeClr val="tx1"/>
            </a:solidFill>
          </a:ln>
        </p:spPr>
        <p:txBody>
          <a:bodyPr wrap="square" rtlCol="0">
            <a:noAutofit/>
          </a:bodyPr>
          <a:lstStyle/>
          <a:p>
            <a:pPr algn="ctr"/>
            <a:r>
              <a:rPr lang="fr-FR" i="1" dirty="0"/>
              <a:t>Menu : Créer admin – Articles – Commentaires – Site – Quitter</a:t>
            </a:r>
          </a:p>
          <a:p>
            <a:pPr algn="ctr"/>
            <a:r>
              <a:rPr lang="fr-FR" i="1" dirty="0"/>
              <a:t>(menu disponible sur tous les écrans ci-dessous)</a:t>
            </a:r>
            <a:endParaRPr lang="fr-FR" dirty="0"/>
          </a:p>
        </p:txBody>
      </p:sp>
      <p:sp>
        <p:nvSpPr>
          <p:cNvPr id="43" name="ZoneTexte 42">
            <a:extLst>
              <a:ext uri="{FF2B5EF4-FFF2-40B4-BE49-F238E27FC236}">
                <a16:creationId xmlns:a16="http://schemas.microsoft.com/office/drawing/2014/main" id="{605D2333-0562-3176-29CD-A8DBEB8B42B9}"/>
              </a:ext>
            </a:extLst>
          </p:cNvPr>
          <p:cNvSpPr txBox="1"/>
          <p:nvPr/>
        </p:nvSpPr>
        <p:spPr>
          <a:xfrm>
            <a:off x="2105778" y="2986425"/>
            <a:ext cx="2947544" cy="681001"/>
          </a:xfrm>
          <a:prstGeom prst="rect">
            <a:avLst/>
          </a:prstGeom>
          <a:noFill/>
          <a:ln w="38100">
            <a:solidFill>
              <a:schemeClr val="tx1"/>
            </a:solidFill>
          </a:ln>
        </p:spPr>
        <p:txBody>
          <a:bodyPr wrap="square" rtlCol="0">
            <a:noAutofit/>
          </a:bodyPr>
          <a:lstStyle/>
          <a:p>
            <a:pPr algn="ctr"/>
            <a:r>
              <a:rPr lang="fr-FR" b="1" dirty="0"/>
              <a:t>LISTE DES ARTICLES (gestion)</a:t>
            </a:r>
          </a:p>
          <a:p>
            <a:pPr algn="ctr"/>
            <a:r>
              <a:rPr lang="fr-FR" i="1" dirty="0"/>
              <a:t>Fonctions : Supp – Maj - Créer</a:t>
            </a:r>
            <a:endParaRPr lang="fr-FR" b="1" dirty="0"/>
          </a:p>
        </p:txBody>
      </p:sp>
      <p:cxnSp>
        <p:nvCxnSpPr>
          <p:cNvPr id="82" name="Connecteur : en angle 81">
            <a:extLst>
              <a:ext uri="{FF2B5EF4-FFF2-40B4-BE49-F238E27FC236}">
                <a16:creationId xmlns:a16="http://schemas.microsoft.com/office/drawing/2014/main" id="{2BF8B42C-AD3E-61B2-BE7A-69A97680DE07}"/>
              </a:ext>
            </a:extLst>
          </p:cNvPr>
          <p:cNvCxnSpPr>
            <a:cxnSpLocks/>
            <a:stCxn id="16" idx="0"/>
            <a:endCxn id="25" idx="2"/>
          </p:cNvCxnSpPr>
          <p:nvPr/>
        </p:nvCxnSpPr>
        <p:spPr>
          <a:xfrm rot="5400000" flipH="1" flipV="1">
            <a:off x="3963879" y="-438470"/>
            <a:ext cx="519792" cy="6309466"/>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85" name="Connecteur : en angle 84">
            <a:extLst>
              <a:ext uri="{FF2B5EF4-FFF2-40B4-BE49-F238E27FC236}">
                <a16:creationId xmlns:a16="http://schemas.microsoft.com/office/drawing/2014/main" id="{2A9490CE-C822-7D76-8DD4-1D9580962D2A}"/>
              </a:ext>
            </a:extLst>
          </p:cNvPr>
          <p:cNvCxnSpPr>
            <a:cxnSpLocks/>
            <a:stCxn id="43" idx="0"/>
            <a:endCxn id="25" idx="2"/>
          </p:cNvCxnSpPr>
          <p:nvPr/>
        </p:nvCxnSpPr>
        <p:spPr>
          <a:xfrm rot="5400000" flipH="1" flipV="1">
            <a:off x="5214000" y="821917"/>
            <a:ext cx="530058" cy="3798958"/>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89" name="ZoneTexte 88">
            <a:extLst>
              <a:ext uri="{FF2B5EF4-FFF2-40B4-BE49-F238E27FC236}">
                <a16:creationId xmlns:a16="http://schemas.microsoft.com/office/drawing/2014/main" id="{AB4048A4-D4A4-E13F-D949-662719997793}"/>
              </a:ext>
            </a:extLst>
          </p:cNvPr>
          <p:cNvSpPr txBox="1"/>
          <p:nvPr/>
        </p:nvSpPr>
        <p:spPr>
          <a:xfrm>
            <a:off x="2103516" y="4240840"/>
            <a:ext cx="1390226" cy="1437979"/>
          </a:xfrm>
          <a:prstGeom prst="rect">
            <a:avLst/>
          </a:prstGeom>
          <a:noFill/>
          <a:ln w="38100">
            <a:solidFill>
              <a:schemeClr val="tx1"/>
            </a:solidFill>
          </a:ln>
        </p:spPr>
        <p:txBody>
          <a:bodyPr wrap="square" rtlCol="0">
            <a:noAutofit/>
          </a:bodyPr>
          <a:lstStyle/>
          <a:p>
            <a:pPr algn="ctr"/>
            <a:r>
              <a:rPr lang="fr-FR" b="1" dirty="0"/>
              <a:t>ARTICLE</a:t>
            </a:r>
          </a:p>
          <a:p>
            <a:pPr algn="ctr"/>
            <a:r>
              <a:rPr lang="fr-FR" b="1" dirty="0"/>
              <a:t>en maj</a:t>
            </a:r>
          </a:p>
          <a:p>
            <a:pPr algn="ctr"/>
            <a:r>
              <a:rPr lang="fr-FR" dirty="0"/>
              <a:t>(avec possibilité de publier)</a:t>
            </a:r>
          </a:p>
        </p:txBody>
      </p:sp>
      <p:sp>
        <p:nvSpPr>
          <p:cNvPr id="90" name="ZoneTexte 89">
            <a:extLst>
              <a:ext uri="{FF2B5EF4-FFF2-40B4-BE49-F238E27FC236}">
                <a16:creationId xmlns:a16="http://schemas.microsoft.com/office/drawing/2014/main" id="{8902BAAD-92E1-CC89-0C22-206369F04B01}"/>
              </a:ext>
            </a:extLst>
          </p:cNvPr>
          <p:cNvSpPr txBox="1"/>
          <p:nvPr/>
        </p:nvSpPr>
        <p:spPr>
          <a:xfrm>
            <a:off x="3659222" y="4240841"/>
            <a:ext cx="1390226" cy="1437979"/>
          </a:xfrm>
          <a:prstGeom prst="rect">
            <a:avLst/>
          </a:prstGeom>
          <a:noFill/>
          <a:ln w="38100">
            <a:solidFill>
              <a:schemeClr val="tx1"/>
            </a:solidFill>
          </a:ln>
        </p:spPr>
        <p:txBody>
          <a:bodyPr wrap="square" rtlCol="0">
            <a:noAutofit/>
          </a:bodyPr>
          <a:lstStyle/>
          <a:p>
            <a:pPr algn="ctr"/>
            <a:r>
              <a:rPr lang="fr-FR" b="1" dirty="0"/>
              <a:t>ARTICLE</a:t>
            </a:r>
          </a:p>
          <a:p>
            <a:pPr algn="ctr"/>
            <a:r>
              <a:rPr lang="fr-FR" b="1" dirty="0"/>
              <a:t>en création</a:t>
            </a:r>
          </a:p>
        </p:txBody>
      </p:sp>
      <p:cxnSp>
        <p:nvCxnSpPr>
          <p:cNvPr id="91" name="Connecteur : en angle 90">
            <a:extLst>
              <a:ext uri="{FF2B5EF4-FFF2-40B4-BE49-F238E27FC236}">
                <a16:creationId xmlns:a16="http://schemas.microsoft.com/office/drawing/2014/main" id="{21958493-6F50-EF56-1E93-55F02C5570F6}"/>
              </a:ext>
            </a:extLst>
          </p:cNvPr>
          <p:cNvCxnSpPr>
            <a:cxnSpLocks/>
            <a:stCxn id="89" idx="0"/>
            <a:endCxn id="43" idx="2"/>
          </p:cNvCxnSpPr>
          <p:nvPr/>
        </p:nvCxnSpPr>
        <p:spPr>
          <a:xfrm rot="5400000" flipH="1" flipV="1">
            <a:off x="2902382" y="3563673"/>
            <a:ext cx="573414" cy="780921"/>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94" name="Connecteur : en angle 93">
            <a:extLst>
              <a:ext uri="{FF2B5EF4-FFF2-40B4-BE49-F238E27FC236}">
                <a16:creationId xmlns:a16="http://schemas.microsoft.com/office/drawing/2014/main" id="{EDC45718-A7E3-7229-4D63-0B028AB9C3D3}"/>
              </a:ext>
            </a:extLst>
          </p:cNvPr>
          <p:cNvCxnSpPr>
            <a:cxnSpLocks/>
            <a:stCxn id="90" idx="0"/>
            <a:endCxn id="43" idx="2"/>
          </p:cNvCxnSpPr>
          <p:nvPr/>
        </p:nvCxnSpPr>
        <p:spPr>
          <a:xfrm rot="16200000" flipV="1">
            <a:off x="3680236" y="3566741"/>
            <a:ext cx="573415" cy="774785"/>
          </a:xfrm>
          <a:prstGeom prst="bentConnector3">
            <a:avLst>
              <a:gd name="adj1" fmla="val 50000"/>
            </a:avLst>
          </a:prstGeom>
          <a:ln>
            <a:headEnd type="triangle"/>
          </a:ln>
        </p:spPr>
        <p:style>
          <a:lnRef idx="1">
            <a:schemeClr val="accent1"/>
          </a:lnRef>
          <a:fillRef idx="0">
            <a:schemeClr val="accent1"/>
          </a:fillRef>
          <a:effectRef idx="0">
            <a:schemeClr val="accent1"/>
          </a:effectRef>
          <a:fontRef idx="minor">
            <a:schemeClr val="tx1"/>
          </a:fontRef>
        </p:style>
      </p:cxnSp>
      <p:sp>
        <p:nvSpPr>
          <p:cNvPr id="103" name="ZoneTexte 102">
            <a:extLst>
              <a:ext uri="{FF2B5EF4-FFF2-40B4-BE49-F238E27FC236}">
                <a16:creationId xmlns:a16="http://schemas.microsoft.com/office/drawing/2014/main" id="{E20BD017-4981-F192-8278-DF901332FF8D}"/>
              </a:ext>
            </a:extLst>
          </p:cNvPr>
          <p:cNvSpPr txBox="1"/>
          <p:nvPr/>
        </p:nvSpPr>
        <p:spPr>
          <a:xfrm>
            <a:off x="5206439" y="4205622"/>
            <a:ext cx="4344136" cy="1473199"/>
          </a:xfrm>
          <a:prstGeom prst="rect">
            <a:avLst/>
          </a:prstGeom>
          <a:noFill/>
          <a:ln w="38100">
            <a:solidFill>
              <a:schemeClr val="tx1"/>
            </a:solidFill>
          </a:ln>
        </p:spPr>
        <p:txBody>
          <a:bodyPr wrap="square" rtlCol="0">
            <a:noAutofit/>
          </a:bodyPr>
          <a:lstStyle/>
          <a:p>
            <a:pPr algn="ctr"/>
            <a:r>
              <a:rPr lang="fr-FR" b="1" dirty="0"/>
              <a:t>COMMENTAIRE en maj (modération)</a:t>
            </a:r>
          </a:p>
          <a:p>
            <a:pPr algn="ctr"/>
            <a:r>
              <a:rPr lang="fr-FR" dirty="0"/>
              <a:t>(avec possibilité de publier)</a:t>
            </a:r>
          </a:p>
        </p:txBody>
      </p:sp>
      <p:cxnSp>
        <p:nvCxnSpPr>
          <p:cNvPr id="109" name="Connecteur : en angle 108">
            <a:extLst>
              <a:ext uri="{FF2B5EF4-FFF2-40B4-BE49-F238E27FC236}">
                <a16:creationId xmlns:a16="http://schemas.microsoft.com/office/drawing/2014/main" id="{EBD3FCE3-A8B9-E039-1665-FD3CFC674236}"/>
              </a:ext>
            </a:extLst>
          </p:cNvPr>
          <p:cNvCxnSpPr>
            <a:cxnSpLocks/>
            <a:stCxn id="3" idx="3"/>
            <a:endCxn id="25" idx="3"/>
          </p:cNvCxnSpPr>
          <p:nvPr/>
        </p:nvCxnSpPr>
        <p:spPr>
          <a:xfrm>
            <a:off x="9441101" y="1113740"/>
            <a:ext cx="950721" cy="974081"/>
          </a:xfrm>
          <a:prstGeom prst="bentConnector3">
            <a:avLst>
              <a:gd name="adj1" fmla="val 124045"/>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a:extLst>
              <a:ext uri="{FF2B5EF4-FFF2-40B4-BE49-F238E27FC236}">
                <a16:creationId xmlns:a16="http://schemas.microsoft.com/office/drawing/2014/main" id="{30C2D6E4-7190-6825-4EC8-8FF839008C66}"/>
              </a:ext>
            </a:extLst>
          </p:cNvPr>
          <p:cNvCxnSpPr>
            <a:cxnSpLocks/>
            <a:stCxn id="3" idx="2"/>
            <a:endCxn id="25" idx="0"/>
          </p:cNvCxnSpPr>
          <p:nvPr/>
        </p:nvCxnSpPr>
        <p:spPr>
          <a:xfrm>
            <a:off x="7378508" y="1441577"/>
            <a:ext cx="0" cy="277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a:extLst>
              <a:ext uri="{FF2B5EF4-FFF2-40B4-BE49-F238E27FC236}">
                <a16:creationId xmlns:a16="http://schemas.microsoft.com/office/drawing/2014/main" id="{433B1757-F45F-A2AA-11DE-76DE0524839F}"/>
              </a:ext>
            </a:extLst>
          </p:cNvPr>
          <p:cNvCxnSpPr>
            <a:cxnSpLocks/>
            <a:stCxn id="25" idx="2"/>
            <a:endCxn id="45" idx="0"/>
          </p:cNvCxnSpPr>
          <p:nvPr/>
        </p:nvCxnSpPr>
        <p:spPr>
          <a:xfrm flipH="1">
            <a:off x="7378507" y="2456367"/>
            <a:ext cx="1" cy="533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D1B565EE-36A4-78C6-24F2-CD512E3B4A3C}"/>
              </a:ext>
            </a:extLst>
          </p:cNvPr>
          <p:cNvCxnSpPr>
            <a:stCxn id="45" idx="2"/>
            <a:endCxn id="103" idx="0"/>
          </p:cNvCxnSpPr>
          <p:nvPr/>
        </p:nvCxnSpPr>
        <p:spPr>
          <a:xfrm>
            <a:off x="7378507" y="3671096"/>
            <a:ext cx="0" cy="53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FF520157-814C-3CD0-B022-8ED102131A8F}"/>
              </a:ext>
            </a:extLst>
          </p:cNvPr>
          <p:cNvCxnSpPr>
            <a:stCxn id="2" idx="2"/>
            <a:endCxn id="14" idx="0"/>
          </p:cNvCxnSpPr>
          <p:nvPr/>
        </p:nvCxnSpPr>
        <p:spPr>
          <a:xfrm>
            <a:off x="10850518" y="3927926"/>
            <a:ext cx="8467" cy="277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Espace réservé du numéro de diapositive 14">
            <a:extLst>
              <a:ext uri="{FF2B5EF4-FFF2-40B4-BE49-F238E27FC236}">
                <a16:creationId xmlns:a16="http://schemas.microsoft.com/office/drawing/2014/main" id="{10FE3216-CCB4-BF83-A765-69A8A6845F9F}"/>
              </a:ext>
            </a:extLst>
          </p:cNvPr>
          <p:cNvSpPr>
            <a:spLocks noGrp="1"/>
          </p:cNvSpPr>
          <p:nvPr>
            <p:ph type="sldNum" sz="quarter" idx="12"/>
          </p:nvPr>
        </p:nvSpPr>
        <p:spPr/>
        <p:txBody>
          <a:bodyPr/>
          <a:lstStyle/>
          <a:p>
            <a:fld id="{A3140761-6D89-40D1-9D6C-4664E1288385}" type="slidenum">
              <a:rPr lang="fr-FR" smtClean="0"/>
              <a:t>27</a:t>
            </a:fld>
            <a:endParaRPr lang="fr-FR"/>
          </a:p>
        </p:txBody>
      </p:sp>
    </p:spTree>
    <p:extLst>
      <p:ext uri="{BB962C8B-B14F-4D97-AF65-F5344CB8AC3E}">
        <p14:creationId xmlns:p14="http://schemas.microsoft.com/office/powerpoint/2010/main" val="3916281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FD6799-9C76-16D2-CFBD-B909C8F6AA0E}"/>
              </a:ext>
            </a:extLst>
          </p:cNvPr>
          <p:cNvSpPr>
            <a:spLocks noGrp="1"/>
          </p:cNvSpPr>
          <p:nvPr>
            <p:ph type="title"/>
          </p:nvPr>
        </p:nvSpPr>
        <p:spPr>
          <a:xfrm>
            <a:off x="838200" y="365125"/>
            <a:ext cx="10515600" cy="464215"/>
          </a:xfrm>
        </p:spPr>
        <p:txBody>
          <a:bodyPr>
            <a:normAutofit fontScale="90000"/>
          </a:bodyPr>
          <a:lstStyle/>
          <a:p>
            <a:r>
              <a:rPr lang="fr-FR" dirty="0"/>
              <a:t>Menus (dans headers2.php)</a:t>
            </a:r>
          </a:p>
        </p:txBody>
      </p:sp>
      <p:graphicFrame>
        <p:nvGraphicFramePr>
          <p:cNvPr id="4" name="Tableau 4">
            <a:extLst>
              <a:ext uri="{FF2B5EF4-FFF2-40B4-BE49-F238E27FC236}">
                <a16:creationId xmlns:a16="http://schemas.microsoft.com/office/drawing/2014/main" id="{BDA905EA-C001-143F-568F-1C66F1CAE950}"/>
              </a:ext>
            </a:extLst>
          </p:cNvPr>
          <p:cNvGraphicFramePr>
            <a:graphicFrameLocks noGrp="1"/>
          </p:cNvGraphicFramePr>
          <p:nvPr>
            <p:extLst>
              <p:ext uri="{D42A27DB-BD31-4B8C-83A1-F6EECF244321}">
                <p14:modId xmlns:p14="http://schemas.microsoft.com/office/powerpoint/2010/main" val="2014390320"/>
              </p:ext>
            </p:extLst>
          </p:nvPr>
        </p:nvGraphicFramePr>
        <p:xfrm>
          <a:off x="838200" y="1134317"/>
          <a:ext cx="10886950" cy="577088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3464121079"/>
                    </a:ext>
                  </a:extLst>
                </a:gridCol>
                <a:gridCol w="924243">
                  <a:extLst>
                    <a:ext uri="{9D8B030D-6E8A-4147-A177-3AD203B41FA5}">
                      <a16:colId xmlns:a16="http://schemas.microsoft.com/office/drawing/2014/main" val="251492478"/>
                    </a:ext>
                  </a:extLst>
                </a:gridCol>
                <a:gridCol w="1444857">
                  <a:extLst>
                    <a:ext uri="{9D8B030D-6E8A-4147-A177-3AD203B41FA5}">
                      <a16:colId xmlns:a16="http://schemas.microsoft.com/office/drawing/2014/main" val="1995105025"/>
                    </a:ext>
                  </a:extLst>
                </a:gridCol>
                <a:gridCol w="1157923">
                  <a:extLst>
                    <a:ext uri="{9D8B030D-6E8A-4147-A177-3AD203B41FA5}">
                      <a16:colId xmlns:a16="http://schemas.microsoft.com/office/drawing/2014/main" val="4160001502"/>
                    </a:ext>
                  </a:extLst>
                </a:gridCol>
                <a:gridCol w="1535113">
                  <a:extLst>
                    <a:ext uri="{9D8B030D-6E8A-4147-A177-3AD203B41FA5}">
                      <a16:colId xmlns:a16="http://schemas.microsoft.com/office/drawing/2014/main" val="3941415277"/>
                    </a:ext>
                  </a:extLst>
                </a:gridCol>
                <a:gridCol w="1349693">
                  <a:extLst>
                    <a:ext uri="{9D8B030D-6E8A-4147-A177-3AD203B41FA5}">
                      <a16:colId xmlns:a16="http://schemas.microsoft.com/office/drawing/2014/main" val="4039049483"/>
                    </a:ext>
                  </a:extLst>
                </a:gridCol>
                <a:gridCol w="4008078">
                  <a:extLst>
                    <a:ext uri="{9D8B030D-6E8A-4147-A177-3AD203B41FA5}">
                      <a16:colId xmlns:a16="http://schemas.microsoft.com/office/drawing/2014/main" val="2639628600"/>
                    </a:ext>
                  </a:extLst>
                </a:gridCol>
              </a:tblGrid>
              <a:tr h="133576">
                <a:tc>
                  <a:txBody>
                    <a:bodyPr/>
                    <a:lstStyle/>
                    <a:p>
                      <a:r>
                        <a:rPr lang="fr-FR" dirty="0"/>
                        <a:t>N°</a:t>
                      </a:r>
                    </a:p>
                  </a:txBody>
                  <a:tcPr/>
                </a:tc>
                <a:tc>
                  <a:txBody>
                    <a:bodyPr/>
                    <a:lstStyle/>
                    <a:p>
                      <a:r>
                        <a:rPr lang="fr-FR" dirty="0"/>
                        <a:t>user</a:t>
                      </a:r>
                    </a:p>
                  </a:txBody>
                  <a:tcPr/>
                </a:tc>
                <a:tc>
                  <a:txBody>
                    <a:bodyPr/>
                    <a:lstStyle/>
                    <a:p>
                      <a:r>
                        <a:rPr lang="fr-FR" dirty="0"/>
                        <a:t>« Menu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err="1">
                          <a:solidFill>
                            <a:schemeClr val="lt1"/>
                          </a:solidFill>
                          <a:effectLst/>
                          <a:latin typeface="+mn-lt"/>
                          <a:ea typeface="+mn-ea"/>
                          <a:cs typeface="+mn-cs"/>
                        </a:rPr>
                        <a:t>controller</a:t>
                      </a:r>
                      <a:endParaRPr lang="fr-FR" sz="1800" b="1" kern="1200" dirty="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lt1"/>
                          </a:solidFill>
                          <a:effectLst/>
                          <a:latin typeface="+mn-lt"/>
                          <a:ea typeface="+mn-ea"/>
                          <a:cs typeface="+mn-cs"/>
                        </a:rPr>
                        <a:t>action</a:t>
                      </a:r>
                    </a:p>
                  </a:txBody>
                  <a:tcPr/>
                </a:tc>
                <a:tc>
                  <a:txBody>
                    <a:bodyPr/>
                    <a:lstStyle/>
                    <a:p>
                      <a:r>
                        <a:rPr lang="fr-FR" dirty="0"/>
                        <a:t>param</a:t>
                      </a:r>
                    </a:p>
                  </a:txBody>
                  <a:tcPr/>
                </a:tc>
                <a:tc>
                  <a:txBody>
                    <a:bodyPr/>
                    <a:lstStyle/>
                    <a:p>
                      <a:r>
                        <a:rPr lang="fr-FR" dirty="0"/>
                        <a:t>Remarques et écran cible</a:t>
                      </a:r>
                    </a:p>
                  </a:txBody>
                  <a:tcPr/>
                </a:tc>
                <a:extLst>
                  <a:ext uri="{0D108BD9-81ED-4DB2-BD59-A6C34878D82A}">
                    <a16:rowId xmlns:a16="http://schemas.microsoft.com/office/drawing/2014/main" val="4118549816"/>
                  </a:ext>
                </a:extLst>
              </a:tr>
              <a:tr h="370840">
                <a:tc>
                  <a:txBody>
                    <a:bodyPr/>
                    <a:lstStyle/>
                    <a:p>
                      <a:r>
                        <a:rPr lang="fr-FR" dirty="0"/>
                        <a:t>1</a:t>
                      </a:r>
                    </a:p>
                  </a:txBody>
                  <a:tcPr/>
                </a:tc>
                <a:tc>
                  <a:txBody>
                    <a:bodyPr/>
                    <a:lstStyle/>
                    <a:p>
                      <a:r>
                        <a:rPr lang="fr-FR" i="1" dirty="0" err="1"/>
                        <a:t>nobody</a:t>
                      </a:r>
                      <a:endParaRPr lang="fr-FR" i="1" dirty="0"/>
                    </a:p>
                    <a:p>
                      <a:r>
                        <a:rPr lang="fr-FR" i="0" dirty="0"/>
                        <a:t>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err="1">
                          <a:solidFill>
                            <a:schemeClr val="dk1"/>
                          </a:solidFill>
                          <a:effectLst/>
                          <a:latin typeface="+mn-lt"/>
                          <a:ea typeface="+mn-ea"/>
                          <a:cs typeface="+mn-cs"/>
                        </a:rPr>
                        <a:t>siteList</a:t>
                      </a:r>
                      <a:endParaRPr lang="fr-FR" sz="1800" b="0" kern="1200" dirty="0">
                        <a:solidFill>
                          <a:schemeClr val="dk1"/>
                        </a:solidFill>
                        <a:effectLst/>
                        <a:latin typeface="+mn-lt"/>
                        <a:ea typeface="+mn-ea"/>
                        <a:cs typeface="+mn-cs"/>
                      </a:endParaRPr>
                    </a:p>
                  </a:txBody>
                  <a:tcPr/>
                </a:tc>
                <a:tc>
                  <a:txBody>
                    <a:bodyPr/>
                    <a:lstStyle/>
                    <a:p>
                      <a:r>
                        <a:rPr lang="fr-FR" dirty="0"/>
                        <a:t>Aucun</a:t>
                      </a:r>
                    </a:p>
                  </a:txBody>
                  <a:tcPr/>
                </a:tc>
                <a:tc>
                  <a:txBody>
                    <a:bodyPr/>
                    <a:lstStyle/>
                    <a:p>
                      <a:r>
                        <a:rPr lang="fr-FR" dirty="0"/>
                        <a:t>Liste site des articles </a:t>
                      </a:r>
                      <a:r>
                        <a:rPr lang="fr-FR" dirty="0" err="1"/>
                        <a:t>inline</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Écran : </a:t>
                      </a:r>
                      <a:r>
                        <a:rPr lang="fr-FR" sz="1800" b="0" kern="1200" dirty="0" err="1">
                          <a:solidFill>
                            <a:schemeClr val="dk1"/>
                          </a:solidFill>
                          <a:effectLst/>
                          <a:latin typeface="+mn-lt"/>
                          <a:ea typeface="+mn-ea"/>
                          <a:cs typeface="+mn-cs"/>
                        </a:rPr>
                        <a:t>site_div_articles.php</a:t>
                      </a:r>
                      <a:endParaRPr lang="fr-FR"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Liens : </a:t>
                      </a:r>
                      <a:r>
                        <a:rPr lang="fr-FR" sz="1800" b="0" kern="1200" dirty="0" err="1">
                          <a:solidFill>
                            <a:schemeClr val="dk1"/>
                          </a:solidFill>
                          <a:effectLst/>
                          <a:latin typeface="+mn-lt"/>
                          <a:ea typeface="+mn-ea"/>
                          <a:cs typeface="+mn-cs"/>
                        </a:rPr>
                        <a:t>tittle</a:t>
                      </a:r>
                      <a:r>
                        <a:rPr lang="fr-FR" sz="1800" b="0" kern="1200" dirty="0">
                          <a:solidFill>
                            <a:schemeClr val="dk1"/>
                          </a:solidFill>
                          <a:effectLst/>
                          <a:latin typeface="+mn-lt"/>
                          <a:ea typeface="+mn-ea"/>
                          <a:cs typeface="+mn-cs"/>
                        </a:rPr>
                        <a:t>, Lire la suite</a:t>
                      </a:r>
                    </a:p>
                  </a:txBody>
                  <a:tcPr/>
                </a:tc>
                <a:extLst>
                  <a:ext uri="{0D108BD9-81ED-4DB2-BD59-A6C34878D82A}">
                    <a16:rowId xmlns:a16="http://schemas.microsoft.com/office/drawing/2014/main" val="3809926954"/>
                  </a:ext>
                </a:extLst>
              </a:tr>
              <a:tr h="370840">
                <a:tc>
                  <a:txBody>
                    <a:bodyPr/>
                    <a:lstStyle/>
                    <a:p>
                      <a:r>
                        <a:rPr lang="fr-FR" dirty="0"/>
                        <a:t>2</a:t>
                      </a:r>
                    </a:p>
                  </a:txBody>
                  <a:tcPr/>
                </a:tc>
                <a:tc>
                  <a:txBody>
                    <a:bodyPr/>
                    <a:lstStyle/>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Site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err="1">
                          <a:solidFill>
                            <a:schemeClr val="dk1"/>
                          </a:solidFill>
                          <a:effectLst/>
                          <a:latin typeface="+mn-lt"/>
                          <a:ea typeface="+mn-ea"/>
                          <a:cs typeface="+mn-cs"/>
                        </a:rPr>
                        <a:t>siteList</a:t>
                      </a:r>
                      <a:endParaRPr lang="fr-FR" sz="1800" b="0" kern="1200" dirty="0">
                        <a:solidFill>
                          <a:schemeClr val="dk1"/>
                        </a:solidFill>
                        <a:effectLst/>
                        <a:latin typeface="+mn-lt"/>
                        <a:ea typeface="+mn-ea"/>
                        <a:cs typeface="+mn-cs"/>
                      </a:endParaRPr>
                    </a:p>
                  </a:txBody>
                  <a:tcPr/>
                </a:tc>
                <a:tc>
                  <a:txBody>
                    <a:bodyPr/>
                    <a:lstStyle/>
                    <a:p>
                      <a:r>
                        <a:rPr lang="fr-FR" dirty="0"/>
                        <a:t>Aucun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Liste site des articles </a:t>
                      </a:r>
                      <a:r>
                        <a:rPr lang="fr-FR" dirty="0" err="1"/>
                        <a:t>inline</a:t>
                      </a:r>
                      <a:r>
                        <a:rPr lang="fr-FR" dirty="0"/>
                        <a:t> et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Écran : </a:t>
                      </a:r>
                      <a:r>
                        <a:rPr lang="fr-FR" sz="1800" b="0" kern="1200" dirty="0" err="1">
                          <a:solidFill>
                            <a:schemeClr val="dk1"/>
                          </a:solidFill>
                          <a:effectLst/>
                          <a:latin typeface="+mn-lt"/>
                          <a:ea typeface="+mn-ea"/>
                          <a:cs typeface="+mn-cs"/>
                        </a:rPr>
                        <a:t>site_div_articles.php</a:t>
                      </a:r>
                      <a:endParaRPr lang="fr-FR" sz="1800" b="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Liens : </a:t>
                      </a:r>
                      <a:r>
                        <a:rPr lang="fr-FR" sz="1800" b="0" kern="1200" dirty="0" err="1">
                          <a:solidFill>
                            <a:schemeClr val="dk1"/>
                          </a:solidFill>
                          <a:effectLst/>
                          <a:latin typeface="+mn-lt"/>
                          <a:ea typeface="+mn-ea"/>
                          <a:cs typeface="+mn-cs"/>
                        </a:rPr>
                        <a:t>tittle</a:t>
                      </a:r>
                      <a:r>
                        <a:rPr lang="fr-FR" sz="1800" b="0" kern="1200" dirty="0">
                          <a:solidFill>
                            <a:schemeClr val="dk1"/>
                          </a:solidFill>
                          <a:effectLst/>
                          <a:latin typeface="+mn-lt"/>
                          <a:ea typeface="+mn-ea"/>
                          <a:cs typeface="+mn-cs"/>
                        </a:rPr>
                        <a:t>, Lire la suite</a:t>
                      </a:r>
                    </a:p>
                  </a:txBody>
                  <a:tcPr/>
                </a:tc>
                <a:extLst>
                  <a:ext uri="{0D108BD9-81ED-4DB2-BD59-A6C34878D82A}">
                    <a16:rowId xmlns:a16="http://schemas.microsoft.com/office/drawing/2014/main" val="2088803707"/>
                  </a:ext>
                </a:extLst>
              </a:tr>
              <a:tr h="364519">
                <a:tc>
                  <a:txBody>
                    <a:bodyPr/>
                    <a:lstStyle/>
                    <a:p>
                      <a:r>
                        <a:rPr lang="fr-FR" dirty="0"/>
                        <a:t>3</a:t>
                      </a:r>
                    </a:p>
                  </a:txBody>
                  <a:tcPr/>
                </a:tc>
                <a:tc>
                  <a:txBody>
                    <a:bodyPr/>
                    <a:lstStyle/>
                    <a:p>
                      <a:r>
                        <a:rPr lang="fr-FR" i="1" dirty="0" err="1"/>
                        <a:t>nobody</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S'inscrire</a:t>
                      </a:r>
                    </a:p>
                  </a:txBody>
                  <a:tcPr/>
                </a:tc>
                <a:tc>
                  <a:txBody>
                    <a:bodyPr/>
                    <a:lstStyle/>
                    <a:p>
                      <a:r>
                        <a:rPr lang="fr-FR" sz="1800" b="0" kern="1200" dirty="0">
                          <a:solidFill>
                            <a:schemeClr val="dk1"/>
                          </a:solidFill>
                          <a:effectLst/>
                          <a:latin typeface="+mn-lt"/>
                          <a:ea typeface="+mn-ea"/>
                          <a:cs typeface="+mn-cs"/>
                        </a:rPr>
                        <a:t>user</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registration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type=user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Créer un compte user</a:t>
                      </a:r>
                    </a:p>
                  </a:txBody>
                  <a:tcPr/>
                </a:tc>
                <a:extLst>
                  <a:ext uri="{0D108BD9-81ED-4DB2-BD59-A6C34878D82A}">
                    <a16:rowId xmlns:a16="http://schemas.microsoft.com/office/drawing/2014/main" val="2240223618"/>
                  </a:ext>
                </a:extLst>
              </a:tr>
              <a:tr h="370840">
                <a:tc>
                  <a:txBody>
                    <a:bodyPr/>
                    <a:lstStyle/>
                    <a:p>
                      <a:r>
                        <a:rPr lang="fr-FR" dirty="0"/>
                        <a:t>4</a:t>
                      </a:r>
                    </a:p>
                  </a:txBody>
                  <a:tcPr/>
                </a:tc>
                <a:tc>
                  <a:txBody>
                    <a:bodyPr/>
                    <a:lstStyle/>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Créer Admin</a:t>
                      </a:r>
                    </a:p>
                  </a:txBody>
                  <a:tcPr/>
                </a:tc>
                <a:tc>
                  <a:txBody>
                    <a:bodyPr/>
                    <a:lstStyle/>
                    <a:p>
                      <a:r>
                        <a:rPr lang="fr-FR" sz="1800" b="0" kern="1200" dirty="0">
                          <a:solidFill>
                            <a:schemeClr val="dk1"/>
                          </a:solidFill>
                          <a:effectLst/>
                          <a:latin typeface="+mn-lt"/>
                          <a:ea typeface="+mn-ea"/>
                          <a:cs typeface="+mn-cs"/>
                        </a:rPr>
                        <a:t>user</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registration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type=admin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Créer un compte admin</a:t>
                      </a:r>
                    </a:p>
                  </a:txBody>
                  <a:tcPr/>
                </a:tc>
                <a:extLst>
                  <a:ext uri="{0D108BD9-81ED-4DB2-BD59-A6C34878D82A}">
                    <a16:rowId xmlns:a16="http://schemas.microsoft.com/office/drawing/2014/main" val="456028489"/>
                  </a:ext>
                </a:extLst>
              </a:tr>
              <a:tr h="370840">
                <a:tc>
                  <a:txBody>
                    <a:bodyPr/>
                    <a:lstStyle/>
                    <a:p>
                      <a:r>
                        <a:rPr lang="fr-FR" dirty="0"/>
                        <a:t>5</a:t>
                      </a:r>
                    </a:p>
                  </a:txBody>
                  <a:tcPr/>
                </a:tc>
                <a:tc>
                  <a:txBody>
                    <a:bodyPr/>
                    <a:lstStyle/>
                    <a:p>
                      <a:r>
                        <a:rPr lang="fr-FR" i="1" dirty="0" err="1"/>
                        <a:t>nobody</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Se connecter</a:t>
                      </a:r>
                    </a:p>
                  </a:txBody>
                  <a:tcPr/>
                </a:tc>
                <a:tc>
                  <a:txBody>
                    <a:bodyPr/>
                    <a:lstStyle/>
                    <a:p>
                      <a:r>
                        <a:rPr lang="fr-FR" sz="1800" b="0" kern="1200" dirty="0">
                          <a:solidFill>
                            <a:schemeClr val="dk1"/>
                          </a:solidFill>
                          <a:effectLst/>
                          <a:latin typeface="+mn-lt"/>
                          <a:ea typeface="+mn-ea"/>
                          <a:cs typeface="+mn-cs"/>
                        </a:rPr>
                        <a:t>user</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err="1">
                          <a:solidFill>
                            <a:schemeClr val="dk1"/>
                          </a:solidFill>
                          <a:effectLst/>
                          <a:latin typeface="+mn-lt"/>
                          <a:ea typeface="+mn-ea"/>
                          <a:cs typeface="+mn-cs"/>
                        </a:rPr>
                        <a:t>connection</a:t>
                      </a:r>
                      <a:endParaRPr lang="fr-FR" sz="1800" b="0" kern="1200" dirty="0">
                        <a:solidFill>
                          <a:schemeClr val="dk1"/>
                        </a:solidFill>
                        <a:effectLst/>
                        <a:latin typeface="+mn-lt"/>
                        <a:ea typeface="+mn-ea"/>
                        <a:cs typeface="+mn-cs"/>
                      </a:endParaRPr>
                    </a:p>
                  </a:txBody>
                  <a:tcPr/>
                </a:tc>
                <a:tc>
                  <a:txBody>
                    <a:bodyPr/>
                    <a:lstStyle/>
                    <a:p>
                      <a:r>
                        <a:rPr lang="fr-FR" dirty="0"/>
                        <a:t>Aucun</a:t>
                      </a:r>
                    </a:p>
                  </a:txBody>
                  <a:tcPr/>
                </a:tc>
                <a:tc>
                  <a:txBody>
                    <a:bodyPr/>
                    <a:lstStyle/>
                    <a:p>
                      <a:r>
                        <a:rPr lang="fr-FR" dirty="0"/>
                        <a:t>Se connecter à un compte admin ou user</a:t>
                      </a:r>
                    </a:p>
                  </a:txBody>
                  <a:tcPr/>
                </a:tc>
                <a:extLst>
                  <a:ext uri="{0D108BD9-81ED-4DB2-BD59-A6C34878D82A}">
                    <a16:rowId xmlns:a16="http://schemas.microsoft.com/office/drawing/2014/main" val="4084049692"/>
                  </a:ext>
                </a:extLst>
              </a:tr>
              <a:tr h="370840">
                <a:tc>
                  <a:txBody>
                    <a:bodyPr/>
                    <a:lstStyle/>
                    <a:p>
                      <a:r>
                        <a:rPr lang="fr-FR" dirty="0"/>
                        <a:t>6</a:t>
                      </a:r>
                    </a:p>
                  </a:txBody>
                  <a:tcPr/>
                </a:tc>
                <a:tc>
                  <a:txBody>
                    <a:bodyPr/>
                    <a:lstStyle/>
                    <a:p>
                      <a:r>
                        <a:rPr lang="fr-FR" sz="1800" b="0" kern="1200" dirty="0">
                          <a:solidFill>
                            <a:schemeClr val="dk1"/>
                          </a:solidFill>
                          <a:effectLst/>
                          <a:latin typeface="+mn-lt"/>
                          <a:ea typeface="+mn-ea"/>
                          <a:cs typeface="+mn-cs"/>
                        </a:rPr>
                        <a:t>user</a:t>
                      </a:r>
                    </a:p>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Quitter</a:t>
                      </a:r>
                    </a:p>
                  </a:txBody>
                  <a:tcPr/>
                </a:tc>
                <a:tc>
                  <a:txBody>
                    <a:bodyPr/>
                    <a:lstStyle/>
                    <a:p>
                      <a:r>
                        <a:rPr lang="fr-FR" sz="1800" b="0" kern="1200" dirty="0">
                          <a:solidFill>
                            <a:schemeClr val="dk1"/>
                          </a:solidFill>
                          <a:effectLst/>
                          <a:latin typeface="+mn-lt"/>
                          <a:ea typeface="+mn-ea"/>
                          <a:cs typeface="+mn-cs"/>
                        </a:rPr>
                        <a:t>user</a:t>
                      </a:r>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err="1">
                          <a:solidFill>
                            <a:schemeClr val="dk1"/>
                          </a:solidFill>
                          <a:effectLst/>
                          <a:latin typeface="+mn-lt"/>
                          <a:ea typeface="+mn-ea"/>
                          <a:cs typeface="+mn-cs"/>
                        </a:rPr>
                        <a:t>disconnection</a:t>
                      </a:r>
                      <a:endParaRPr lang="fr-FR" sz="1800" b="0" kern="1200" dirty="0">
                        <a:solidFill>
                          <a:schemeClr val="dk1"/>
                        </a:solidFill>
                        <a:effectLst/>
                        <a:latin typeface="+mn-lt"/>
                        <a:ea typeface="+mn-ea"/>
                        <a:cs typeface="+mn-cs"/>
                      </a:endParaRPr>
                    </a:p>
                  </a:txBody>
                  <a:tcPr/>
                </a:tc>
                <a:tc>
                  <a:txBody>
                    <a:bodyPr/>
                    <a:lstStyle/>
                    <a:p>
                      <a:r>
                        <a:rPr lang="fr-FR" dirty="0"/>
                        <a:t>aucun</a:t>
                      </a:r>
                    </a:p>
                  </a:txBody>
                  <a:tcPr/>
                </a:tc>
                <a:tc>
                  <a:txBody>
                    <a:bodyPr/>
                    <a:lstStyle/>
                    <a:p>
                      <a:r>
                        <a:rPr lang="fr-FR" dirty="0"/>
                        <a:t>Quitter un compte admin ou user</a:t>
                      </a:r>
                    </a:p>
                  </a:txBody>
                  <a:tcPr/>
                </a:tc>
                <a:extLst>
                  <a:ext uri="{0D108BD9-81ED-4DB2-BD59-A6C34878D82A}">
                    <a16:rowId xmlns:a16="http://schemas.microsoft.com/office/drawing/2014/main" val="1009650690"/>
                  </a:ext>
                </a:extLst>
              </a:tr>
              <a:tr h="424948">
                <a:tc>
                  <a:txBody>
                    <a:bodyPr/>
                    <a:lstStyle/>
                    <a:p>
                      <a:r>
                        <a:rPr lang="fr-FR" dirty="0"/>
                        <a:t>7</a:t>
                      </a:r>
                    </a:p>
                  </a:txBody>
                  <a:tcPr/>
                </a:tc>
                <a:tc>
                  <a:txBody>
                    <a:bodyPr/>
                    <a:lstStyle/>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article</a:t>
                      </a:r>
                    </a:p>
                  </a:txBody>
                  <a:tcPr/>
                </a:tc>
                <a:tc>
                  <a:txBody>
                    <a:bodyPr/>
                    <a:lstStyle/>
                    <a:p>
                      <a:r>
                        <a:rPr lang="fr-FR" dirty="0" err="1"/>
                        <a:t>list</a:t>
                      </a:r>
                      <a:endParaRPr lang="fr-FR" dirty="0"/>
                    </a:p>
                  </a:txBody>
                  <a:tcPr/>
                </a:tc>
                <a:tc>
                  <a:txBody>
                    <a:bodyPr/>
                    <a:lstStyle/>
                    <a:p>
                      <a:r>
                        <a:rPr lang="fr-FR" dirty="0"/>
                        <a:t>aucun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Liste admin des articles </a:t>
                      </a:r>
                      <a:r>
                        <a:rPr lang="fr-FR" dirty="0" err="1"/>
                        <a:t>inline</a:t>
                      </a:r>
                      <a:r>
                        <a:rPr lang="fr-FR" dirty="0"/>
                        <a:t> et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Ecran : </a:t>
                      </a:r>
                      <a:r>
                        <a:rPr lang="fr-FR" dirty="0" err="1"/>
                        <a:t>div_articles.php</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Bouton : créer un article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Liens : Supp., Maj</a:t>
                      </a:r>
                    </a:p>
                  </a:txBody>
                  <a:tcPr/>
                </a:tc>
                <a:extLst>
                  <a:ext uri="{0D108BD9-81ED-4DB2-BD59-A6C34878D82A}">
                    <a16:rowId xmlns:a16="http://schemas.microsoft.com/office/drawing/2014/main" val="2092048736"/>
                  </a:ext>
                </a:extLst>
              </a:tr>
              <a:tr h="370840">
                <a:tc>
                  <a:txBody>
                    <a:bodyPr/>
                    <a:lstStyle/>
                    <a:p>
                      <a:r>
                        <a:rPr lang="fr-FR" dirty="0"/>
                        <a:t>8</a:t>
                      </a:r>
                    </a:p>
                  </a:txBody>
                  <a:tcPr/>
                </a:tc>
                <a:tc>
                  <a:txBody>
                    <a:bodyPr/>
                    <a:lstStyle/>
                    <a:p>
                      <a:r>
                        <a:rPr lang="fr-FR" dirty="0"/>
                        <a:t>admin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Commentaires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0" kern="1200" dirty="0">
                          <a:solidFill>
                            <a:schemeClr val="dk1"/>
                          </a:solidFill>
                          <a:effectLst/>
                          <a:latin typeface="+mn-lt"/>
                          <a:ea typeface="+mn-ea"/>
                          <a:cs typeface="+mn-cs"/>
                        </a:rPr>
                        <a:t>comment</a:t>
                      </a:r>
                    </a:p>
                  </a:txBody>
                  <a:tcPr/>
                </a:tc>
                <a:tc>
                  <a:txBody>
                    <a:bodyPr/>
                    <a:lstStyle/>
                    <a:p>
                      <a:r>
                        <a:rPr lang="fr-FR" dirty="0" err="1"/>
                        <a:t>list</a:t>
                      </a:r>
                      <a:endParaRPr lang="fr-FR" dirty="0"/>
                    </a:p>
                  </a:txBody>
                  <a:tcPr/>
                </a:tc>
                <a:tc>
                  <a:txBody>
                    <a:bodyPr/>
                    <a:lstStyle/>
                    <a:p>
                      <a:r>
                        <a:rPr lang="fr-FR" dirty="0"/>
                        <a:t>aucun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Liste admin des commentaires draft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Liens : Supp., Modérer, Publier</a:t>
                      </a:r>
                    </a:p>
                  </a:txBody>
                  <a:tcPr/>
                </a:tc>
                <a:extLst>
                  <a:ext uri="{0D108BD9-81ED-4DB2-BD59-A6C34878D82A}">
                    <a16:rowId xmlns:a16="http://schemas.microsoft.com/office/drawing/2014/main" val="2083211606"/>
                  </a:ext>
                </a:extLst>
              </a:tr>
            </a:tbl>
          </a:graphicData>
        </a:graphic>
      </p:graphicFrame>
      <p:sp>
        <p:nvSpPr>
          <p:cNvPr id="3" name="Espace réservé du numéro de diapositive 2">
            <a:extLst>
              <a:ext uri="{FF2B5EF4-FFF2-40B4-BE49-F238E27FC236}">
                <a16:creationId xmlns:a16="http://schemas.microsoft.com/office/drawing/2014/main" id="{22E95B1A-78BD-6919-3B3F-72506316902F}"/>
              </a:ext>
            </a:extLst>
          </p:cNvPr>
          <p:cNvSpPr>
            <a:spLocks noGrp="1"/>
          </p:cNvSpPr>
          <p:nvPr>
            <p:ph type="sldNum" sz="quarter" idx="12"/>
          </p:nvPr>
        </p:nvSpPr>
        <p:spPr/>
        <p:txBody>
          <a:bodyPr/>
          <a:lstStyle/>
          <a:p>
            <a:fld id="{A3140761-6D89-40D1-9D6C-4664E1288385}" type="slidenum">
              <a:rPr lang="fr-FR" smtClean="0"/>
              <a:t>28</a:t>
            </a:fld>
            <a:endParaRPr lang="fr-FR"/>
          </a:p>
        </p:txBody>
      </p:sp>
    </p:spTree>
    <p:extLst>
      <p:ext uri="{BB962C8B-B14F-4D97-AF65-F5344CB8AC3E}">
        <p14:creationId xmlns:p14="http://schemas.microsoft.com/office/powerpoint/2010/main" val="3671643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6EFAD-3384-AAF9-D64C-2339EEEA6F32}"/>
              </a:ext>
            </a:extLst>
          </p:cNvPr>
          <p:cNvSpPr>
            <a:spLocks noGrp="1"/>
          </p:cNvSpPr>
          <p:nvPr>
            <p:ph type="title"/>
          </p:nvPr>
        </p:nvSpPr>
        <p:spPr>
          <a:xfrm>
            <a:off x="838200" y="365126"/>
            <a:ext cx="10515600" cy="741780"/>
          </a:xfrm>
        </p:spPr>
        <p:txBody>
          <a:bodyPr/>
          <a:lstStyle/>
          <a:p>
            <a:r>
              <a:rPr lang="fr-FR" dirty="0"/>
              <a:t>Quelques règles de gestion</a:t>
            </a:r>
          </a:p>
        </p:txBody>
      </p:sp>
      <p:sp>
        <p:nvSpPr>
          <p:cNvPr id="3" name="Espace réservé du contenu 2">
            <a:extLst>
              <a:ext uri="{FF2B5EF4-FFF2-40B4-BE49-F238E27FC236}">
                <a16:creationId xmlns:a16="http://schemas.microsoft.com/office/drawing/2014/main" id="{E87B421F-70D5-7569-8462-935BE54E4260}"/>
              </a:ext>
            </a:extLst>
          </p:cNvPr>
          <p:cNvSpPr>
            <a:spLocks noGrp="1"/>
          </p:cNvSpPr>
          <p:nvPr>
            <p:ph idx="1"/>
          </p:nvPr>
        </p:nvSpPr>
        <p:spPr>
          <a:xfrm>
            <a:off x="838200" y="1517617"/>
            <a:ext cx="10515600" cy="4667250"/>
          </a:xfrm>
        </p:spPr>
        <p:txBody>
          <a:bodyPr>
            <a:normAutofit fontScale="55000" lnSpcReduction="20000"/>
          </a:bodyPr>
          <a:lstStyle/>
          <a:p>
            <a:pPr marL="0" indent="0">
              <a:buNone/>
            </a:pPr>
            <a:r>
              <a:rPr lang="fr-FR" b="1" dirty="0"/>
              <a:t>Article</a:t>
            </a:r>
          </a:p>
          <a:p>
            <a:r>
              <a:rPr lang="fr-FR" i="1" dirty="0"/>
              <a:t>L’admin</a:t>
            </a:r>
            <a:r>
              <a:rPr lang="fr-FR" dirty="0"/>
              <a:t> peut visualiser tous les articles, même </a:t>
            </a:r>
            <a:r>
              <a:rPr lang="fr-FR" i="1" dirty="0"/>
              <a:t>draft</a:t>
            </a:r>
            <a:r>
              <a:rPr lang="fr-FR" dirty="0"/>
              <a:t> (pour se faire une idée du rendu avant publication). Les articles draft sont en tête</a:t>
            </a:r>
          </a:p>
          <a:p>
            <a:r>
              <a:rPr lang="fr-FR" dirty="0"/>
              <a:t>Dans la liste de gestion des articles, les articles </a:t>
            </a:r>
            <a:r>
              <a:rPr lang="fr-FR" i="1" dirty="0"/>
              <a:t>draft</a:t>
            </a:r>
            <a:r>
              <a:rPr lang="fr-FR" dirty="0"/>
              <a:t> sont en tête</a:t>
            </a:r>
          </a:p>
          <a:p>
            <a:r>
              <a:rPr lang="fr-FR" dirty="0"/>
              <a:t>Le </a:t>
            </a:r>
            <a:r>
              <a:rPr lang="fr-FR" i="1" dirty="0"/>
              <a:t>user</a:t>
            </a:r>
            <a:r>
              <a:rPr lang="fr-FR" dirty="0"/>
              <a:t> ne peut voir que les articles </a:t>
            </a:r>
            <a:r>
              <a:rPr lang="fr-FR" i="1" dirty="0" err="1"/>
              <a:t>inline</a:t>
            </a:r>
            <a:r>
              <a:rPr lang="fr-FR" dirty="0"/>
              <a:t> : en 1</a:t>
            </a:r>
            <a:r>
              <a:rPr lang="fr-FR" baseline="30000" dirty="0"/>
              <a:t>er</a:t>
            </a:r>
            <a:r>
              <a:rPr lang="fr-FR" dirty="0"/>
              <a:t> les articles en vitrine (le </a:t>
            </a:r>
            <a:r>
              <a:rPr lang="fr-FR" i="1" dirty="0"/>
              <a:t>showcase</a:t>
            </a:r>
            <a:r>
              <a:rPr lang="fr-FR" dirty="0"/>
              <a:t> = time() le plus élevé en 1er) puis les autres articles (en 1</a:t>
            </a:r>
            <a:r>
              <a:rPr lang="fr-FR" baseline="30000" dirty="0"/>
              <a:t>er</a:t>
            </a:r>
            <a:r>
              <a:rPr lang="fr-FR" dirty="0"/>
              <a:t> le plus récent)</a:t>
            </a:r>
          </a:p>
          <a:p>
            <a:r>
              <a:rPr lang="fr-FR" dirty="0"/>
              <a:t>Sur tous les écrans, les dates (modification, publication) sont affichées en fonction du contexte.</a:t>
            </a:r>
          </a:p>
          <a:p>
            <a:pPr marL="0" indent="0">
              <a:buNone/>
            </a:pPr>
            <a:r>
              <a:rPr lang="fr-FR" b="1" dirty="0"/>
              <a:t>Commentaires</a:t>
            </a:r>
          </a:p>
          <a:p>
            <a:r>
              <a:rPr lang="fr-FR" dirty="0"/>
              <a:t>Il faut être connecté pour pouvoir en créer</a:t>
            </a:r>
          </a:p>
          <a:p>
            <a:r>
              <a:rPr lang="fr-FR" dirty="0"/>
              <a:t>Dans l’écran site, seuls les commentaires </a:t>
            </a:r>
            <a:r>
              <a:rPr lang="fr-FR" i="1" dirty="0" err="1"/>
              <a:t>inline</a:t>
            </a:r>
            <a:r>
              <a:rPr lang="fr-FR" dirty="0"/>
              <a:t> apparaissent, même si l’on est </a:t>
            </a:r>
            <a:r>
              <a:rPr lang="fr-FR" i="1" dirty="0"/>
              <a:t>admin</a:t>
            </a:r>
            <a:r>
              <a:rPr lang="fr-FR" dirty="0"/>
              <a:t> (le plus récent en tête)</a:t>
            </a:r>
          </a:p>
          <a:p>
            <a:r>
              <a:rPr lang="fr-FR" dirty="0"/>
              <a:t>Dans la liste de gestion des commentaires, seul les </a:t>
            </a:r>
            <a:r>
              <a:rPr lang="fr-FR" i="1" dirty="0"/>
              <a:t>draft</a:t>
            </a:r>
            <a:r>
              <a:rPr lang="fr-FR" dirty="0"/>
              <a:t> sont listés (le plus ancien en tête)</a:t>
            </a:r>
          </a:p>
          <a:p>
            <a:r>
              <a:rPr lang="fr-FR" dirty="0"/>
              <a:t>Sur tous les écrans, les dates (création, modification, publication) sont affichées en fonction du contexte.</a:t>
            </a:r>
          </a:p>
          <a:p>
            <a:r>
              <a:rPr lang="fr-FR" dirty="0"/>
              <a:t>La suppression d’un article entraine automatiquement celle des commentaires (CIR dans la base de données)</a:t>
            </a:r>
          </a:p>
          <a:p>
            <a:pPr marL="0" indent="0">
              <a:buNone/>
            </a:pPr>
            <a:r>
              <a:rPr lang="fr-FR" b="1" dirty="0" err="1"/>
              <a:t>Footer</a:t>
            </a:r>
            <a:r>
              <a:rPr lang="fr-FR" b="1" dirty="0"/>
              <a:t> et header</a:t>
            </a:r>
          </a:p>
          <a:p>
            <a:r>
              <a:rPr lang="fr-FR" dirty="0"/>
              <a:t>Les messages de bienvenue sont personnalisés en fonction du contexte</a:t>
            </a:r>
          </a:p>
        </p:txBody>
      </p:sp>
      <p:sp>
        <p:nvSpPr>
          <p:cNvPr id="4" name="Espace réservé du numéro de diapositive 3">
            <a:extLst>
              <a:ext uri="{FF2B5EF4-FFF2-40B4-BE49-F238E27FC236}">
                <a16:creationId xmlns:a16="http://schemas.microsoft.com/office/drawing/2014/main" id="{2EEF13DD-5A44-A525-953B-F6047E703A7F}"/>
              </a:ext>
            </a:extLst>
          </p:cNvPr>
          <p:cNvSpPr>
            <a:spLocks noGrp="1"/>
          </p:cNvSpPr>
          <p:nvPr>
            <p:ph type="sldNum" sz="quarter" idx="12"/>
          </p:nvPr>
        </p:nvSpPr>
        <p:spPr/>
        <p:txBody>
          <a:bodyPr/>
          <a:lstStyle/>
          <a:p>
            <a:fld id="{A3140761-6D89-40D1-9D6C-4664E1288385}" type="slidenum">
              <a:rPr lang="fr-FR" smtClean="0"/>
              <a:t>29</a:t>
            </a:fld>
            <a:endParaRPr lang="fr-FR"/>
          </a:p>
        </p:txBody>
      </p:sp>
    </p:spTree>
    <p:extLst>
      <p:ext uri="{BB962C8B-B14F-4D97-AF65-F5344CB8AC3E}">
        <p14:creationId xmlns:p14="http://schemas.microsoft.com/office/powerpoint/2010/main" val="155221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FC367-3F60-8658-0224-2FF2E2B3B0A2}"/>
              </a:ext>
            </a:extLst>
          </p:cNvPr>
          <p:cNvSpPr>
            <a:spLocks noGrp="1"/>
          </p:cNvSpPr>
          <p:nvPr>
            <p:ph type="title"/>
          </p:nvPr>
        </p:nvSpPr>
        <p:spPr/>
        <p:txBody>
          <a:bodyPr/>
          <a:lstStyle/>
          <a:p>
            <a:r>
              <a:rPr lang="fr-FR" dirty="0"/>
              <a:t>Installation sur </a:t>
            </a:r>
            <a:r>
              <a:rPr lang="fr-FR" dirty="0" err="1"/>
              <a:t>webhost</a:t>
            </a:r>
            <a:endParaRPr lang="fr-FR" dirty="0"/>
          </a:p>
        </p:txBody>
      </p:sp>
      <p:sp>
        <p:nvSpPr>
          <p:cNvPr id="3" name="Espace réservé du contenu 2">
            <a:extLst>
              <a:ext uri="{FF2B5EF4-FFF2-40B4-BE49-F238E27FC236}">
                <a16:creationId xmlns:a16="http://schemas.microsoft.com/office/drawing/2014/main" id="{1403F277-7C36-9F7B-E4B7-9D7675D6F484}"/>
              </a:ext>
            </a:extLst>
          </p:cNvPr>
          <p:cNvSpPr>
            <a:spLocks noGrp="1"/>
          </p:cNvSpPr>
          <p:nvPr>
            <p:ph idx="1"/>
          </p:nvPr>
        </p:nvSpPr>
        <p:spPr/>
        <p:txBody>
          <a:bodyPr/>
          <a:lstStyle/>
          <a:p>
            <a:pPr marL="0" indent="0">
              <a:buNone/>
            </a:pPr>
            <a:r>
              <a:rPr lang="fr-FR" dirty="0"/>
              <a:t>Bloqué pour des histoires de session et de mot de passe a priori (cf. dernière copie d’écran page 10)</a:t>
            </a:r>
          </a:p>
        </p:txBody>
      </p:sp>
      <p:sp>
        <p:nvSpPr>
          <p:cNvPr id="4" name="Espace réservé du numéro de diapositive 3">
            <a:extLst>
              <a:ext uri="{FF2B5EF4-FFF2-40B4-BE49-F238E27FC236}">
                <a16:creationId xmlns:a16="http://schemas.microsoft.com/office/drawing/2014/main" id="{1039B364-5950-EFB7-67D1-3EC52430F39B}"/>
              </a:ext>
            </a:extLst>
          </p:cNvPr>
          <p:cNvSpPr>
            <a:spLocks noGrp="1"/>
          </p:cNvSpPr>
          <p:nvPr>
            <p:ph type="sldNum" sz="quarter" idx="12"/>
          </p:nvPr>
        </p:nvSpPr>
        <p:spPr/>
        <p:txBody>
          <a:bodyPr/>
          <a:lstStyle/>
          <a:p>
            <a:fld id="{A3140761-6D89-40D1-9D6C-4664E1288385}" type="slidenum">
              <a:rPr lang="fr-FR" smtClean="0"/>
              <a:t>3</a:t>
            </a:fld>
            <a:endParaRPr lang="fr-FR"/>
          </a:p>
        </p:txBody>
      </p:sp>
    </p:spTree>
    <p:extLst>
      <p:ext uri="{BB962C8B-B14F-4D97-AF65-F5344CB8AC3E}">
        <p14:creationId xmlns:p14="http://schemas.microsoft.com/office/powerpoint/2010/main" val="2731484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45064-B592-77CB-C670-BD6F2099EBBF}"/>
              </a:ext>
            </a:extLst>
          </p:cNvPr>
          <p:cNvSpPr>
            <a:spLocks noGrp="1"/>
          </p:cNvSpPr>
          <p:nvPr>
            <p:ph type="ctrTitle"/>
          </p:nvPr>
        </p:nvSpPr>
        <p:spPr>
          <a:solidFill>
            <a:schemeClr val="accent1">
              <a:lumMod val="20000"/>
              <a:lumOff val="80000"/>
            </a:schemeClr>
          </a:solidFill>
        </p:spPr>
        <p:txBody>
          <a:bodyPr anchor="ctr" anchorCtr="0"/>
          <a:lstStyle/>
          <a:p>
            <a:r>
              <a:rPr lang="fr-FR" sz="60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60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User</a:t>
            </a:r>
            <a:endParaRPr lang="fr-FR" dirty="0"/>
          </a:p>
        </p:txBody>
      </p:sp>
      <p:sp>
        <p:nvSpPr>
          <p:cNvPr id="3" name="Sous-titre 2">
            <a:extLst>
              <a:ext uri="{FF2B5EF4-FFF2-40B4-BE49-F238E27FC236}">
                <a16:creationId xmlns:a16="http://schemas.microsoft.com/office/drawing/2014/main" id="{D4971DA8-078A-694B-A603-A840B973F2D8}"/>
              </a:ext>
            </a:extLst>
          </p:cNvPr>
          <p:cNvSpPr>
            <a:spLocks noGrp="1"/>
          </p:cNvSpPr>
          <p:nvPr>
            <p:ph type="subTitle"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5FF7523-20B5-F898-A8DD-71E8436AAE31}"/>
              </a:ext>
            </a:extLst>
          </p:cNvPr>
          <p:cNvSpPr>
            <a:spLocks noGrp="1"/>
          </p:cNvSpPr>
          <p:nvPr>
            <p:ph type="sldNum" sz="quarter" idx="12"/>
          </p:nvPr>
        </p:nvSpPr>
        <p:spPr/>
        <p:txBody>
          <a:bodyPr/>
          <a:lstStyle/>
          <a:p>
            <a:fld id="{A3140761-6D89-40D1-9D6C-4664E1288385}" type="slidenum">
              <a:rPr lang="fr-FR" smtClean="0"/>
              <a:t>30</a:t>
            </a:fld>
            <a:endParaRPr lang="fr-FR"/>
          </a:p>
        </p:txBody>
      </p:sp>
    </p:spTree>
    <p:extLst>
      <p:ext uri="{BB962C8B-B14F-4D97-AF65-F5344CB8AC3E}">
        <p14:creationId xmlns:p14="http://schemas.microsoft.com/office/powerpoint/2010/main" val="464526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1073888" y="1158949"/>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User</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6" name="ZoneTexte 5">
            <a:extLst>
              <a:ext uri="{FF2B5EF4-FFF2-40B4-BE49-F238E27FC236}">
                <a16:creationId xmlns:a16="http://schemas.microsoft.com/office/drawing/2014/main" id="{FFFAA45F-508E-9A93-4C10-7C036FE296FC}"/>
              </a:ext>
            </a:extLst>
          </p:cNvPr>
          <p:cNvSpPr txBox="1"/>
          <p:nvPr/>
        </p:nvSpPr>
        <p:spPr>
          <a:xfrm>
            <a:off x="1063256" y="2126513"/>
            <a:ext cx="9952074" cy="369332"/>
          </a:xfrm>
          <a:prstGeom prst="rect">
            <a:avLst/>
          </a:prstGeom>
          <a:solidFill>
            <a:srgbClr val="FF0000"/>
          </a:solidFill>
        </p:spPr>
        <p:txBody>
          <a:bodyPr wrap="square" rtlCol="0">
            <a:spAutoFit/>
          </a:bodyPr>
          <a:lstStyle/>
          <a:p>
            <a:pPr algn="ctr"/>
            <a:r>
              <a:rPr lang="fr-FR" b="1" dirty="0">
                <a:solidFill>
                  <a:schemeClr val="bg1"/>
                </a:solidFill>
              </a:rPr>
              <a:t>Connectez-vous</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2371061" y="4253021"/>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4" name="Rectangle 13">
            <a:extLst>
              <a:ext uri="{FF2B5EF4-FFF2-40B4-BE49-F238E27FC236}">
                <a16:creationId xmlns:a16="http://schemas.microsoft.com/office/drawing/2014/main" id="{E76ECD01-5E2A-5C11-7FF9-0ABF2DE95A5B}"/>
              </a:ext>
            </a:extLst>
          </p:cNvPr>
          <p:cNvSpPr/>
          <p:nvPr/>
        </p:nvSpPr>
        <p:spPr>
          <a:xfrm>
            <a:off x="2371061" y="2804188"/>
            <a:ext cx="7145079" cy="1140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solidFill>
                  <a:schemeClr val="tx1"/>
                </a:solidFill>
              </a:rPr>
              <a:t>Présentation du blog.</a:t>
            </a:r>
          </a:p>
          <a:p>
            <a:pPr algn="ctr"/>
            <a:endParaRPr lang="fr-FR" i="1" dirty="0">
              <a:solidFill>
                <a:schemeClr val="tx1"/>
              </a:solidFill>
            </a:endParaRPr>
          </a:p>
          <a:p>
            <a:pPr algn="ctr"/>
            <a:r>
              <a:rPr lang="fr-FR" i="1" dirty="0">
                <a:solidFill>
                  <a:schemeClr val="tx1"/>
                </a:solidFill>
              </a:rPr>
              <a:t>Pour pouvoir laisser des commentaires, vous devez d’abord vous connecter, et donc avoir créé un compte.</a:t>
            </a:r>
          </a:p>
        </p:txBody>
      </p:sp>
      <p:sp>
        <p:nvSpPr>
          <p:cNvPr id="15" name="Rectangle : coins arrondis 14">
            <a:extLst>
              <a:ext uri="{FF2B5EF4-FFF2-40B4-BE49-F238E27FC236}">
                <a16:creationId xmlns:a16="http://schemas.microsoft.com/office/drawing/2014/main" id="{20C3E7B3-077C-3CBB-B19D-F16739A07E3D}"/>
              </a:ext>
            </a:extLst>
          </p:cNvPr>
          <p:cNvSpPr/>
          <p:nvPr/>
        </p:nvSpPr>
        <p:spPr>
          <a:xfrm>
            <a:off x="7527851" y="4253021"/>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S’inscrire</a:t>
            </a:r>
          </a:p>
        </p:txBody>
      </p:sp>
      <p:sp>
        <p:nvSpPr>
          <p:cNvPr id="3" name="Rectangle : coins arrondis 2">
            <a:extLst>
              <a:ext uri="{FF2B5EF4-FFF2-40B4-BE49-F238E27FC236}">
                <a16:creationId xmlns:a16="http://schemas.microsoft.com/office/drawing/2014/main" id="{40424A28-5003-06C4-0539-82BD74B3DEB4}"/>
              </a:ext>
            </a:extLst>
          </p:cNvPr>
          <p:cNvSpPr/>
          <p:nvPr/>
        </p:nvSpPr>
        <p:spPr>
          <a:xfrm>
            <a:off x="4949456" y="4253021"/>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8" name="Groupe 7">
            <a:extLst>
              <a:ext uri="{FF2B5EF4-FFF2-40B4-BE49-F238E27FC236}">
                <a16:creationId xmlns:a16="http://schemas.microsoft.com/office/drawing/2014/main" id="{73D2AE8C-3931-BC20-9F3B-0AA48FB54AB4}"/>
              </a:ext>
            </a:extLst>
          </p:cNvPr>
          <p:cNvGrpSpPr/>
          <p:nvPr/>
        </p:nvGrpSpPr>
        <p:grpSpPr>
          <a:xfrm>
            <a:off x="1073888" y="1165734"/>
            <a:ext cx="9941442" cy="960780"/>
            <a:chOff x="892397" y="4277220"/>
            <a:chExt cx="8676905" cy="1304873"/>
          </a:xfrm>
        </p:grpSpPr>
        <p:pic>
          <p:nvPicPr>
            <p:cNvPr id="9" name="Image 8">
              <a:extLst>
                <a:ext uri="{FF2B5EF4-FFF2-40B4-BE49-F238E27FC236}">
                  <a16:creationId xmlns:a16="http://schemas.microsoft.com/office/drawing/2014/main" id="{CE078B22-AAA4-702C-2B80-85BA5101C049}"/>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0" name="Image 9">
              <a:extLst>
                <a:ext uri="{FF2B5EF4-FFF2-40B4-BE49-F238E27FC236}">
                  <a16:creationId xmlns:a16="http://schemas.microsoft.com/office/drawing/2014/main" id="{6128D932-1845-A7F8-1A5F-5F7EF1B00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1" name="Image 10">
              <a:extLst>
                <a:ext uri="{FF2B5EF4-FFF2-40B4-BE49-F238E27FC236}">
                  <a16:creationId xmlns:a16="http://schemas.microsoft.com/office/drawing/2014/main" id="{CDBB3388-C1C7-028B-D178-9473C2F38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5" name="ZoneTexte 4">
            <a:extLst>
              <a:ext uri="{FF2B5EF4-FFF2-40B4-BE49-F238E27FC236}">
                <a16:creationId xmlns:a16="http://schemas.microsoft.com/office/drawing/2014/main" id="{91925A1C-3352-AEE2-6492-7B9EBA0679E3}"/>
              </a:ext>
            </a:extLst>
          </p:cNvPr>
          <p:cNvSpPr txBox="1"/>
          <p:nvPr/>
        </p:nvSpPr>
        <p:spPr>
          <a:xfrm>
            <a:off x="3903169" y="1281012"/>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12" name="ZoneTexte 11">
            <a:extLst>
              <a:ext uri="{FF2B5EF4-FFF2-40B4-BE49-F238E27FC236}">
                <a16:creationId xmlns:a16="http://schemas.microsoft.com/office/drawing/2014/main" id="{311A3C30-60A7-5097-EB75-1A1365543317}"/>
              </a:ext>
            </a:extLst>
          </p:cNvPr>
          <p:cNvSpPr txBox="1"/>
          <p:nvPr/>
        </p:nvSpPr>
        <p:spPr>
          <a:xfrm rot="20740118">
            <a:off x="3366742" y="3064750"/>
            <a:ext cx="5042231" cy="646331"/>
          </a:xfrm>
          <a:prstGeom prst="rect">
            <a:avLst/>
          </a:prstGeom>
          <a:noFill/>
        </p:spPr>
        <p:txBody>
          <a:bodyPr wrap="square" rtlCol="0">
            <a:spAutoFit/>
          </a:bodyPr>
          <a:lstStyle/>
          <a:p>
            <a:pPr algn="ctr"/>
            <a:r>
              <a:rPr lang="fr-FR" sz="3600" dirty="0">
                <a:solidFill>
                  <a:srgbClr val="FF0000"/>
                </a:solidFill>
              </a:rPr>
              <a:t>Non développé</a:t>
            </a:r>
          </a:p>
        </p:txBody>
      </p:sp>
      <p:sp>
        <p:nvSpPr>
          <p:cNvPr id="13" name="Espace réservé du numéro de diapositive 12">
            <a:extLst>
              <a:ext uri="{FF2B5EF4-FFF2-40B4-BE49-F238E27FC236}">
                <a16:creationId xmlns:a16="http://schemas.microsoft.com/office/drawing/2014/main" id="{6DE9C276-D22C-E640-8D46-1E501691006C}"/>
              </a:ext>
            </a:extLst>
          </p:cNvPr>
          <p:cNvSpPr>
            <a:spLocks noGrp="1"/>
          </p:cNvSpPr>
          <p:nvPr>
            <p:ph type="sldNum" sz="quarter" idx="12"/>
          </p:nvPr>
        </p:nvSpPr>
        <p:spPr/>
        <p:txBody>
          <a:bodyPr/>
          <a:lstStyle/>
          <a:p>
            <a:fld id="{A3140761-6D89-40D1-9D6C-4664E1288385}" type="slidenum">
              <a:rPr lang="fr-FR" smtClean="0"/>
              <a:t>31</a:t>
            </a:fld>
            <a:endParaRPr lang="fr-FR"/>
          </a:p>
        </p:txBody>
      </p:sp>
    </p:spTree>
    <p:extLst>
      <p:ext uri="{BB962C8B-B14F-4D97-AF65-F5344CB8AC3E}">
        <p14:creationId xmlns:p14="http://schemas.microsoft.com/office/powerpoint/2010/main" val="571519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User</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0" dirty="0">
                <a:solidFill>
                  <a:schemeClr val="bg1"/>
                </a:solidFill>
                <a:effectLst/>
                <a:latin typeface="Consolas" panose="020B0609020204030204" pitchFamily="49" charset="0"/>
              </a:rPr>
              <a:t>Bienvenue ! Visitez, connectez-vous ou créez un compte !</a:t>
            </a:r>
          </a:p>
        </p:txBody>
      </p:sp>
      <p:sp>
        <p:nvSpPr>
          <p:cNvPr id="9" name="ZoneTexte 8">
            <a:extLst>
              <a:ext uri="{FF2B5EF4-FFF2-40B4-BE49-F238E27FC236}">
                <a16:creationId xmlns:a16="http://schemas.microsoft.com/office/drawing/2014/main" id="{4A11E294-13F4-C64A-6ECF-DC1986F3E73D}"/>
              </a:ext>
            </a:extLst>
          </p:cNvPr>
          <p:cNvSpPr txBox="1"/>
          <p:nvPr/>
        </p:nvSpPr>
        <p:spPr>
          <a:xfrm>
            <a:off x="4710224" y="3917923"/>
            <a:ext cx="2594344" cy="369332"/>
          </a:xfrm>
          <a:prstGeom prst="rect">
            <a:avLst/>
          </a:prstGeom>
          <a:solidFill>
            <a:schemeClr val="bg1"/>
          </a:solidFill>
          <a:ln>
            <a:solidFill>
              <a:schemeClr val="tx1"/>
            </a:solidFill>
          </a:ln>
        </p:spPr>
        <p:txBody>
          <a:bodyPr wrap="square" rtlCol="0">
            <a:spAutoFit/>
          </a:bodyPr>
          <a:lstStyle/>
          <a:p>
            <a:r>
              <a:rPr lang="fr-FR" i="1" dirty="0"/>
              <a:t>login</a:t>
            </a:r>
          </a:p>
        </p:txBody>
      </p:sp>
      <p:sp>
        <p:nvSpPr>
          <p:cNvPr id="10" name="ZoneTexte 9">
            <a:extLst>
              <a:ext uri="{FF2B5EF4-FFF2-40B4-BE49-F238E27FC236}">
                <a16:creationId xmlns:a16="http://schemas.microsoft.com/office/drawing/2014/main" id="{A3444444-64AB-D86C-FFF9-B1F04AA2E8C5}"/>
              </a:ext>
            </a:extLst>
          </p:cNvPr>
          <p:cNvSpPr txBox="1"/>
          <p:nvPr/>
        </p:nvSpPr>
        <p:spPr>
          <a:xfrm>
            <a:off x="4710224" y="4437812"/>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psw</a:t>
            </a:r>
            <a:endParaRPr lang="fr-FR" dirty="0"/>
          </a:p>
        </p:txBody>
      </p:sp>
      <p:sp>
        <p:nvSpPr>
          <p:cNvPr id="11" name="Rectangle : coins arrondis 10">
            <a:extLst>
              <a:ext uri="{FF2B5EF4-FFF2-40B4-BE49-F238E27FC236}">
                <a16:creationId xmlns:a16="http://schemas.microsoft.com/office/drawing/2014/main" id="{CA024068-6B5F-B78D-55DD-49C863226CED}"/>
              </a:ext>
            </a:extLst>
          </p:cNvPr>
          <p:cNvSpPr/>
          <p:nvPr/>
        </p:nvSpPr>
        <p:spPr>
          <a:xfrm>
            <a:off x="5233880" y="552338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2" name="ZoneTexte 11">
            <a:extLst>
              <a:ext uri="{FF2B5EF4-FFF2-40B4-BE49-F238E27FC236}">
                <a16:creationId xmlns:a16="http://schemas.microsoft.com/office/drawing/2014/main" id="{B4B696F7-CDA7-8B2B-BF18-8FCE2ABA18DE}"/>
              </a:ext>
            </a:extLst>
          </p:cNvPr>
          <p:cNvSpPr txBox="1"/>
          <p:nvPr/>
        </p:nvSpPr>
        <p:spPr>
          <a:xfrm>
            <a:off x="5167426" y="5057861"/>
            <a:ext cx="2381693" cy="369332"/>
          </a:xfrm>
          <a:prstGeom prst="rect">
            <a:avLst/>
          </a:prstGeom>
          <a:noFill/>
        </p:spPr>
        <p:txBody>
          <a:bodyPr wrap="square" rtlCol="0">
            <a:spAutoFit/>
          </a:bodyPr>
          <a:lstStyle/>
          <a:p>
            <a:r>
              <a:rPr lang="fr-FR" i="1" dirty="0"/>
              <a:t>Je ne suis pas un robot</a:t>
            </a:r>
          </a:p>
        </p:txBody>
      </p:sp>
      <p:sp>
        <p:nvSpPr>
          <p:cNvPr id="13" name="Rectangle 12">
            <a:extLst>
              <a:ext uri="{FF2B5EF4-FFF2-40B4-BE49-F238E27FC236}">
                <a16:creationId xmlns:a16="http://schemas.microsoft.com/office/drawing/2014/main" id="{C844935D-482A-2247-78A1-433C83C0E0A7}"/>
              </a:ext>
            </a:extLst>
          </p:cNvPr>
          <p:cNvSpPr/>
          <p:nvPr/>
        </p:nvSpPr>
        <p:spPr>
          <a:xfrm>
            <a:off x="4710226" y="5057861"/>
            <a:ext cx="361507" cy="369332"/>
          </a:xfrm>
          <a:prstGeom prst="rect">
            <a:avLst/>
          </a:prstGeom>
          <a:solidFill>
            <a:schemeClr val="bg1"/>
          </a:solidFill>
          <a:ln>
            <a:solidFill>
              <a:schemeClr val="tx1"/>
            </a:solidFill>
          </a:ln>
        </p:spPr>
        <p:txBody>
          <a:bodyPr wrap="square" rtlCol="0">
            <a:spAutoFit/>
          </a:bodyPr>
          <a:lstStyle/>
          <a:p>
            <a:endParaRPr lang="fr-FR" i="1">
              <a:solidFill>
                <a:schemeClr val="tx1"/>
              </a:solidFill>
            </a:endParaRPr>
          </a:p>
        </p:txBody>
      </p:sp>
      <p:sp>
        <p:nvSpPr>
          <p:cNvPr id="14" name="ZoneTexte 13">
            <a:extLst>
              <a:ext uri="{FF2B5EF4-FFF2-40B4-BE49-F238E27FC236}">
                <a16:creationId xmlns:a16="http://schemas.microsoft.com/office/drawing/2014/main" id="{BBB25FDC-0B10-1C6F-9036-0FF1FEA1F88E}"/>
              </a:ext>
            </a:extLst>
          </p:cNvPr>
          <p:cNvSpPr txBox="1"/>
          <p:nvPr/>
        </p:nvSpPr>
        <p:spPr>
          <a:xfrm>
            <a:off x="3365205" y="3315187"/>
            <a:ext cx="5023890" cy="461665"/>
          </a:xfrm>
          <a:prstGeom prst="rect">
            <a:avLst/>
          </a:prstGeom>
          <a:noFill/>
        </p:spPr>
        <p:txBody>
          <a:bodyPr wrap="square" rtlCol="0">
            <a:spAutoFit/>
          </a:bodyPr>
          <a:lstStyle/>
          <a:p>
            <a:pPr algn="ctr"/>
            <a:r>
              <a:rPr lang="fr-FR" sz="2400" b="1" dirty="0"/>
              <a:t>Créer un compte utilisateur</a:t>
            </a:r>
          </a:p>
        </p:txBody>
      </p:sp>
      <p:sp>
        <p:nvSpPr>
          <p:cNvPr id="3" name="Rectangle : coins arrondis 2">
            <a:extLst>
              <a:ext uri="{FF2B5EF4-FFF2-40B4-BE49-F238E27FC236}">
                <a16:creationId xmlns:a16="http://schemas.microsoft.com/office/drawing/2014/main" id="{8519A225-6B01-9F00-E758-B705649AE058}"/>
              </a:ext>
            </a:extLst>
          </p:cNvPr>
          <p:cNvSpPr/>
          <p:nvPr/>
        </p:nvSpPr>
        <p:spPr>
          <a:xfrm>
            <a:off x="237106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8" name="Rectangle : coins arrondis 7">
            <a:extLst>
              <a:ext uri="{FF2B5EF4-FFF2-40B4-BE49-F238E27FC236}">
                <a16:creationId xmlns:a16="http://schemas.microsoft.com/office/drawing/2014/main" id="{D32C3562-7740-F7B9-585A-383C8A14AE2D}"/>
              </a:ext>
            </a:extLst>
          </p:cNvPr>
          <p:cNvSpPr/>
          <p:nvPr/>
        </p:nvSpPr>
        <p:spPr>
          <a:xfrm>
            <a:off x="752785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Créer un compte</a:t>
            </a:r>
          </a:p>
        </p:txBody>
      </p:sp>
      <p:sp>
        <p:nvSpPr>
          <p:cNvPr id="15" name="Rectangle : coins arrondis 14">
            <a:extLst>
              <a:ext uri="{FF2B5EF4-FFF2-40B4-BE49-F238E27FC236}">
                <a16:creationId xmlns:a16="http://schemas.microsoft.com/office/drawing/2014/main" id="{E388951F-4918-FE69-BD03-F8240549151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17" name="Groupe 16">
            <a:extLst>
              <a:ext uri="{FF2B5EF4-FFF2-40B4-BE49-F238E27FC236}">
                <a16:creationId xmlns:a16="http://schemas.microsoft.com/office/drawing/2014/main" id="{306B9C2C-7BCE-9C31-B52A-BE076AFDA036}"/>
              </a:ext>
            </a:extLst>
          </p:cNvPr>
          <p:cNvGrpSpPr/>
          <p:nvPr/>
        </p:nvGrpSpPr>
        <p:grpSpPr>
          <a:xfrm>
            <a:off x="988824" y="1165733"/>
            <a:ext cx="9941442" cy="960780"/>
            <a:chOff x="892397" y="4277220"/>
            <a:chExt cx="8676905" cy="1304873"/>
          </a:xfrm>
        </p:grpSpPr>
        <p:pic>
          <p:nvPicPr>
            <p:cNvPr id="18" name="Image 17">
              <a:extLst>
                <a:ext uri="{FF2B5EF4-FFF2-40B4-BE49-F238E27FC236}">
                  <a16:creationId xmlns:a16="http://schemas.microsoft.com/office/drawing/2014/main" id="{7DD924FE-53A3-B3ED-1DFD-31FF91D3B57A}"/>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23" name="Image 22">
              <a:extLst>
                <a:ext uri="{FF2B5EF4-FFF2-40B4-BE49-F238E27FC236}">
                  <a16:creationId xmlns:a16="http://schemas.microsoft.com/office/drawing/2014/main" id="{87F31FE5-C62E-F79B-E6B9-35EF3D3F5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24" name="Image 23">
              <a:extLst>
                <a:ext uri="{FF2B5EF4-FFF2-40B4-BE49-F238E27FC236}">
                  <a16:creationId xmlns:a16="http://schemas.microsoft.com/office/drawing/2014/main" id="{7FE781C4-1358-788C-8178-E3B24A311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25" name="ZoneTexte 24">
            <a:extLst>
              <a:ext uri="{FF2B5EF4-FFF2-40B4-BE49-F238E27FC236}">
                <a16:creationId xmlns:a16="http://schemas.microsoft.com/office/drawing/2014/main" id="{6933F421-EB95-CB13-930C-E549779DABF1}"/>
              </a:ext>
            </a:extLst>
          </p:cNvPr>
          <p:cNvSpPr txBox="1"/>
          <p:nvPr/>
        </p:nvSpPr>
        <p:spPr>
          <a:xfrm>
            <a:off x="3626722" y="1375244"/>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5" name="Espace réservé du numéro de diapositive 4">
            <a:extLst>
              <a:ext uri="{FF2B5EF4-FFF2-40B4-BE49-F238E27FC236}">
                <a16:creationId xmlns:a16="http://schemas.microsoft.com/office/drawing/2014/main" id="{4B63E67D-8150-DFD2-F261-BA15C042AAFE}"/>
              </a:ext>
            </a:extLst>
          </p:cNvPr>
          <p:cNvSpPr>
            <a:spLocks noGrp="1"/>
          </p:cNvSpPr>
          <p:nvPr>
            <p:ph type="sldNum" sz="quarter" idx="12"/>
          </p:nvPr>
        </p:nvSpPr>
        <p:spPr/>
        <p:txBody>
          <a:bodyPr/>
          <a:lstStyle/>
          <a:p>
            <a:fld id="{A3140761-6D89-40D1-9D6C-4664E1288385}" type="slidenum">
              <a:rPr lang="fr-FR" smtClean="0"/>
              <a:t>32</a:t>
            </a:fld>
            <a:endParaRPr lang="fr-FR"/>
          </a:p>
        </p:txBody>
      </p:sp>
    </p:spTree>
    <p:extLst>
      <p:ext uri="{BB962C8B-B14F-4D97-AF65-F5344CB8AC3E}">
        <p14:creationId xmlns:p14="http://schemas.microsoft.com/office/powerpoint/2010/main" val="3538752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1"/>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2B1C6DC1-3240-36FF-D190-CF6B835098FC}"/>
              </a:ext>
            </a:extLst>
          </p:cNvPr>
          <p:cNvSpPr txBox="1"/>
          <p:nvPr/>
        </p:nvSpPr>
        <p:spPr>
          <a:xfrm>
            <a:off x="4710224" y="3535146"/>
            <a:ext cx="2594344" cy="369332"/>
          </a:xfrm>
          <a:prstGeom prst="rect">
            <a:avLst/>
          </a:prstGeom>
          <a:solidFill>
            <a:schemeClr val="bg1"/>
          </a:solidFill>
          <a:ln>
            <a:solidFill>
              <a:schemeClr val="tx1"/>
            </a:solidFill>
          </a:ln>
        </p:spPr>
        <p:txBody>
          <a:bodyPr wrap="square" rtlCol="0">
            <a:spAutoFit/>
          </a:bodyPr>
          <a:lstStyle/>
          <a:p>
            <a:r>
              <a:rPr lang="fr-FR" i="1" dirty="0"/>
              <a:t>login</a:t>
            </a:r>
          </a:p>
        </p:txBody>
      </p:sp>
      <p:sp>
        <p:nvSpPr>
          <p:cNvPr id="9" name="ZoneTexte 8">
            <a:extLst>
              <a:ext uri="{FF2B5EF4-FFF2-40B4-BE49-F238E27FC236}">
                <a16:creationId xmlns:a16="http://schemas.microsoft.com/office/drawing/2014/main" id="{37ABE9D6-F1DE-D22F-65A6-82BE515BAFE7}"/>
              </a:ext>
            </a:extLst>
          </p:cNvPr>
          <p:cNvSpPr txBox="1"/>
          <p:nvPr/>
        </p:nvSpPr>
        <p:spPr>
          <a:xfrm>
            <a:off x="4710224" y="4055035"/>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psw</a:t>
            </a:r>
            <a:endParaRPr lang="fr-FR" dirty="0"/>
          </a:p>
        </p:txBody>
      </p:sp>
      <p:sp>
        <p:nvSpPr>
          <p:cNvPr id="10" name="Rectangle : coins arrondis 9">
            <a:extLst>
              <a:ext uri="{FF2B5EF4-FFF2-40B4-BE49-F238E27FC236}">
                <a16:creationId xmlns:a16="http://schemas.microsoft.com/office/drawing/2014/main" id="{AE21141C-1E52-10B6-C0AF-A626D57DD2E5}"/>
              </a:ext>
            </a:extLst>
          </p:cNvPr>
          <p:cNvSpPr/>
          <p:nvPr/>
        </p:nvSpPr>
        <p:spPr>
          <a:xfrm>
            <a:off x="5209956" y="5347308"/>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2" name="ZoneTexte 11">
            <a:extLst>
              <a:ext uri="{FF2B5EF4-FFF2-40B4-BE49-F238E27FC236}">
                <a16:creationId xmlns:a16="http://schemas.microsoft.com/office/drawing/2014/main" id="{44FCB51C-D933-F19A-4790-63CC32A34849}"/>
              </a:ext>
            </a:extLst>
          </p:cNvPr>
          <p:cNvSpPr txBox="1"/>
          <p:nvPr/>
        </p:nvSpPr>
        <p:spPr>
          <a:xfrm>
            <a:off x="5167426" y="4675084"/>
            <a:ext cx="2381693" cy="369332"/>
          </a:xfrm>
          <a:prstGeom prst="rect">
            <a:avLst/>
          </a:prstGeom>
          <a:noFill/>
        </p:spPr>
        <p:txBody>
          <a:bodyPr wrap="square" rtlCol="0">
            <a:spAutoFit/>
          </a:bodyPr>
          <a:lstStyle/>
          <a:p>
            <a:r>
              <a:rPr lang="fr-FR" i="1" dirty="0"/>
              <a:t>Je ne suis pas un robot</a:t>
            </a:r>
          </a:p>
        </p:txBody>
      </p:sp>
      <p:sp>
        <p:nvSpPr>
          <p:cNvPr id="13" name="Rectangle 12">
            <a:extLst>
              <a:ext uri="{FF2B5EF4-FFF2-40B4-BE49-F238E27FC236}">
                <a16:creationId xmlns:a16="http://schemas.microsoft.com/office/drawing/2014/main" id="{B7167568-4788-E5A9-C081-B40181E1E0F6}"/>
              </a:ext>
            </a:extLst>
          </p:cNvPr>
          <p:cNvSpPr/>
          <p:nvPr/>
        </p:nvSpPr>
        <p:spPr>
          <a:xfrm>
            <a:off x="4710226" y="4675084"/>
            <a:ext cx="361507" cy="369332"/>
          </a:xfrm>
          <a:prstGeom prst="rect">
            <a:avLst/>
          </a:prstGeom>
          <a:solidFill>
            <a:schemeClr val="bg1"/>
          </a:solidFill>
          <a:ln>
            <a:solidFill>
              <a:schemeClr val="tx1"/>
            </a:solidFill>
          </a:ln>
        </p:spPr>
        <p:txBody>
          <a:bodyPr wrap="square" rtlCol="0">
            <a:spAutoFit/>
          </a:bodyPr>
          <a:lstStyle/>
          <a:p>
            <a:endParaRPr lang="fr-FR" i="1">
              <a:solidFill>
                <a:schemeClr val="tx1"/>
              </a:solidFill>
            </a:endParaRP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Se connecter</a:t>
            </a:r>
          </a:p>
        </p:txBody>
      </p:sp>
      <p:sp>
        <p:nvSpPr>
          <p:cNvPr id="22" name="ZoneTexte 21">
            <a:extLst>
              <a:ext uri="{FF2B5EF4-FFF2-40B4-BE49-F238E27FC236}">
                <a16:creationId xmlns:a16="http://schemas.microsoft.com/office/drawing/2014/main" id="{60C456C1-DDE7-15AD-26F7-FEABA7102D72}"/>
              </a:ext>
            </a:extLst>
          </p:cNvPr>
          <p:cNvSpPr txBox="1"/>
          <p:nvPr/>
        </p:nvSpPr>
        <p:spPr>
          <a:xfrm>
            <a:off x="1041990" y="2158412"/>
            <a:ext cx="9952074" cy="369332"/>
          </a:xfrm>
          <a:prstGeom prst="rect">
            <a:avLst/>
          </a:prstGeom>
          <a:solidFill>
            <a:srgbClr val="FF0000"/>
          </a:solidFill>
        </p:spPr>
        <p:txBody>
          <a:bodyPr wrap="square" rtlCol="0">
            <a:spAutoFit/>
          </a:bodyPr>
          <a:lstStyle/>
          <a:p>
            <a:pPr algn="ctr"/>
            <a:r>
              <a:rPr lang="fr-FR" b="1" dirty="0">
                <a:solidFill>
                  <a:schemeClr val="bg1"/>
                </a:solidFill>
              </a:rPr>
              <a:t>Connectez-vous</a:t>
            </a:r>
          </a:p>
        </p:txBody>
      </p:sp>
      <p:grpSp>
        <p:nvGrpSpPr>
          <p:cNvPr id="23" name="Groupe 22">
            <a:extLst>
              <a:ext uri="{FF2B5EF4-FFF2-40B4-BE49-F238E27FC236}">
                <a16:creationId xmlns:a16="http://schemas.microsoft.com/office/drawing/2014/main" id="{3C9E9AEB-0F9A-3014-952E-64C143984F35}"/>
              </a:ext>
            </a:extLst>
          </p:cNvPr>
          <p:cNvGrpSpPr/>
          <p:nvPr/>
        </p:nvGrpSpPr>
        <p:grpSpPr>
          <a:xfrm>
            <a:off x="1052622" y="1197633"/>
            <a:ext cx="9941442" cy="960780"/>
            <a:chOff x="892397" y="4277220"/>
            <a:chExt cx="8676905" cy="1304873"/>
          </a:xfrm>
        </p:grpSpPr>
        <p:pic>
          <p:nvPicPr>
            <p:cNvPr id="24" name="Image 23">
              <a:extLst>
                <a:ext uri="{FF2B5EF4-FFF2-40B4-BE49-F238E27FC236}">
                  <a16:creationId xmlns:a16="http://schemas.microsoft.com/office/drawing/2014/main" id="{60FB997F-4784-A1D3-AE08-E4BFE017D4DE}"/>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25" name="Image 24">
              <a:extLst>
                <a:ext uri="{FF2B5EF4-FFF2-40B4-BE49-F238E27FC236}">
                  <a16:creationId xmlns:a16="http://schemas.microsoft.com/office/drawing/2014/main" id="{51707FEB-C08F-67F8-E442-6D7F1ADD0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26" name="Image 25">
              <a:extLst>
                <a:ext uri="{FF2B5EF4-FFF2-40B4-BE49-F238E27FC236}">
                  <a16:creationId xmlns:a16="http://schemas.microsoft.com/office/drawing/2014/main" id="{F6A4ECD5-CD2F-E25B-9A28-622695776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27" name="ZoneTexte 26">
            <a:extLst>
              <a:ext uri="{FF2B5EF4-FFF2-40B4-BE49-F238E27FC236}">
                <a16:creationId xmlns:a16="http://schemas.microsoft.com/office/drawing/2014/main" id="{471D91EC-8C5F-54D1-6723-0CC9E3C0AD0D}"/>
              </a:ext>
            </a:extLst>
          </p:cNvPr>
          <p:cNvSpPr txBox="1"/>
          <p:nvPr/>
        </p:nvSpPr>
        <p:spPr>
          <a:xfrm>
            <a:off x="3605456"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3" name="Espace réservé du numéro de diapositive 2">
            <a:extLst>
              <a:ext uri="{FF2B5EF4-FFF2-40B4-BE49-F238E27FC236}">
                <a16:creationId xmlns:a16="http://schemas.microsoft.com/office/drawing/2014/main" id="{67D72A5B-EC2A-3C77-7FD5-0A696212168C}"/>
              </a:ext>
            </a:extLst>
          </p:cNvPr>
          <p:cNvSpPr>
            <a:spLocks noGrp="1"/>
          </p:cNvSpPr>
          <p:nvPr>
            <p:ph type="sldNum" sz="quarter" idx="12"/>
          </p:nvPr>
        </p:nvSpPr>
        <p:spPr/>
        <p:txBody>
          <a:bodyPr/>
          <a:lstStyle/>
          <a:p>
            <a:fld id="{A3140761-6D89-40D1-9D6C-4664E1288385}" type="slidenum">
              <a:rPr lang="fr-FR" smtClean="0"/>
              <a:t>33</a:t>
            </a:fld>
            <a:endParaRPr lang="fr-FR"/>
          </a:p>
        </p:txBody>
      </p:sp>
    </p:spTree>
    <p:extLst>
      <p:ext uri="{BB962C8B-B14F-4D97-AF65-F5344CB8AC3E}">
        <p14:creationId xmlns:p14="http://schemas.microsoft.com/office/powerpoint/2010/main" val="3430672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1"/>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1519243" y="2603510"/>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4796494" y="2579223"/>
            <a:ext cx="2688827"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Changer de mot de passe</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3" name="Rectangle : coins arrondis 2">
            <a:extLst>
              <a:ext uri="{FF2B5EF4-FFF2-40B4-BE49-F238E27FC236}">
                <a16:creationId xmlns:a16="http://schemas.microsoft.com/office/drawing/2014/main" id="{8B48A39B-D1CA-8AC9-D2F7-C6E35F53A53B}"/>
              </a:ext>
            </a:extLst>
          </p:cNvPr>
          <p:cNvSpPr/>
          <p:nvPr/>
        </p:nvSpPr>
        <p:spPr>
          <a:xfrm>
            <a:off x="8761833" y="2579223"/>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déconnecter</a:t>
            </a:r>
          </a:p>
        </p:txBody>
      </p:sp>
      <p:sp>
        <p:nvSpPr>
          <p:cNvPr id="8" name="ZoneTexte 7">
            <a:extLst>
              <a:ext uri="{FF2B5EF4-FFF2-40B4-BE49-F238E27FC236}">
                <a16:creationId xmlns:a16="http://schemas.microsoft.com/office/drawing/2014/main" id="{C6A496B9-4398-6F71-64B3-DD8B26CDDF02}"/>
              </a:ext>
            </a:extLst>
          </p:cNvPr>
          <p:cNvSpPr txBox="1"/>
          <p:nvPr/>
        </p:nvSpPr>
        <p:spPr>
          <a:xfrm rot="20557548">
            <a:off x="3737838" y="2820859"/>
            <a:ext cx="4929435" cy="646331"/>
          </a:xfrm>
          <a:prstGeom prst="rect">
            <a:avLst/>
          </a:prstGeom>
          <a:noFill/>
        </p:spPr>
        <p:txBody>
          <a:bodyPr wrap="square" rtlCol="0">
            <a:spAutoFit/>
          </a:bodyPr>
          <a:lstStyle/>
          <a:p>
            <a:pPr algn="ctr"/>
            <a:r>
              <a:rPr lang="fr-FR" sz="3600" dirty="0">
                <a:solidFill>
                  <a:srgbClr val="FF0000"/>
                </a:solidFill>
              </a:rPr>
              <a:t>Non développé</a:t>
            </a:r>
          </a:p>
        </p:txBody>
      </p:sp>
      <p:sp>
        <p:nvSpPr>
          <p:cNvPr id="5" name="Espace réservé du numéro de diapositive 4">
            <a:extLst>
              <a:ext uri="{FF2B5EF4-FFF2-40B4-BE49-F238E27FC236}">
                <a16:creationId xmlns:a16="http://schemas.microsoft.com/office/drawing/2014/main" id="{09086FCB-A02A-ABBF-6868-60A6A4DEE31C}"/>
              </a:ext>
            </a:extLst>
          </p:cNvPr>
          <p:cNvSpPr>
            <a:spLocks noGrp="1"/>
          </p:cNvSpPr>
          <p:nvPr>
            <p:ph type="sldNum" sz="quarter" idx="12"/>
          </p:nvPr>
        </p:nvSpPr>
        <p:spPr/>
        <p:txBody>
          <a:bodyPr/>
          <a:lstStyle/>
          <a:p>
            <a:fld id="{A3140761-6D89-40D1-9D6C-4664E1288385}" type="slidenum">
              <a:rPr lang="fr-FR" smtClean="0"/>
              <a:t>34</a:t>
            </a:fld>
            <a:endParaRPr lang="fr-FR"/>
          </a:p>
        </p:txBody>
      </p:sp>
    </p:spTree>
    <p:extLst>
      <p:ext uri="{BB962C8B-B14F-4D97-AF65-F5344CB8AC3E}">
        <p14:creationId xmlns:p14="http://schemas.microsoft.com/office/powerpoint/2010/main" val="3242953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0"/>
            <a:ext cx="9952075" cy="55056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20" name="ZoneTexte 19">
            <a:extLst>
              <a:ext uri="{FF2B5EF4-FFF2-40B4-BE49-F238E27FC236}">
                <a16:creationId xmlns:a16="http://schemas.microsoft.com/office/drawing/2014/main" id="{7E4C09AE-1941-F7DA-03B8-7E60142C34F6}"/>
              </a:ext>
            </a:extLst>
          </p:cNvPr>
          <p:cNvSpPr txBox="1"/>
          <p:nvPr/>
        </p:nvSpPr>
        <p:spPr>
          <a:xfrm>
            <a:off x="1520456" y="3370516"/>
            <a:ext cx="8729330" cy="3189772"/>
          </a:xfrm>
          <a:prstGeom prst="rect">
            <a:avLst/>
          </a:prstGeom>
          <a:solidFill>
            <a:schemeClr val="bg1"/>
          </a:solidFill>
        </p:spPr>
        <p:txBody>
          <a:bodyPr wrap="square" rtlCol="0">
            <a:noAutofit/>
          </a:bodyPr>
          <a:lstStyle/>
          <a:p>
            <a:endParaRPr lang="fr-FR" dirty="0"/>
          </a:p>
        </p:txBody>
      </p:sp>
      <p:sp>
        <p:nvSpPr>
          <p:cNvPr id="21" name="Rectangle 20">
            <a:extLst>
              <a:ext uri="{FF2B5EF4-FFF2-40B4-BE49-F238E27FC236}">
                <a16:creationId xmlns:a16="http://schemas.microsoft.com/office/drawing/2014/main" id="{C2FDE6E4-AF08-168B-09C3-1F98B1B1E663}"/>
              </a:ext>
            </a:extLst>
          </p:cNvPr>
          <p:cNvSpPr/>
          <p:nvPr/>
        </p:nvSpPr>
        <p:spPr>
          <a:xfrm>
            <a:off x="10005237" y="3379505"/>
            <a:ext cx="244549" cy="31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22" name="ZoneTexte 21">
            <a:extLst>
              <a:ext uri="{FF2B5EF4-FFF2-40B4-BE49-F238E27FC236}">
                <a16:creationId xmlns:a16="http://schemas.microsoft.com/office/drawing/2014/main" id="{F36E296D-5C6C-5D62-BC02-0A2B333BD056}"/>
              </a:ext>
            </a:extLst>
          </p:cNvPr>
          <p:cNvSpPr txBox="1"/>
          <p:nvPr/>
        </p:nvSpPr>
        <p:spPr>
          <a:xfrm>
            <a:off x="1877631" y="3567997"/>
            <a:ext cx="3938378" cy="461665"/>
          </a:xfrm>
          <a:prstGeom prst="rect">
            <a:avLst/>
          </a:prstGeom>
          <a:noFill/>
        </p:spPr>
        <p:txBody>
          <a:bodyPr wrap="square" rtlCol="0">
            <a:spAutoFit/>
          </a:bodyPr>
          <a:lstStyle/>
          <a:p>
            <a:r>
              <a:rPr lang="fr-FR" sz="2400" b="1" u="sng" dirty="0">
                <a:solidFill>
                  <a:srgbClr val="0070C0"/>
                </a:solidFill>
                <a:latin typeface="Fairwater Script" panose="020B0604020202020204" pitchFamily="2" charset="0"/>
              </a:rPr>
              <a:t>Critique du film Tagada</a:t>
            </a:r>
          </a:p>
        </p:txBody>
      </p:sp>
      <p:sp>
        <p:nvSpPr>
          <p:cNvPr id="23" name="ZoneTexte 22">
            <a:extLst>
              <a:ext uri="{FF2B5EF4-FFF2-40B4-BE49-F238E27FC236}">
                <a16:creationId xmlns:a16="http://schemas.microsoft.com/office/drawing/2014/main" id="{FE23ACCC-DD36-02DF-CDA4-90CB91261BB8}"/>
              </a:ext>
            </a:extLst>
          </p:cNvPr>
          <p:cNvSpPr txBox="1"/>
          <p:nvPr/>
        </p:nvSpPr>
        <p:spPr>
          <a:xfrm>
            <a:off x="1877631" y="3957605"/>
            <a:ext cx="5724682" cy="307777"/>
          </a:xfrm>
          <a:prstGeom prst="rect">
            <a:avLst/>
          </a:prstGeom>
          <a:noFill/>
        </p:spPr>
        <p:txBody>
          <a:bodyPr wrap="square" rtlCol="0">
            <a:spAutoFit/>
          </a:bodyPr>
          <a:lstStyle/>
          <a:p>
            <a:r>
              <a:rPr lang="fr-FR" sz="1400" dirty="0">
                <a:latin typeface="+mj-lt"/>
              </a:rPr>
              <a:t>Publié le 22/12/2022 par </a:t>
            </a:r>
            <a:r>
              <a:rPr lang="fr-FR" sz="1400" i="1" dirty="0">
                <a:latin typeface="+mj-lt"/>
              </a:rPr>
              <a:t>Login – Dernière mise à jour le 01/02/2023</a:t>
            </a:r>
          </a:p>
        </p:txBody>
      </p:sp>
      <p:sp>
        <p:nvSpPr>
          <p:cNvPr id="24" name="ZoneTexte 23">
            <a:extLst>
              <a:ext uri="{FF2B5EF4-FFF2-40B4-BE49-F238E27FC236}">
                <a16:creationId xmlns:a16="http://schemas.microsoft.com/office/drawing/2014/main" id="{CDE9D227-8685-D1DF-4C17-64F76FBB3638}"/>
              </a:ext>
            </a:extLst>
          </p:cNvPr>
          <p:cNvSpPr txBox="1"/>
          <p:nvPr/>
        </p:nvSpPr>
        <p:spPr>
          <a:xfrm>
            <a:off x="1867000" y="4374216"/>
            <a:ext cx="7848154" cy="523220"/>
          </a:xfrm>
          <a:prstGeom prst="rect">
            <a:avLst/>
          </a:prstGeom>
          <a:solidFill>
            <a:schemeClr val="accent4">
              <a:lumMod val="40000"/>
              <a:lumOff val="60000"/>
            </a:schemeClr>
          </a:solidFill>
        </p:spPr>
        <p:txBody>
          <a:bodyPr wrap="square" rtlCol="0">
            <a:spAutoFit/>
          </a:bodyPr>
          <a:lstStyle/>
          <a:p>
            <a:r>
              <a:rPr lang="fr-FR" sz="1400" i="1" u="sng" dirty="0">
                <a:latin typeface="+mj-lt"/>
              </a:rPr>
              <a:t>Photo</a:t>
            </a:r>
          </a:p>
          <a:p>
            <a:endParaRPr lang="fr-FR" sz="1400" i="1" u="sng" dirty="0">
              <a:latin typeface="+mj-lt"/>
            </a:endParaRPr>
          </a:p>
        </p:txBody>
      </p:sp>
      <p:sp>
        <p:nvSpPr>
          <p:cNvPr id="25" name="ZoneTexte 24">
            <a:extLst>
              <a:ext uri="{FF2B5EF4-FFF2-40B4-BE49-F238E27FC236}">
                <a16:creationId xmlns:a16="http://schemas.microsoft.com/office/drawing/2014/main" id="{253276E6-1B5E-6442-631F-04FFBC7E9666}"/>
              </a:ext>
            </a:extLst>
          </p:cNvPr>
          <p:cNvSpPr txBox="1"/>
          <p:nvPr/>
        </p:nvSpPr>
        <p:spPr>
          <a:xfrm>
            <a:off x="1838770" y="4867077"/>
            <a:ext cx="7848154" cy="738664"/>
          </a:xfrm>
          <a:prstGeom prst="rect">
            <a:avLst/>
          </a:prstGeom>
          <a:solidFill>
            <a:schemeClr val="bg1"/>
          </a:solidFill>
        </p:spPr>
        <p:txBody>
          <a:bodyPr wrap="square" rtlCol="0">
            <a:spAutoFit/>
          </a:bodyPr>
          <a:lstStyle/>
          <a:p>
            <a:pPr algn="just"/>
            <a:r>
              <a:rPr lang="fr-FR" sz="1400" i="1" dirty="0">
                <a:latin typeface="+mj-lt"/>
              </a:rPr>
              <a:t>Résumé de l’article Résumé de l’article Résumé de l’article Résumé de l’article Résumé de l’article Résumé de l’article Résumé de l’article Résumé de l’article Résumé de l’article Résumé de l’article Résumé de l’article Résumé de l’article Résumé de l’article Résumé de l’article Résumé de l’article Résumé de l’article .</a:t>
            </a:r>
          </a:p>
        </p:txBody>
      </p:sp>
      <p:sp>
        <p:nvSpPr>
          <p:cNvPr id="26" name="ZoneTexte 25">
            <a:extLst>
              <a:ext uri="{FF2B5EF4-FFF2-40B4-BE49-F238E27FC236}">
                <a16:creationId xmlns:a16="http://schemas.microsoft.com/office/drawing/2014/main" id="{CBA89FE7-290C-1ED9-E935-887763019EB5}"/>
              </a:ext>
            </a:extLst>
          </p:cNvPr>
          <p:cNvSpPr txBox="1"/>
          <p:nvPr/>
        </p:nvSpPr>
        <p:spPr>
          <a:xfrm>
            <a:off x="1838770" y="5585535"/>
            <a:ext cx="5724682" cy="307777"/>
          </a:xfrm>
          <a:prstGeom prst="rect">
            <a:avLst/>
          </a:prstGeom>
          <a:noFill/>
        </p:spPr>
        <p:txBody>
          <a:bodyPr wrap="square" rtlCol="0">
            <a:spAutoFit/>
          </a:bodyPr>
          <a:lstStyle/>
          <a:p>
            <a:r>
              <a:rPr lang="fr-FR" sz="1400" i="1" u="sng" dirty="0">
                <a:solidFill>
                  <a:srgbClr val="0070C0"/>
                </a:solidFill>
                <a:latin typeface="+mj-lt"/>
              </a:rPr>
              <a:t>Lire la suite…</a:t>
            </a:r>
          </a:p>
        </p:txBody>
      </p:sp>
      <p:sp>
        <p:nvSpPr>
          <p:cNvPr id="27" name="ZoneTexte 26">
            <a:extLst>
              <a:ext uri="{FF2B5EF4-FFF2-40B4-BE49-F238E27FC236}">
                <a16:creationId xmlns:a16="http://schemas.microsoft.com/office/drawing/2014/main" id="{CE3A65FB-0CCD-8211-D4E7-7828ABA2B9A2}"/>
              </a:ext>
            </a:extLst>
          </p:cNvPr>
          <p:cNvSpPr txBox="1"/>
          <p:nvPr/>
        </p:nvSpPr>
        <p:spPr>
          <a:xfrm>
            <a:off x="1852698" y="6075981"/>
            <a:ext cx="5887803" cy="461665"/>
          </a:xfrm>
          <a:prstGeom prst="rect">
            <a:avLst/>
          </a:prstGeom>
          <a:noFill/>
        </p:spPr>
        <p:txBody>
          <a:bodyPr wrap="square" rtlCol="0">
            <a:spAutoFit/>
          </a:bodyPr>
          <a:lstStyle/>
          <a:p>
            <a:r>
              <a:rPr lang="fr-FR" sz="2400" b="1" u="sng" dirty="0">
                <a:solidFill>
                  <a:srgbClr val="0070C0"/>
                </a:solidFill>
                <a:latin typeface="Fairwater Script" panose="020B0604020202020204" pitchFamily="2" charset="0"/>
              </a:rPr>
              <a:t>Fausses vérités et vrais canulars</a:t>
            </a:r>
          </a:p>
        </p:txBody>
      </p:sp>
      <p:sp>
        <p:nvSpPr>
          <p:cNvPr id="3" name="Espace réservé du numéro de diapositive 2">
            <a:extLst>
              <a:ext uri="{FF2B5EF4-FFF2-40B4-BE49-F238E27FC236}">
                <a16:creationId xmlns:a16="http://schemas.microsoft.com/office/drawing/2014/main" id="{DE421114-E82E-84A5-D0FE-5349FC6766AF}"/>
              </a:ext>
            </a:extLst>
          </p:cNvPr>
          <p:cNvSpPr>
            <a:spLocks noGrp="1"/>
          </p:cNvSpPr>
          <p:nvPr>
            <p:ph type="sldNum" sz="quarter" idx="12"/>
          </p:nvPr>
        </p:nvSpPr>
        <p:spPr/>
        <p:txBody>
          <a:bodyPr/>
          <a:lstStyle/>
          <a:p>
            <a:fld id="{A3140761-6D89-40D1-9D6C-4664E1288385}" type="slidenum">
              <a:rPr lang="fr-FR" smtClean="0"/>
              <a:t>35</a:t>
            </a:fld>
            <a:endParaRPr lang="fr-FR"/>
          </a:p>
        </p:txBody>
      </p:sp>
    </p:spTree>
    <p:extLst>
      <p:ext uri="{BB962C8B-B14F-4D97-AF65-F5344CB8AC3E}">
        <p14:creationId xmlns:p14="http://schemas.microsoft.com/office/powerpoint/2010/main" val="7942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0"/>
            <a:ext cx="9952075" cy="55056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20" name="ZoneTexte 19">
            <a:extLst>
              <a:ext uri="{FF2B5EF4-FFF2-40B4-BE49-F238E27FC236}">
                <a16:creationId xmlns:a16="http://schemas.microsoft.com/office/drawing/2014/main" id="{7E4C09AE-1941-F7DA-03B8-7E60142C34F6}"/>
              </a:ext>
            </a:extLst>
          </p:cNvPr>
          <p:cNvSpPr txBox="1"/>
          <p:nvPr/>
        </p:nvSpPr>
        <p:spPr>
          <a:xfrm>
            <a:off x="1520456" y="3370516"/>
            <a:ext cx="8729330" cy="3189772"/>
          </a:xfrm>
          <a:prstGeom prst="rect">
            <a:avLst/>
          </a:prstGeom>
          <a:solidFill>
            <a:schemeClr val="bg1"/>
          </a:solidFill>
        </p:spPr>
        <p:txBody>
          <a:bodyPr wrap="square" rtlCol="0">
            <a:noAutofit/>
          </a:bodyPr>
          <a:lstStyle/>
          <a:p>
            <a:endParaRPr lang="fr-FR" dirty="0"/>
          </a:p>
        </p:txBody>
      </p:sp>
      <p:sp>
        <p:nvSpPr>
          <p:cNvPr id="21" name="Rectangle 20">
            <a:extLst>
              <a:ext uri="{FF2B5EF4-FFF2-40B4-BE49-F238E27FC236}">
                <a16:creationId xmlns:a16="http://schemas.microsoft.com/office/drawing/2014/main" id="{C2FDE6E4-AF08-168B-09C3-1F98B1B1E663}"/>
              </a:ext>
            </a:extLst>
          </p:cNvPr>
          <p:cNvSpPr/>
          <p:nvPr/>
        </p:nvSpPr>
        <p:spPr>
          <a:xfrm>
            <a:off x="10005237" y="3379505"/>
            <a:ext cx="244549" cy="31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22" name="ZoneTexte 21">
            <a:extLst>
              <a:ext uri="{FF2B5EF4-FFF2-40B4-BE49-F238E27FC236}">
                <a16:creationId xmlns:a16="http://schemas.microsoft.com/office/drawing/2014/main" id="{F36E296D-5C6C-5D62-BC02-0A2B333BD056}"/>
              </a:ext>
            </a:extLst>
          </p:cNvPr>
          <p:cNvSpPr txBox="1"/>
          <p:nvPr/>
        </p:nvSpPr>
        <p:spPr>
          <a:xfrm>
            <a:off x="1877631" y="3567997"/>
            <a:ext cx="3938378" cy="461665"/>
          </a:xfrm>
          <a:prstGeom prst="rect">
            <a:avLst/>
          </a:prstGeom>
          <a:noFill/>
        </p:spPr>
        <p:txBody>
          <a:bodyPr wrap="square" rtlCol="0">
            <a:spAutoFit/>
          </a:bodyPr>
          <a:lstStyle/>
          <a:p>
            <a:r>
              <a:rPr lang="fr-FR" sz="2400" b="1" u="sng" dirty="0">
                <a:solidFill>
                  <a:srgbClr val="0070C0"/>
                </a:solidFill>
                <a:latin typeface="Fairwater Script" panose="020B0604020202020204" pitchFamily="2" charset="0"/>
              </a:rPr>
              <a:t>Critique du film Tagada</a:t>
            </a:r>
          </a:p>
        </p:txBody>
      </p:sp>
      <p:sp>
        <p:nvSpPr>
          <p:cNvPr id="23" name="ZoneTexte 22">
            <a:extLst>
              <a:ext uri="{FF2B5EF4-FFF2-40B4-BE49-F238E27FC236}">
                <a16:creationId xmlns:a16="http://schemas.microsoft.com/office/drawing/2014/main" id="{FE23ACCC-DD36-02DF-CDA4-90CB91261BB8}"/>
              </a:ext>
            </a:extLst>
          </p:cNvPr>
          <p:cNvSpPr txBox="1"/>
          <p:nvPr/>
        </p:nvSpPr>
        <p:spPr>
          <a:xfrm>
            <a:off x="1877631" y="3957605"/>
            <a:ext cx="5724682" cy="307777"/>
          </a:xfrm>
          <a:prstGeom prst="rect">
            <a:avLst/>
          </a:prstGeom>
          <a:noFill/>
        </p:spPr>
        <p:txBody>
          <a:bodyPr wrap="square" rtlCol="0">
            <a:spAutoFit/>
          </a:bodyPr>
          <a:lstStyle/>
          <a:p>
            <a:r>
              <a:rPr lang="fr-FR" sz="1400" dirty="0">
                <a:latin typeface="+mj-lt"/>
              </a:rPr>
              <a:t>Publié le 22/12/2022 par </a:t>
            </a:r>
            <a:r>
              <a:rPr lang="fr-FR" sz="1400" dirty="0" err="1">
                <a:latin typeface="+mj-lt"/>
              </a:rPr>
              <a:t>Tartenpion</a:t>
            </a:r>
            <a:r>
              <a:rPr lang="fr-FR" sz="1400" dirty="0">
                <a:latin typeface="+mj-lt"/>
              </a:rPr>
              <a:t> </a:t>
            </a:r>
            <a:r>
              <a:rPr lang="fr-FR" sz="1400" i="1" dirty="0">
                <a:latin typeface="+mj-lt"/>
              </a:rPr>
              <a:t>– Dernière mise à jour le 01/02/2023</a:t>
            </a:r>
            <a:endParaRPr lang="fr-FR" sz="1400" dirty="0">
              <a:latin typeface="+mj-lt"/>
            </a:endParaRPr>
          </a:p>
        </p:txBody>
      </p:sp>
      <p:sp>
        <p:nvSpPr>
          <p:cNvPr id="24" name="ZoneTexte 23">
            <a:extLst>
              <a:ext uri="{FF2B5EF4-FFF2-40B4-BE49-F238E27FC236}">
                <a16:creationId xmlns:a16="http://schemas.microsoft.com/office/drawing/2014/main" id="{CDE9D227-8685-D1DF-4C17-64F76FBB3638}"/>
              </a:ext>
            </a:extLst>
          </p:cNvPr>
          <p:cNvSpPr txBox="1"/>
          <p:nvPr/>
        </p:nvSpPr>
        <p:spPr>
          <a:xfrm>
            <a:off x="1867000" y="4374216"/>
            <a:ext cx="7848154" cy="523220"/>
          </a:xfrm>
          <a:prstGeom prst="rect">
            <a:avLst/>
          </a:prstGeom>
          <a:solidFill>
            <a:schemeClr val="accent4">
              <a:lumMod val="40000"/>
              <a:lumOff val="60000"/>
            </a:schemeClr>
          </a:solidFill>
        </p:spPr>
        <p:txBody>
          <a:bodyPr wrap="square" rtlCol="0">
            <a:spAutoFit/>
          </a:bodyPr>
          <a:lstStyle/>
          <a:p>
            <a:r>
              <a:rPr lang="fr-FR" sz="1400" i="1" u="sng" dirty="0">
                <a:latin typeface="+mj-lt"/>
              </a:rPr>
              <a:t>Photo</a:t>
            </a:r>
          </a:p>
          <a:p>
            <a:endParaRPr lang="fr-FR" sz="1400" i="1" u="sng" dirty="0">
              <a:latin typeface="+mj-lt"/>
            </a:endParaRPr>
          </a:p>
        </p:txBody>
      </p:sp>
      <p:sp>
        <p:nvSpPr>
          <p:cNvPr id="25" name="ZoneTexte 24">
            <a:extLst>
              <a:ext uri="{FF2B5EF4-FFF2-40B4-BE49-F238E27FC236}">
                <a16:creationId xmlns:a16="http://schemas.microsoft.com/office/drawing/2014/main" id="{253276E6-1B5E-6442-631F-04FFBC7E9666}"/>
              </a:ext>
            </a:extLst>
          </p:cNvPr>
          <p:cNvSpPr txBox="1"/>
          <p:nvPr/>
        </p:nvSpPr>
        <p:spPr>
          <a:xfrm>
            <a:off x="1838770" y="4867077"/>
            <a:ext cx="7848154" cy="1600438"/>
          </a:xfrm>
          <a:prstGeom prst="rect">
            <a:avLst/>
          </a:prstGeom>
          <a:solidFill>
            <a:schemeClr val="bg1"/>
          </a:solidFill>
        </p:spPr>
        <p:txBody>
          <a:bodyPr wrap="square" rtlCol="0">
            <a:spAutoFit/>
          </a:bodyPr>
          <a:lstStyle/>
          <a:p>
            <a:pPr algn="just"/>
            <a:r>
              <a:rPr lang="fr-FR" sz="1400" i="1" dirty="0">
                <a:latin typeface="+mj-lt"/>
              </a:rPr>
              <a:t>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a:t>
            </a:r>
          </a:p>
          <a:p>
            <a:pPr algn="just"/>
            <a:endParaRPr lang="fr-FR" sz="1400" i="1" dirty="0">
              <a:latin typeface="+mj-lt"/>
            </a:endParaRPr>
          </a:p>
          <a:p>
            <a:pPr algn="just"/>
            <a:r>
              <a:rPr lang="fr-FR" sz="1400" i="1" dirty="0">
                <a:latin typeface="+mj-lt"/>
              </a:rPr>
              <a:t>Texte de l’article Texte de l’article Texte de l’article Texte de l’article Texte de l’article Texte de l’article Texte de l’article Texte de l’article Texte de l’article Texte de l’article Texte de l’article Texte de l’article Texte de l’article Texte de l’article .</a:t>
            </a:r>
          </a:p>
        </p:txBody>
      </p:sp>
      <p:sp>
        <p:nvSpPr>
          <p:cNvPr id="3" name="Espace réservé du numéro de diapositive 2">
            <a:extLst>
              <a:ext uri="{FF2B5EF4-FFF2-40B4-BE49-F238E27FC236}">
                <a16:creationId xmlns:a16="http://schemas.microsoft.com/office/drawing/2014/main" id="{1ABB3906-F8EA-B2AA-371D-D371A74577A0}"/>
              </a:ext>
            </a:extLst>
          </p:cNvPr>
          <p:cNvSpPr>
            <a:spLocks noGrp="1"/>
          </p:cNvSpPr>
          <p:nvPr>
            <p:ph type="sldNum" sz="quarter" idx="12"/>
          </p:nvPr>
        </p:nvSpPr>
        <p:spPr/>
        <p:txBody>
          <a:bodyPr/>
          <a:lstStyle/>
          <a:p>
            <a:fld id="{A3140761-6D89-40D1-9D6C-4664E1288385}" type="slidenum">
              <a:rPr lang="fr-FR" smtClean="0"/>
              <a:t>36</a:t>
            </a:fld>
            <a:endParaRPr lang="fr-FR"/>
          </a:p>
        </p:txBody>
      </p:sp>
    </p:spTree>
    <p:extLst>
      <p:ext uri="{BB962C8B-B14F-4D97-AF65-F5344CB8AC3E}">
        <p14:creationId xmlns:p14="http://schemas.microsoft.com/office/powerpoint/2010/main" val="3126233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0"/>
            <a:ext cx="9952075" cy="55056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20" name="ZoneTexte 19">
            <a:extLst>
              <a:ext uri="{FF2B5EF4-FFF2-40B4-BE49-F238E27FC236}">
                <a16:creationId xmlns:a16="http://schemas.microsoft.com/office/drawing/2014/main" id="{7E4C09AE-1941-F7DA-03B8-7E60142C34F6}"/>
              </a:ext>
            </a:extLst>
          </p:cNvPr>
          <p:cNvSpPr txBox="1"/>
          <p:nvPr/>
        </p:nvSpPr>
        <p:spPr>
          <a:xfrm>
            <a:off x="1520456" y="3347874"/>
            <a:ext cx="8729330" cy="3189772"/>
          </a:xfrm>
          <a:prstGeom prst="rect">
            <a:avLst/>
          </a:prstGeom>
          <a:solidFill>
            <a:schemeClr val="bg1"/>
          </a:solidFill>
        </p:spPr>
        <p:txBody>
          <a:bodyPr wrap="square" rtlCol="0">
            <a:noAutofit/>
          </a:bodyPr>
          <a:lstStyle/>
          <a:p>
            <a:endParaRPr lang="fr-FR" dirty="0"/>
          </a:p>
        </p:txBody>
      </p:sp>
      <p:sp>
        <p:nvSpPr>
          <p:cNvPr id="21" name="Rectangle 20">
            <a:extLst>
              <a:ext uri="{FF2B5EF4-FFF2-40B4-BE49-F238E27FC236}">
                <a16:creationId xmlns:a16="http://schemas.microsoft.com/office/drawing/2014/main" id="{C2FDE6E4-AF08-168B-09C3-1F98B1B1E663}"/>
              </a:ext>
            </a:extLst>
          </p:cNvPr>
          <p:cNvSpPr/>
          <p:nvPr/>
        </p:nvSpPr>
        <p:spPr>
          <a:xfrm>
            <a:off x="10005237" y="3379505"/>
            <a:ext cx="244549" cy="31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25" name="ZoneTexte 24">
            <a:extLst>
              <a:ext uri="{FF2B5EF4-FFF2-40B4-BE49-F238E27FC236}">
                <a16:creationId xmlns:a16="http://schemas.microsoft.com/office/drawing/2014/main" id="{253276E6-1B5E-6442-631F-04FFBC7E9666}"/>
              </a:ext>
            </a:extLst>
          </p:cNvPr>
          <p:cNvSpPr txBox="1"/>
          <p:nvPr/>
        </p:nvSpPr>
        <p:spPr>
          <a:xfrm>
            <a:off x="1838770" y="3473666"/>
            <a:ext cx="7848154" cy="2031325"/>
          </a:xfrm>
          <a:prstGeom prst="rect">
            <a:avLst/>
          </a:prstGeom>
          <a:solidFill>
            <a:schemeClr val="bg1"/>
          </a:solidFill>
        </p:spPr>
        <p:txBody>
          <a:bodyPr wrap="square" rtlCol="0">
            <a:spAutoFit/>
          </a:bodyPr>
          <a:lstStyle/>
          <a:p>
            <a:r>
              <a:rPr lang="fr-FR" sz="1400" i="1" dirty="0">
                <a:latin typeface="+mj-lt"/>
              </a:rPr>
              <a:t>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Texte de l’article .</a:t>
            </a:r>
          </a:p>
          <a:p>
            <a:endParaRPr lang="fr-FR" sz="1400" i="1" dirty="0">
              <a:latin typeface="+mj-lt"/>
            </a:endParaRPr>
          </a:p>
          <a:p>
            <a:r>
              <a:rPr lang="fr-FR" sz="1400" i="1" dirty="0">
                <a:latin typeface="+mj-lt"/>
              </a:rPr>
              <a:t>Texte de l’article Texte de l’article Texte de l’article Texte de l’article Texte de l’article Texte de l’article Texte de l’article Texte de l’article Texte de l’article Texte de l’article Texte de l’article Texte de l’article Texte de l’article Texte de l’article .</a:t>
            </a:r>
          </a:p>
          <a:p>
            <a:endParaRPr lang="fr-FR" sz="1400" i="1" dirty="0">
              <a:latin typeface="+mj-lt"/>
            </a:endParaRPr>
          </a:p>
          <a:p>
            <a:r>
              <a:rPr lang="fr-FR" sz="1400" b="1" i="1" dirty="0">
                <a:latin typeface="+mj-lt"/>
              </a:rPr>
              <a:t>Si vous êtes connecté, vous pouvez laisser un commentaire :</a:t>
            </a:r>
            <a:endParaRPr lang="fr-FR" sz="1400" i="1" dirty="0">
              <a:latin typeface="+mj-lt"/>
            </a:endParaRPr>
          </a:p>
        </p:txBody>
      </p:sp>
      <p:sp>
        <p:nvSpPr>
          <p:cNvPr id="3" name="Rectangle 2">
            <a:extLst>
              <a:ext uri="{FF2B5EF4-FFF2-40B4-BE49-F238E27FC236}">
                <a16:creationId xmlns:a16="http://schemas.microsoft.com/office/drawing/2014/main" id="{42A18AAD-54F1-5C61-271B-1FF0B39636A4}"/>
              </a:ext>
            </a:extLst>
          </p:cNvPr>
          <p:cNvSpPr/>
          <p:nvPr/>
        </p:nvSpPr>
        <p:spPr>
          <a:xfrm>
            <a:off x="1942214" y="5504991"/>
            <a:ext cx="6914707" cy="6618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8F818B68-9A51-C0A4-8616-38362A3749AE}"/>
              </a:ext>
            </a:extLst>
          </p:cNvPr>
          <p:cNvSpPr/>
          <p:nvPr/>
        </p:nvSpPr>
        <p:spPr>
          <a:xfrm>
            <a:off x="9011093" y="5478408"/>
            <a:ext cx="675832" cy="66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Envoyer</a:t>
            </a:r>
          </a:p>
        </p:txBody>
      </p:sp>
      <p:sp>
        <p:nvSpPr>
          <p:cNvPr id="8" name="Espace réservé du numéro de diapositive 7">
            <a:extLst>
              <a:ext uri="{FF2B5EF4-FFF2-40B4-BE49-F238E27FC236}">
                <a16:creationId xmlns:a16="http://schemas.microsoft.com/office/drawing/2014/main" id="{D50B4832-C132-C7F6-799A-F87A83079C07}"/>
              </a:ext>
            </a:extLst>
          </p:cNvPr>
          <p:cNvSpPr>
            <a:spLocks noGrp="1"/>
          </p:cNvSpPr>
          <p:nvPr>
            <p:ph type="sldNum" sz="quarter" idx="12"/>
          </p:nvPr>
        </p:nvSpPr>
        <p:spPr/>
        <p:txBody>
          <a:bodyPr/>
          <a:lstStyle/>
          <a:p>
            <a:fld id="{A3140761-6D89-40D1-9D6C-4664E1288385}" type="slidenum">
              <a:rPr lang="fr-FR" smtClean="0"/>
              <a:t>37</a:t>
            </a:fld>
            <a:endParaRPr lang="fr-FR"/>
          </a:p>
        </p:txBody>
      </p:sp>
    </p:spTree>
    <p:extLst>
      <p:ext uri="{BB962C8B-B14F-4D97-AF65-F5344CB8AC3E}">
        <p14:creationId xmlns:p14="http://schemas.microsoft.com/office/powerpoint/2010/main" val="2766266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0"/>
            <a:ext cx="9952075" cy="55056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FFAA45F-508E-9A93-4C10-7C036FE296FC}"/>
              </a:ext>
            </a:extLst>
          </p:cNvPr>
          <p:cNvSpPr txBox="1"/>
          <p:nvPr/>
        </p:nvSpPr>
        <p:spPr>
          <a:xfrm>
            <a:off x="1041990"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a:t>
            </a:r>
            <a:r>
              <a:rPr lang="fr-FR" b="1" dirty="0">
                <a:solidFill>
                  <a:schemeClr val="bg1"/>
                </a:solidFill>
              </a:rPr>
              <a:t> !</a:t>
            </a:r>
          </a:p>
        </p:txBody>
      </p:sp>
      <p:sp>
        <p:nvSpPr>
          <p:cNvPr id="11" name="Rectangle : coins arrondis 10">
            <a:extLst>
              <a:ext uri="{FF2B5EF4-FFF2-40B4-BE49-F238E27FC236}">
                <a16:creationId xmlns:a16="http://schemas.microsoft.com/office/drawing/2014/main" id="{0F5DC64B-E8AA-D352-1BDF-828B226EF682}"/>
              </a:ext>
            </a:extLst>
          </p:cNvPr>
          <p:cNvSpPr/>
          <p:nvPr/>
        </p:nvSpPr>
        <p:spPr>
          <a:xfrm>
            <a:off x="2371061" y="2700667"/>
            <a:ext cx="1988289" cy="4837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Articles</a:t>
            </a:r>
          </a:p>
        </p:txBody>
      </p:sp>
      <p:sp>
        <p:nvSpPr>
          <p:cNvPr id="14" name="Rectangle : coins arrondis 13">
            <a:extLst>
              <a:ext uri="{FF2B5EF4-FFF2-40B4-BE49-F238E27FC236}">
                <a16:creationId xmlns:a16="http://schemas.microsoft.com/office/drawing/2014/main" id="{3CEEB50B-FA11-5441-BE21-89DF12E99BA7}"/>
              </a:ext>
            </a:extLst>
          </p:cNvPr>
          <p:cNvSpPr/>
          <p:nvPr/>
        </p:nvSpPr>
        <p:spPr>
          <a:xfrm>
            <a:off x="7527851"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a:t>
            </a:r>
          </a:p>
        </p:txBody>
      </p:sp>
      <p:sp>
        <p:nvSpPr>
          <p:cNvPr id="15" name="Rectangle : coins arrondis 14">
            <a:extLst>
              <a:ext uri="{FF2B5EF4-FFF2-40B4-BE49-F238E27FC236}">
                <a16:creationId xmlns:a16="http://schemas.microsoft.com/office/drawing/2014/main" id="{C8A87495-D71A-BB57-99DF-DA716FD0608B}"/>
              </a:ext>
            </a:extLst>
          </p:cNvPr>
          <p:cNvSpPr/>
          <p:nvPr/>
        </p:nvSpPr>
        <p:spPr>
          <a:xfrm>
            <a:off x="4949456" y="2700667"/>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grpSp>
        <p:nvGrpSpPr>
          <p:cNvPr id="7" name="Groupe 6">
            <a:extLst>
              <a:ext uri="{FF2B5EF4-FFF2-40B4-BE49-F238E27FC236}">
                <a16:creationId xmlns:a16="http://schemas.microsoft.com/office/drawing/2014/main" id="{8E387A4C-98D8-AD8E-6558-555B11DA03AC}"/>
              </a:ext>
            </a:extLst>
          </p:cNvPr>
          <p:cNvGrpSpPr/>
          <p:nvPr/>
        </p:nvGrpSpPr>
        <p:grpSpPr>
          <a:xfrm>
            <a:off x="1041989" y="1197633"/>
            <a:ext cx="9941442" cy="960780"/>
            <a:chOff x="892397" y="4277220"/>
            <a:chExt cx="8676905" cy="1304873"/>
          </a:xfrm>
        </p:grpSpPr>
        <p:pic>
          <p:nvPicPr>
            <p:cNvPr id="16" name="Image 15">
              <a:extLst>
                <a:ext uri="{FF2B5EF4-FFF2-40B4-BE49-F238E27FC236}">
                  <a16:creationId xmlns:a16="http://schemas.microsoft.com/office/drawing/2014/main" id="{7AE04C0E-7281-1B3D-C5F7-25CCDD396464}"/>
                </a:ext>
              </a:extLst>
            </p:cNvPr>
            <p:cNvPicPr>
              <a:picLocks noChangeAspect="1"/>
            </p:cNvPicPr>
            <p:nvPr/>
          </p:nvPicPr>
          <p:blipFill>
            <a:blip r:embed="rId2"/>
            <a:stretch>
              <a:fillRect/>
            </a:stretch>
          </p:blipFill>
          <p:spPr>
            <a:xfrm>
              <a:off x="892397" y="4277220"/>
              <a:ext cx="8676905" cy="1304873"/>
            </a:xfrm>
            <a:prstGeom prst="rect">
              <a:avLst/>
            </a:prstGeom>
          </p:spPr>
        </p:pic>
        <p:pic>
          <p:nvPicPr>
            <p:cNvPr id="17" name="Image 16">
              <a:extLst>
                <a:ext uri="{FF2B5EF4-FFF2-40B4-BE49-F238E27FC236}">
                  <a16:creationId xmlns:a16="http://schemas.microsoft.com/office/drawing/2014/main" id="{BEDD0849-504B-3EDD-3756-B78A1104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348" y="4399511"/>
              <a:ext cx="1030192" cy="1060288"/>
            </a:xfrm>
            <a:prstGeom prst="rect">
              <a:avLst/>
            </a:prstGeom>
          </p:spPr>
        </p:pic>
        <p:pic>
          <p:nvPicPr>
            <p:cNvPr id="18" name="Image 17">
              <a:extLst>
                <a:ext uri="{FF2B5EF4-FFF2-40B4-BE49-F238E27FC236}">
                  <a16:creationId xmlns:a16="http://schemas.microsoft.com/office/drawing/2014/main" id="{DF9DC2F7-5820-0AD7-1A59-74EDFAEF9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378" y="4433784"/>
              <a:ext cx="600612" cy="991744"/>
            </a:xfrm>
            <a:prstGeom prst="rect">
              <a:avLst/>
            </a:prstGeom>
          </p:spPr>
        </p:pic>
      </p:grpSp>
      <p:sp>
        <p:nvSpPr>
          <p:cNvPr id="19" name="ZoneTexte 18">
            <a:extLst>
              <a:ext uri="{FF2B5EF4-FFF2-40B4-BE49-F238E27FC236}">
                <a16:creationId xmlns:a16="http://schemas.microsoft.com/office/drawing/2014/main" id="{CD03D945-EA90-FC7B-BAF4-77E3D7148133}"/>
              </a:ext>
            </a:extLst>
          </p:cNvPr>
          <p:cNvSpPr txBox="1"/>
          <p:nvPr/>
        </p:nvSpPr>
        <p:spPr>
          <a:xfrm>
            <a:off x="3594823" y="1407143"/>
            <a:ext cx="4007490" cy="830997"/>
          </a:xfrm>
          <a:prstGeom prst="rect">
            <a:avLst/>
          </a:prstGeom>
          <a:noFill/>
        </p:spPr>
        <p:txBody>
          <a:bodyPr wrap="square" rtlCol="0">
            <a:spAutoFit/>
          </a:bodyPr>
          <a:lstStyle/>
          <a:p>
            <a:pPr algn="ctr"/>
            <a:r>
              <a:rPr lang="fr-FR" sz="4800" b="1" dirty="0">
                <a:latin typeface="Fairwater Script" panose="020B0604020202020204" pitchFamily="2" charset="0"/>
              </a:rPr>
              <a:t>Rire et écrire</a:t>
            </a:r>
          </a:p>
        </p:txBody>
      </p:sp>
      <p:sp>
        <p:nvSpPr>
          <p:cNvPr id="20" name="ZoneTexte 19">
            <a:extLst>
              <a:ext uri="{FF2B5EF4-FFF2-40B4-BE49-F238E27FC236}">
                <a16:creationId xmlns:a16="http://schemas.microsoft.com/office/drawing/2014/main" id="{7E4C09AE-1941-F7DA-03B8-7E60142C34F6}"/>
              </a:ext>
            </a:extLst>
          </p:cNvPr>
          <p:cNvSpPr txBox="1"/>
          <p:nvPr/>
        </p:nvSpPr>
        <p:spPr>
          <a:xfrm>
            <a:off x="1520456" y="3347874"/>
            <a:ext cx="8729330" cy="3189772"/>
          </a:xfrm>
          <a:prstGeom prst="rect">
            <a:avLst/>
          </a:prstGeom>
          <a:solidFill>
            <a:schemeClr val="bg1"/>
          </a:solidFill>
        </p:spPr>
        <p:txBody>
          <a:bodyPr wrap="square" rtlCol="0">
            <a:noAutofit/>
          </a:bodyPr>
          <a:lstStyle/>
          <a:p>
            <a:endParaRPr lang="fr-FR" dirty="0"/>
          </a:p>
        </p:txBody>
      </p:sp>
      <p:sp>
        <p:nvSpPr>
          <p:cNvPr id="21" name="Rectangle 20">
            <a:extLst>
              <a:ext uri="{FF2B5EF4-FFF2-40B4-BE49-F238E27FC236}">
                <a16:creationId xmlns:a16="http://schemas.microsoft.com/office/drawing/2014/main" id="{C2FDE6E4-AF08-168B-09C3-1F98B1B1E663}"/>
              </a:ext>
            </a:extLst>
          </p:cNvPr>
          <p:cNvSpPr/>
          <p:nvPr/>
        </p:nvSpPr>
        <p:spPr>
          <a:xfrm>
            <a:off x="10005237" y="3379505"/>
            <a:ext cx="244549" cy="31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25" name="ZoneTexte 24">
            <a:extLst>
              <a:ext uri="{FF2B5EF4-FFF2-40B4-BE49-F238E27FC236}">
                <a16:creationId xmlns:a16="http://schemas.microsoft.com/office/drawing/2014/main" id="{253276E6-1B5E-6442-631F-04FFBC7E9666}"/>
              </a:ext>
            </a:extLst>
          </p:cNvPr>
          <p:cNvSpPr txBox="1"/>
          <p:nvPr/>
        </p:nvSpPr>
        <p:spPr>
          <a:xfrm>
            <a:off x="1838770" y="3473666"/>
            <a:ext cx="7848154" cy="307777"/>
          </a:xfrm>
          <a:prstGeom prst="rect">
            <a:avLst/>
          </a:prstGeom>
          <a:solidFill>
            <a:schemeClr val="bg1"/>
          </a:solidFill>
        </p:spPr>
        <p:txBody>
          <a:bodyPr wrap="square" rtlCol="0">
            <a:spAutoFit/>
          </a:bodyPr>
          <a:lstStyle/>
          <a:p>
            <a:r>
              <a:rPr lang="fr-FR" sz="1400" b="1" i="1" dirty="0">
                <a:latin typeface="+mj-lt"/>
              </a:rPr>
              <a:t>Si vous êtes connecté, vous pouvez laisser un commentaire :</a:t>
            </a:r>
            <a:endParaRPr lang="fr-FR" sz="1400" i="1" dirty="0">
              <a:latin typeface="+mj-lt"/>
            </a:endParaRPr>
          </a:p>
        </p:txBody>
      </p:sp>
      <p:sp>
        <p:nvSpPr>
          <p:cNvPr id="3" name="Rectangle 2">
            <a:extLst>
              <a:ext uri="{FF2B5EF4-FFF2-40B4-BE49-F238E27FC236}">
                <a16:creationId xmlns:a16="http://schemas.microsoft.com/office/drawing/2014/main" id="{42A18AAD-54F1-5C61-271B-1FF0B39636A4}"/>
              </a:ext>
            </a:extLst>
          </p:cNvPr>
          <p:cNvSpPr/>
          <p:nvPr/>
        </p:nvSpPr>
        <p:spPr>
          <a:xfrm>
            <a:off x="1890491" y="3804970"/>
            <a:ext cx="6914707" cy="6618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8F818B68-9A51-C0A4-8616-38362A3749AE}"/>
              </a:ext>
            </a:extLst>
          </p:cNvPr>
          <p:cNvSpPr/>
          <p:nvPr/>
        </p:nvSpPr>
        <p:spPr>
          <a:xfrm>
            <a:off x="8959370" y="3778387"/>
            <a:ext cx="675832" cy="66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Envoyer</a:t>
            </a:r>
          </a:p>
        </p:txBody>
      </p:sp>
      <p:sp>
        <p:nvSpPr>
          <p:cNvPr id="8" name="Rectangle 7">
            <a:extLst>
              <a:ext uri="{FF2B5EF4-FFF2-40B4-BE49-F238E27FC236}">
                <a16:creationId xmlns:a16="http://schemas.microsoft.com/office/drawing/2014/main" id="{64BA95B7-CA81-7A66-3FF9-AF20E74FC2D9}"/>
              </a:ext>
            </a:extLst>
          </p:cNvPr>
          <p:cNvSpPr/>
          <p:nvPr/>
        </p:nvSpPr>
        <p:spPr>
          <a:xfrm>
            <a:off x="1890491" y="4983911"/>
            <a:ext cx="6914707" cy="66189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dirty="0">
                <a:solidFill>
                  <a:schemeClr val="tx1"/>
                </a:solidFill>
              </a:rPr>
              <a:t>Bla </a:t>
            </a:r>
            <a:r>
              <a:rPr lang="fr-FR" dirty="0" err="1">
                <a:solidFill>
                  <a:schemeClr val="tx1"/>
                </a:solidFill>
              </a:rPr>
              <a:t>bla</a:t>
            </a:r>
            <a:r>
              <a:rPr lang="fr-FR" dirty="0">
                <a:solidFill>
                  <a:schemeClr val="tx1"/>
                </a:solidFill>
              </a:rPr>
              <a:t> </a:t>
            </a:r>
            <a:r>
              <a:rPr lang="fr-FR" dirty="0" err="1">
                <a:solidFill>
                  <a:schemeClr val="tx1"/>
                </a:solidFill>
              </a:rPr>
              <a:t>bla</a:t>
            </a:r>
            <a:endParaRPr lang="fr-FR" dirty="0">
              <a:solidFill>
                <a:schemeClr val="tx1"/>
              </a:solidFill>
            </a:endParaRPr>
          </a:p>
        </p:txBody>
      </p:sp>
      <p:sp>
        <p:nvSpPr>
          <p:cNvPr id="9" name="ZoneTexte 8">
            <a:extLst>
              <a:ext uri="{FF2B5EF4-FFF2-40B4-BE49-F238E27FC236}">
                <a16:creationId xmlns:a16="http://schemas.microsoft.com/office/drawing/2014/main" id="{B5FCAD97-33AD-3F58-789D-0295CF4EF5BD}"/>
              </a:ext>
            </a:extLst>
          </p:cNvPr>
          <p:cNvSpPr txBox="1"/>
          <p:nvPr/>
        </p:nvSpPr>
        <p:spPr>
          <a:xfrm>
            <a:off x="1838770" y="4710650"/>
            <a:ext cx="7848154" cy="307777"/>
          </a:xfrm>
          <a:prstGeom prst="rect">
            <a:avLst/>
          </a:prstGeom>
          <a:solidFill>
            <a:schemeClr val="bg1"/>
          </a:solidFill>
        </p:spPr>
        <p:txBody>
          <a:bodyPr wrap="square" rtlCol="0">
            <a:spAutoFit/>
          </a:bodyPr>
          <a:lstStyle/>
          <a:p>
            <a:r>
              <a:rPr lang="fr-FR" sz="1400" b="1" i="1" dirty="0">
                <a:latin typeface="+mj-lt"/>
              </a:rPr>
              <a:t>Login </a:t>
            </a:r>
            <a:r>
              <a:rPr lang="fr-FR" sz="1400" b="1" dirty="0">
                <a:latin typeface="+mj-lt"/>
              </a:rPr>
              <a:t>le</a:t>
            </a:r>
            <a:r>
              <a:rPr lang="fr-FR" sz="1400" b="1" i="1" dirty="0">
                <a:latin typeface="+mj-lt"/>
              </a:rPr>
              <a:t> 22/12/2035 :</a:t>
            </a:r>
            <a:endParaRPr lang="fr-FR" sz="1400" i="1" dirty="0">
              <a:latin typeface="+mj-lt"/>
            </a:endParaRPr>
          </a:p>
        </p:txBody>
      </p:sp>
      <p:sp>
        <p:nvSpPr>
          <p:cNvPr id="10" name="Rectangle 9">
            <a:extLst>
              <a:ext uri="{FF2B5EF4-FFF2-40B4-BE49-F238E27FC236}">
                <a16:creationId xmlns:a16="http://schemas.microsoft.com/office/drawing/2014/main" id="{6A54EAC1-48CF-97FD-3E0A-B8159D503AA3}"/>
              </a:ext>
            </a:extLst>
          </p:cNvPr>
          <p:cNvSpPr/>
          <p:nvPr/>
        </p:nvSpPr>
        <p:spPr>
          <a:xfrm>
            <a:off x="1890491" y="6001545"/>
            <a:ext cx="6914707" cy="53610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dirty="0">
                <a:solidFill>
                  <a:schemeClr val="tx1"/>
                </a:solidFill>
              </a:rPr>
              <a:t>Bla </a:t>
            </a:r>
            <a:r>
              <a:rPr lang="fr-FR" dirty="0" err="1">
                <a:solidFill>
                  <a:schemeClr val="tx1"/>
                </a:solidFill>
              </a:rPr>
              <a:t>bla</a:t>
            </a:r>
            <a:r>
              <a:rPr lang="fr-FR" dirty="0">
                <a:solidFill>
                  <a:schemeClr val="tx1"/>
                </a:solidFill>
              </a:rPr>
              <a:t> </a:t>
            </a:r>
            <a:r>
              <a:rPr lang="fr-FR" dirty="0" err="1">
                <a:solidFill>
                  <a:schemeClr val="tx1"/>
                </a:solidFill>
              </a:rPr>
              <a:t>bla</a:t>
            </a:r>
            <a:endParaRPr lang="fr-FR" dirty="0">
              <a:solidFill>
                <a:schemeClr val="tx1"/>
              </a:solidFill>
            </a:endParaRPr>
          </a:p>
        </p:txBody>
      </p:sp>
      <p:sp>
        <p:nvSpPr>
          <p:cNvPr id="12" name="ZoneTexte 11">
            <a:extLst>
              <a:ext uri="{FF2B5EF4-FFF2-40B4-BE49-F238E27FC236}">
                <a16:creationId xmlns:a16="http://schemas.microsoft.com/office/drawing/2014/main" id="{82EEA126-556C-F3E6-CF9C-641E2C129E7E}"/>
              </a:ext>
            </a:extLst>
          </p:cNvPr>
          <p:cNvSpPr txBox="1"/>
          <p:nvPr/>
        </p:nvSpPr>
        <p:spPr>
          <a:xfrm>
            <a:off x="1838770" y="5728284"/>
            <a:ext cx="7848154" cy="307777"/>
          </a:xfrm>
          <a:prstGeom prst="rect">
            <a:avLst/>
          </a:prstGeom>
          <a:solidFill>
            <a:schemeClr val="bg1"/>
          </a:solidFill>
        </p:spPr>
        <p:txBody>
          <a:bodyPr wrap="square" rtlCol="0">
            <a:spAutoFit/>
          </a:bodyPr>
          <a:lstStyle/>
          <a:p>
            <a:r>
              <a:rPr lang="fr-FR" sz="1400" b="1" i="1" dirty="0">
                <a:latin typeface="+mj-lt"/>
              </a:rPr>
              <a:t>Login </a:t>
            </a:r>
            <a:r>
              <a:rPr lang="fr-FR" sz="1400" b="1" dirty="0">
                <a:latin typeface="+mj-lt"/>
              </a:rPr>
              <a:t>le</a:t>
            </a:r>
            <a:r>
              <a:rPr lang="fr-FR" sz="1400" b="1" i="1" dirty="0">
                <a:latin typeface="+mj-lt"/>
              </a:rPr>
              <a:t> 21/12/2035 :</a:t>
            </a:r>
            <a:endParaRPr lang="fr-FR" sz="1400" i="1" dirty="0">
              <a:latin typeface="+mj-lt"/>
            </a:endParaRPr>
          </a:p>
        </p:txBody>
      </p:sp>
      <p:sp>
        <p:nvSpPr>
          <p:cNvPr id="13" name="Espace réservé du numéro de diapositive 12">
            <a:extLst>
              <a:ext uri="{FF2B5EF4-FFF2-40B4-BE49-F238E27FC236}">
                <a16:creationId xmlns:a16="http://schemas.microsoft.com/office/drawing/2014/main" id="{6F36E9B8-6185-9159-9EC6-47608D17EB60}"/>
              </a:ext>
            </a:extLst>
          </p:cNvPr>
          <p:cNvSpPr>
            <a:spLocks noGrp="1"/>
          </p:cNvSpPr>
          <p:nvPr>
            <p:ph type="sldNum" sz="quarter" idx="12"/>
          </p:nvPr>
        </p:nvSpPr>
        <p:spPr/>
        <p:txBody>
          <a:bodyPr/>
          <a:lstStyle/>
          <a:p>
            <a:fld id="{A3140761-6D89-40D1-9D6C-4664E1288385}" type="slidenum">
              <a:rPr lang="fr-FR" smtClean="0"/>
              <a:t>38</a:t>
            </a:fld>
            <a:endParaRPr lang="fr-FR"/>
          </a:p>
        </p:txBody>
      </p:sp>
    </p:spTree>
    <p:extLst>
      <p:ext uri="{BB962C8B-B14F-4D97-AF65-F5344CB8AC3E}">
        <p14:creationId xmlns:p14="http://schemas.microsoft.com/office/powerpoint/2010/main" val="242270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45064-B592-77CB-C670-BD6F2099EBBF}"/>
              </a:ext>
            </a:extLst>
          </p:cNvPr>
          <p:cNvSpPr>
            <a:spLocks noGrp="1"/>
          </p:cNvSpPr>
          <p:nvPr>
            <p:ph type="ctrTitle"/>
          </p:nvPr>
        </p:nvSpPr>
        <p:spPr>
          <a:solidFill>
            <a:schemeClr val="accent1">
              <a:lumMod val="20000"/>
              <a:lumOff val="80000"/>
            </a:schemeClr>
          </a:solidFill>
        </p:spPr>
        <p:txBody>
          <a:bodyPr anchor="ctr" anchorCtr="0"/>
          <a:lstStyle/>
          <a:p>
            <a:r>
              <a:rPr lang="fr-FR" sz="60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60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endParaRPr lang="fr-FR" dirty="0"/>
          </a:p>
        </p:txBody>
      </p:sp>
      <p:sp>
        <p:nvSpPr>
          <p:cNvPr id="3" name="Sous-titre 2">
            <a:extLst>
              <a:ext uri="{FF2B5EF4-FFF2-40B4-BE49-F238E27FC236}">
                <a16:creationId xmlns:a16="http://schemas.microsoft.com/office/drawing/2014/main" id="{D4971DA8-078A-694B-A603-A840B973F2D8}"/>
              </a:ext>
            </a:extLst>
          </p:cNvPr>
          <p:cNvSpPr>
            <a:spLocks noGrp="1"/>
          </p:cNvSpPr>
          <p:nvPr>
            <p:ph type="subTitle"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1A5A0D7-22E1-EE00-79A3-C4F4BA072511}"/>
              </a:ext>
            </a:extLst>
          </p:cNvPr>
          <p:cNvSpPr>
            <a:spLocks noGrp="1"/>
          </p:cNvSpPr>
          <p:nvPr>
            <p:ph type="sldNum" sz="quarter" idx="12"/>
          </p:nvPr>
        </p:nvSpPr>
        <p:spPr/>
        <p:txBody>
          <a:bodyPr/>
          <a:lstStyle/>
          <a:p>
            <a:fld id="{A3140761-6D89-40D1-9D6C-4664E1288385}" type="slidenum">
              <a:rPr lang="fr-FR" smtClean="0"/>
              <a:t>39</a:t>
            </a:fld>
            <a:endParaRPr lang="fr-FR"/>
          </a:p>
        </p:txBody>
      </p:sp>
    </p:spTree>
    <p:extLst>
      <p:ext uri="{BB962C8B-B14F-4D97-AF65-F5344CB8AC3E}">
        <p14:creationId xmlns:p14="http://schemas.microsoft.com/office/powerpoint/2010/main" val="188157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FF193-6522-4243-6198-B143D9E5B21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A27EA89-C780-7889-923A-A4A764E33A88}"/>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8748B9B-00DA-354A-C733-A60220CDD75B}"/>
              </a:ext>
            </a:extLst>
          </p:cNvPr>
          <p:cNvSpPr>
            <a:spLocks noGrp="1"/>
          </p:cNvSpPr>
          <p:nvPr>
            <p:ph type="sldNum" sz="quarter" idx="12"/>
          </p:nvPr>
        </p:nvSpPr>
        <p:spPr/>
        <p:txBody>
          <a:bodyPr/>
          <a:lstStyle/>
          <a:p>
            <a:fld id="{A3140761-6D89-40D1-9D6C-4664E1288385}" type="slidenum">
              <a:rPr lang="fr-FR" smtClean="0"/>
              <a:t>4</a:t>
            </a:fld>
            <a:endParaRPr lang="fr-FR"/>
          </a:p>
        </p:txBody>
      </p:sp>
      <p:pic>
        <p:nvPicPr>
          <p:cNvPr id="6" name="Image 5">
            <a:extLst>
              <a:ext uri="{FF2B5EF4-FFF2-40B4-BE49-F238E27FC236}">
                <a16:creationId xmlns:a16="http://schemas.microsoft.com/office/drawing/2014/main" id="{F8837445-7BF0-3076-2B74-00015F256E2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35142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1"/>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985051" cy="646331"/>
          </a:xfrm>
          <a:prstGeom prst="rect">
            <a:avLst/>
          </a:prstGeom>
          <a:noFill/>
        </p:spPr>
        <p:txBody>
          <a:bodyPr wrap="square" rtlCol="0">
            <a:spAutoFit/>
          </a:bodyPr>
          <a:lstStyle/>
          <a:p>
            <a:r>
              <a:rPr lang="fr-FR" sz="3600" dirty="0"/>
              <a:t>Administration du bloc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1063256" y="2126513"/>
            <a:ext cx="9952074" cy="369332"/>
          </a:xfrm>
          <a:prstGeom prst="rect">
            <a:avLst/>
          </a:prstGeom>
          <a:solidFill>
            <a:srgbClr val="FF0000"/>
          </a:solidFill>
        </p:spPr>
        <p:txBody>
          <a:bodyPr wrap="square" rtlCol="0">
            <a:spAutoFit/>
          </a:bodyPr>
          <a:lstStyle/>
          <a:p>
            <a:pPr algn="ctr"/>
            <a:r>
              <a:rPr lang="fr-FR" b="1" dirty="0">
                <a:solidFill>
                  <a:schemeClr val="bg1"/>
                </a:solidFill>
              </a:rPr>
              <a:t>Connectez-vous</a:t>
            </a:r>
          </a:p>
        </p:txBody>
      </p:sp>
      <p:sp>
        <p:nvSpPr>
          <p:cNvPr id="3" name="Rectangle : coins arrondis 2">
            <a:extLst>
              <a:ext uri="{FF2B5EF4-FFF2-40B4-BE49-F238E27FC236}">
                <a16:creationId xmlns:a16="http://schemas.microsoft.com/office/drawing/2014/main" id="{C7AF90CC-A88C-F11C-431D-763B7616F1D0}"/>
              </a:ext>
            </a:extLst>
          </p:cNvPr>
          <p:cNvSpPr/>
          <p:nvPr/>
        </p:nvSpPr>
        <p:spPr>
          <a:xfrm>
            <a:off x="2371061" y="2762886"/>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8" name="Rectangle : coins arrondis 7">
            <a:extLst>
              <a:ext uri="{FF2B5EF4-FFF2-40B4-BE49-F238E27FC236}">
                <a16:creationId xmlns:a16="http://schemas.microsoft.com/office/drawing/2014/main" id="{A52531D0-BA0B-4C85-47A2-EB8F75D13C73}"/>
              </a:ext>
            </a:extLst>
          </p:cNvPr>
          <p:cNvSpPr/>
          <p:nvPr/>
        </p:nvSpPr>
        <p:spPr>
          <a:xfrm>
            <a:off x="7527851" y="2762886"/>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S’inscrire</a:t>
            </a:r>
          </a:p>
        </p:txBody>
      </p:sp>
      <p:sp>
        <p:nvSpPr>
          <p:cNvPr id="9" name="Rectangle : coins arrondis 8">
            <a:extLst>
              <a:ext uri="{FF2B5EF4-FFF2-40B4-BE49-F238E27FC236}">
                <a16:creationId xmlns:a16="http://schemas.microsoft.com/office/drawing/2014/main" id="{0F69EA87-55AA-1D81-125B-6009D846A9AE}"/>
              </a:ext>
            </a:extLst>
          </p:cNvPr>
          <p:cNvSpPr/>
          <p:nvPr/>
        </p:nvSpPr>
        <p:spPr>
          <a:xfrm>
            <a:off x="4949456" y="2762886"/>
            <a:ext cx="1988289"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sp>
        <p:nvSpPr>
          <p:cNvPr id="7" name="Espace réservé du numéro de diapositive 6">
            <a:extLst>
              <a:ext uri="{FF2B5EF4-FFF2-40B4-BE49-F238E27FC236}">
                <a16:creationId xmlns:a16="http://schemas.microsoft.com/office/drawing/2014/main" id="{729A267D-4D10-35DE-A0E5-C4E8DB431E3B}"/>
              </a:ext>
            </a:extLst>
          </p:cNvPr>
          <p:cNvSpPr>
            <a:spLocks noGrp="1"/>
          </p:cNvSpPr>
          <p:nvPr>
            <p:ph type="sldNum" sz="quarter" idx="12"/>
          </p:nvPr>
        </p:nvSpPr>
        <p:spPr/>
        <p:txBody>
          <a:bodyPr/>
          <a:lstStyle/>
          <a:p>
            <a:fld id="{A3140761-6D89-40D1-9D6C-4664E1288385}" type="slidenum">
              <a:rPr lang="fr-FR" smtClean="0"/>
              <a:t>40</a:t>
            </a:fld>
            <a:endParaRPr lang="fr-FR"/>
          </a:p>
        </p:txBody>
      </p:sp>
    </p:spTree>
    <p:extLst>
      <p:ext uri="{BB962C8B-B14F-4D97-AF65-F5344CB8AC3E}">
        <p14:creationId xmlns:p14="http://schemas.microsoft.com/office/powerpoint/2010/main" val="4072382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4" name="Rectangle 3">
            <a:extLst>
              <a:ext uri="{FF2B5EF4-FFF2-40B4-BE49-F238E27FC236}">
                <a16:creationId xmlns:a16="http://schemas.microsoft.com/office/drawing/2014/main" id="{2C4EE622-09F5-C307-91C2-E7863E888FFF}"/>
              </a:ext>
            </a:extLst>
          </p:cNvPr>
          <p:cNvSpPr/>
          <p:nvPr/>
        </p:nvSpPr>
        <p:spPr>
          <a:xfrm>
            <a:off x="1031358" y="1221161"/>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985051"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1063256" y="2126513"/>
            <a:ext cx="9952074" cy="369332"/>
          </a:xfrm>
          <a:prstGeom prst="rect">
            <a:avLst/>
          </a:prstGeom>
          <a:solidFill>
            <a:srgbClr val="FF0000"/>
          </a:solidFill>
        </p:spPr>
        <p:txBody>
          <a:bodyPr wrap="square" rtlCol="0">
            <a:spAutoFit/>
          </a:bodyPr>
          <a:lstStyle/>
          <a:p>
            <a:pPr algn="ctr"/>
            <a:r>
              <a:rPr lang="fr-FR" b="1" dirty="0">
                <a:solidFill>
                  <a:schemeClr val="bg1"/>
                </a:solidFill>
              </a:rPr>
              <a:t>Connectez-vous</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5209956" y="2743020"/>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 connecter</a:t>
            </a:r>
          </a:p>
        </p:txBody>
      </p:sp>
      <p:sp>
        <p:nvSpPr>
          <p:cNvPr id="8" name="ZoneTexte 7">
            <a:extLst>
              <a:ext uri="{FF2B5EF4-FFF2-40B4-BE49-F238E27FC236}">
                <a16:creationId xmlns:a16="http://schemas.microsoft.com/office/drawing/2014/main" id="{2B1C6DC1-3240-36FF-D190-CF6B835098FC}"/>
              </a:ext>
            </a:extLst>
          </p:cNvPr>
          <p:cNvSpPr txBox="1"/>
          <p:nvPr/>
        </p:nvSpPr>
        <p:spPr>
          <a:xfrm>
            <a:off x="4710224" y="3535146"/>
            <a:ext cx="2594344" cy="369332"/>
          </a:xfrm>
          <a:prstGeom prst="rect">
            <a:avLst/>
          </a:prstGeom>
          <a:solidFill>
            <a:schemeClr val="bg1"/>
          </a:solidFill>
          <a:ln>
            <a:solidFill>
              <a:schemeClr val="tx1"/>
            </a:solidFill>
          </a:ln>
        </p:spPr>
        <p:txBody>
          <a:bodyPr wrap="square" rtlCol="0">
            <a:spAutoFit/>
          </a:bodyPr>
          <a:lstStyle/>
          <a:p>
            <a:r>
              <a:rPr lang="fr-FR" i="1" dirty="0"/>
              <a:t>login</a:t>
            </a:r>
          </a:p>
        </p:txBody>
      </p:sp>
      <p:sp>
        <p:nvSpPr>
          <p:cNvPr id="9" name="ZoneTexte 8">
            <a:extLst>
              <a:ext uri="{FF2B5EF4-FFF2-40B4-BE49-F238E27FC236}">
                <a16:creationId xmlns:a16="http://schemas.microsoft.com/office/drawing/2014/main" id="{37ABE9D6-F1DE-D22F-65A6-82BE515BAFE7}"/>
              </a:ext>
            </a:extLst>
          </p:cNvPr>
          <p:cNvSpPr txBox="1"/>
          <p:nvPr/>
        </p:nvSpPr>
        <p:spPr>
          <a:xfrm>
            <a:off x="4710224" y="4055035"/>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psw</a:t>
            </a:r>
            <a:endParaRPr lang="fr-FR" dirty="0"/>
          </a:p>
        </p:txBody>
      </p:sp>
      <p:sp>
        <p:nvSpPr>
          <p:cNvPr id="10" name="Rectangle : coins arrondis 9">
            <a:extLst>
              <a:ext uri="{FF2B5EF4-FFF2-40B4-BE49-F238E27FC236}">
                <a16:creationId xmlns:a16="http://schemas.microsoft.com/office/drawing/2014/main" id="{AE21141C-1E52-10B6-C0AF-A626D57DD2E5}"/>
              </a:ext>
            </a:extLst>
          </p:cNvPr>
          <p:cNvSpPr/>
          <p:nvPr/>
        </p:nvSpPr>
        <p:spPr>
          <a:xfrm>
            <a:off x="5209956" y="5347308"/>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2" name="ZoneTexte 11">
            <a:extLst>
              <a:ext uri="{FF2B5EF4-FFF2-40B4-BE49-F238E27FC236}">
                <a16:creationId xmlns:a16="http://schemas.microsoft.com/office/drawing/2014/main" id="{44FCB51C-D933-F19A-4790-63CC32A34849}"/>
              </a:ext>
            </a:extLst>
          </p:cNvPr>
          <p:cNvSpPr txBox="1"/>
          <p:nvPr/>
        </p:nvSpPr>
        <p:spPr>
          <a:xfrm>
            <a:off x="5167426" y="4675084"/>
            <a:ext cx="2381693" cy="369332"/>
          </a:xfrm>
          <a:prstGeom prst="rect">
            <a:avLst/>
          </a:prstGeom>
          <a:noFill/>
        </p:spPr>
        <p:txBody>
          <a:bodyPr wrap="square" rtlCol="0">
            <a:spAutoFit/>
          </a:bodyPr>
          <a:lstStyle/>
          <a:p>
            <a:r>
              <a:rPr lang="fr-FR" i="1" dirty="0"/>
              <a:t>Je ne suis pas un robot</a:t>
            </a:r>
          </a:p>
        </p:txBody>
      </p:sp>
      <p:sp>
        <p:nvSpPr>
          <p:cNvPr id="13" name="Rectangle 12">
            <a:extLst>
              <a:ext uri="{FF2B5EF4-FFF2-40B4-BE49-F238E27FC236}">
                <a16:creationId xmlns:a16="http://schemas.microsoft.com/office/drawing/2014/main" id="{B7167568-4788-E5A9-C081-B40181E1E0F6}"/>
              </a:ext>
            </a:extLst>
          </p:cNvPr>
          <p:cNvSpPr/>
          <p:nvPr/>
        </p:nvSpPr>
        <p:spPr>
          <a:xfrm>
            <a:off x="4710226" y="4675084"/>
            <a:ext cx="361507" cy="369332"/>
          </a:xfrm>
          <a:prstGeom prst="rect">
            <a:avLst/>
          </a:prstGeom>
          <a:solidFill>
            <a:schemeClr val="bg1"/>
          </a:solidFill>
          <a:ln>
            <a:solidFill>
              <a:schemeClr val="tx1"/>
            </a:solidFill>
          </a:ln>
        </p:spPr>
        <p:txBody>
          <a:bodyPr wrap="square" rtlCol="0">
            <a:spAutoFit/>
          </a:bodyPr>
          <a:lstStyle/>
          <a:p>
            <a:endParaRPr lang="fr-FR" i="1">
              <a:solidFill>
                <a:schemeClr val="tx1"/>
              </a:solidFill>
            </a:endParaRPr>
          </a:p>
        </p:txBody>
      </p:sp>
      <p:sp>
        <p:nvSpPr>
          <p:cNvPr id="3" name="Espace réservé du numéro de diapositive 2">
            <a:extLst>
              <a:ext uri="{FF2B5EF4-FFF2-40B4-BE49-F238E27FC236}">
                <a16:creationId xmlns:a16="http://schemas.microsoft.com/office/drawing/2014/main" id="{4E5FD899-50FC-C25F-D6D4-36C1E023A393}"/>
              </a:ext>
            </a:extLst>
          </p:cNvPr>
          <p:cNvSpPr>
            <a:spLocks noGrp="1"/>
          </p:cNvSpPr>
          <p:nvPr>
            <p:ph type="sldNum" sz="quarter" idx="12"/>
          </p:nvPr>
        </p:nvSpPr>
        <p:spPr/>
        <p:txBody>
          <a:bodyPr/>
          <a:lstStyle/>
          <a:p>
            <a:fld id="{A3140761-6D89-40D1-9D6C-4664E1288385}" type="slidenum">
              <a:rPr lang="fr-FR" smtClean="0"/>
              <a:t>41</a:t>
            </a:fld>
            <a:endParaRPr lang="fr-FR"/>
          </a:p>
        </p:txBody>
      </p:sp>
    </p:spTree>
    <p:extLst>
      <p:ext uri="{BB962C8B-B14F-4D97-AF65-F5344CB8AC3E}">
        <p14:creationId xmlns:p14="http://schemas.microsoft.com/office/powerpoint/2010/main" val="579988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67562" y="1190847"/>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23" name="Rectangle : coins arrondis 22">
            <a:extLst>
              <a:ext uri="{FF2B5EF4-FFF2-40B4-BE49-F238E27FC236}">
                <a16:creationId xmlns:a16="http://schemas.microsoft.com/office/drawing/2014/main" id="{69EC931D-F5CA-B3D5-079B-EA6E0003F8EF}"/>
              </a:ext>
            </a:extLst>
          </p:cNvPr>
          <p:cNvSpPr/>
          <p:nvPr/>
        </p:nvSpPr>
        <p:spPr>
          <a:xfrm>
            <a:off x="1170907" y="2659256"/>
            <a:ext cx="615363"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Psw</a:t>
            </a:r>
            <a:endParaRPr lang="fr-FR" dirty="0"/>
          </a:p>
        </p:txBody>
      </p:sp>
      <p:sp>
        <p:nvSpPr>
          <p:cNvPr id="24" name="Rectangle : coins arrondis 23">
            <a:extLst>
              <a:ext uri="{FF2B5EF4-FFF2-40B4-BE49-F238E27FC236}">
                <a16:creationId xmlns:a16="http://schemas.microsoft.com/office/drawing/2014/main" id="{937F2226-8A3B-2D5E-1959-51A95CD5C1F8}"/>
              </a:ext>
            </a:extLst>
          </p:cNvPr>
          <p:cNvSpPr/>
          <p:nvPr/>
        </p:nvSpPr>
        <p:spPr>
          <a:xfrm>
            <a:off x="1878411" y="2674290"/>
            <a:ext cx="87541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25" name="Rectangle : coins arrondis 24">
            <a:extLst>
              <a:ext uri="{FF2B5EF4-FFF2-40B4-BE49-F238E27FC236}">
                <a16:creationId xmlns:a16="http://schemas.microsoft.com/office/drawing/2014/main" id="{4548BC47-F729-CFE0-25B6-06333BBAF47B}"/>
              </a:ext>
            </a:extLst>
          </p:cNvPr>
          <p:cNvSpPr/>
          <p:nvPr/>
        </p:nvSpPr>
        <p:spPr>
          <a:xfrm>
            <a:off x="4328110" y="2706275"/>
            <a:ext cx="1132368"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Thèmes</a:t>
            </a:r>
          </a:p>
        </p:txBody>
      </p:sp>
      <p:sp>
        <p:nvSpPr>
          <p:cNvPr id="26" name="Rectangle : coins arrondis 25">
            <a:extLst>
              <a:ext uri="{FF2B5EF4-FFF2-40B4-BE49-F238E27FC236}">
                <a16:creationId xmlns:a16="http://schemas.microsoft.com/office/drawing/2014/main" id="{F500884D-63CC-749A-0276-5ED15B21E611}"/>
              </a:ext>
            </a:extLst>
          </p:cNvPr>
          <p:cNvSpPr/>
          <p:nvPr/>
        </p:nvSpPr>
        <p:spPr>
          <a:xfrm>
            <a:off x="5566806" y="2690027"/>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7" name="Rectangle : coins arrondis 26">
            <a:extLst>
              <a:ext uri="{FF2B5EF4-FFF2-40B4-BE49-F238E27FC236}">
                <a16:creationId xmlns:a16="http://schemas.microsoft.com/office/drawing/2014/main" id="{956777DA-1195-A0A9-0AE3-390AD50412BB}"/>
              </a:ext>
            </a:extLst>
          </p:cNvPr>
          <p:cNvSpPr/>
          <p:nvPr/>
        </p:nvSpPr>
        <p:spPr>
          <a:xfrm>
            <a:off x="2887395" y="2690538"/>
            <a:ext cx="1334387"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28" name="Rectangle : coins arrondis 27">
            <a:extLst>
              <a:ext uri="{FF2B5EF4-FFF2-40B4-BE49-F238E27FC236}">
                <a16:creationId xmlns:a16="http://schemas.microsoft.com/office/drawing/2014/main" id="{EC41C8C7-323B-D14A-D80F-B2418D70CF48}"/>
              </a:ext>
            </a:extLst>
          </p:cNvPr>
          <p:cNvSpPr/>
          <p:nvPr/>
        </p:nvSpPr>
        <p:spPr>
          <a:xfrm>
            <a:off x="6615879" y="2705572"/>
            <a:ext cx="1720703"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3" name="Rectangle : coins arrondis 2">
            <a:extLst>
              <a:ext uri="{FF2B5EF4-FFF2-40B4-BE49-F238E27FC236}">
                <a16:creationId xmlns:a16="http://schemas.microsoft.com/office/drawing/2014/main" id="{129F70B8-F008-EB1A-AE96-2BA527FBCF70}"/>
              </a:ext>
            </a:extLst>
          </p:cNvPr>
          <p:cNvSpPr/>
          <p:nvPr/>
        </p:nvSpPr>
        <p:spPr>
          <a:xfrm>
            <a:off x="8411014" y="2721117"/>
            <a:ext cx="1080969"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7" name="Rectangle : coins arrondis 6">
            <a:extLst>
              <a:ext uri="{FF2B5EF4-FFF2-40B4-BE49-F238E27FC236}">
                <a16:creationId xmlns:a16="http://schemas.microsoft.com/office/drawing/2014/main" id="{AB8EDA9E-D1F5-6FCC-D422-9D10D5BBD8FC}"/>
              </a:ext>
            </a:extLst>
          </p:cNvPr>
          <p:cNvSpPr/>
          <p:nvPr/>
        </p:nvSpPr>
        <p:spPr>
          <a:xfrm>
            <a:off x="9566415" y="2713344"/>
            <a:ext cx="1080969"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cxnSp>
        <p:nvCxnSpPr>
          <p:cNvPr id="9" name="Connecteur droit 8">
            <a:extLst>
              <a:ext uri="{FF2B5EF4-FFF2-40B4-BE49-F238E27FC236}">
                <a16:creationId xmlns:a16="http://schemas.microsoft.com/office/drawing/2014/main" id="{A72C0258-A866-1094-8BF3-76EBD3756629}"/>
              </a:ext>
            </a:extLst>
          </p:cNvPr>
          <p:cNvCxnSpPr/>
          <p:nvPr/>
        </p:nvCxnSpPr>
        <p:spPr>
          <a:xfrm flipH="1">
            <a:off x="1227711" y="2659256"/>
            <a:ext cx="625344" cy="863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6CC5C039-3D10-49A1-A737-D97863CCDFEB}"/>
              </a:ext>
            </a:extLst>
          </p:cNvPr>
          <p:cNvCxnSpPr/>
          <p:nvPr/>
        </p:nvCxnSpPr>
        <p:spPr>
          <a:xfrm flipH="1">
            <a:off x="3250074" y="2568172"/>
            <a:ext cx="625344" cy="863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9B887A14-24B9-0B67-E72C-947932DC92CB}"/>
              </a:ext>
            </a:extLst>
          </p:cNvPr>
          <p:cNvCxnSpPr/>
          <p:nvPr/>
        </p:nvCxnSpPr>
        <p:spPr>
          <a:xfrm flipH="1">
            <a:off x="4559232" y="2568172"/>
            <a:ext cx="625344" cy="863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a:extLst>
              <a:ext uri="{FF2B5EF4-FFF2-40B4-BE49-F238E27FC236}">
                <a16:creationId xmlns:a16="http://schemas.microsoft.com/office/drawing/2014/main" id="{4CD04C12-AB4B-D4ED-4316-EC18767D4920}"/>
              </a:ext>
            </a:extLst>
          </p:cNvPr>
          <p:cNvSpPr>
            <a:spLocks noGrp="1"/>
          </p:cNvSpPr>
          <p:nvPr>
            <p:ph type="sldNum" sz="quarter" idx="12"/>
          </p:nvPr>
        </p:nvSpPr>
        <p:spPr/>
        <p:txBody>
          <a:bodyPr/>
          <a:lstStyle/>
          <a:p>
            <a:fld id="{A3140761-6D89-40D1-9D6C-4664E1288385}" type="slidenum">
              <a:rPr lang="fr-FR" smtClean="0"/>
              <a:t>42</a:t>
            </a:fld>
            <a:endParaRPr lang="fr-FR"/>
          </a:p>
        </p:txBody>
      </p:sp>
    </p:spTree>
    <p:extLst>
      <p:ext uri="{BB962C8B-B14F-4D97-AF65-F5344CB8AC3E}">
        <p14:creationId xmlns:p14="http://schemas.microsoft.com/office/powerpoint/2010/main" val="312955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3" name="ZoneTexte 2">
            <a:extLst>
              <a:ext uri="{FF2B5EF4-FFF2-40B4-BE49-F238E27FC236}">
                <a16:creationId xmlns:a16="http://schemas.microsoft.com/office/drawing/2014/main" id="{49D543CC-3447-EB0E-F137-FC6CED7A606F}"/>
              </a:ext>
            </a:extLst>
          </p:cNvPr>
          <p:cNvSpPr txBox="1"/>
          <p:nvPr/>
        </p:nvSpPr>
        <p:spPr>
          <a:xfrm>
            <a:off x="4532130" y="3985798"/>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a:t>Old </a:t>
            </a:r>
            <a:r>
              <a:rPr lang="fr-FR" dirty="0" err="1"/>
              <a:t>psw</a:t>
            </a:r>
            <a:endParaRPr lang="fr-FR" dirty="0"/>
          </a:p>
        </p:txBody>
      </p:sp>
      <p:sp>
        <p:nvSpPr>
          <p:cNvPr id="8" name="Rectangle : coins arrondis 7">
            <a:extLst>
              <a:ext uri="{FF2B5EF4-FFF2-40B4-BE49-F238E27FC236}">
                <a16:creationId xmlns:a16="http://schemas.microsoft.com/office/drawing/2014/main" id="{0F2747DF-3EBD-5BC2-4AC7-B179D45819A7}"/>
              </a:ext>
            </a:extLst>
          </p:cNvPr>
          <p:cNvSpPr/>
          <p:nvPr/>
        </p:nvSpPr>
        <p:spPr>
          <a:xfrm>
            <a:off x="5209956" y="501769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9" name="Rectangle : coins arrondis 8">
            <a:extLst>
              <a:ext uri="{FF2B5EF4-FFF2-40B4-BE49-F238E27FC236}">
                <a16:creationId xmlns:a16="http://schemas.microsoft.com/office/drawing/2014/main" id="{6D453FD0-CE1C-D44D-557D-5D3BC9E740A4}"/>
              </a:ext>
            </a:extLst>
          </p:cNvPr>
          <p:cNvSpPr/>
          <p:nvPr/>
        </p:nvSpPr>
        <p:spPr>
          <a:xfrm>
            <a:off x="1787596" y="2644476"/>
            <a:ext cx="1040665" cy="5577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Mot de passe</a:t>
            </a:r>
          </a:p>
        </p:txBody>
      </p:sp>
      <p:sp>
        <p:nvSpPr>
          <p:cNvPr id="10" name="Rectangle : coins arrondis 9">
            <a:extLst>
              <a:ext uri="{FF2B5EF4-FFF2-40B4-BE49-F238E27FC236}">
                <a16:creationId xmlns:a16="http://schemas.microsoft.com/office/drawing/2014/main" id="{14259A0D-93C7-3BF0-8B20-200346255B71}"/>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1" name="Rectangle : coins arrondis 10">
            <a:extLst>
              <a:ext uri="{FF2B5EF4-FFF2-40B4-BE49-F238E27FC236}">
                <a16:creationId xmlns:a16="http://schemas.microsoft.com/office/drawing/2014/main" id="{FE32E38B-8D43-7507-D6D3-42EF2FB8F4CC}"/>
              </a:ext>
            </a:extLst>
          </p:cNvPr>
          <p:cNvSpPr/>
          <p:nvPr/>
        </p:nvSpPr>
        <p:spPr>
          <a:xfrm>
            <a:off x="6156254" y="2660213"/>
            <a:ext cx="1132368"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Thèmes</a:t>
            </a:r>
          </a:p>
        </p:txBody>
      </p:sp>
      <p:sp>
        <p:nvSpPr>
          <p:cNvPr id="12" name="Rectangle : coins arrondis 11">
            <a:extLst>
              <a:ext uri="{FF2B5EF4-FFF2-40B4-BE49-F238E27FC236}">
                <a16:creationId xmlns:a16="http://schemas.microsoft.com/office/drawing/2014/main" id="{DF33858E-6CD6-B7BE-8A0F-B8CDCFF8F523}"/>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3" name="Rectangle : coins arrondis 12">
            <a:extLst>
              <a:ext uri="{FF2B5EF4-FFF2-40B4-BE49-F238E27FC236}">
                <a16:creationId xmlns:a16="http://schemas.microsoft.com/office/drawing/2014/main" id="{01E84E66-9228-D5D1-F9E8-598234432428}"/>
              </a:ext>
            </a:extLst>
          </p:cNvPr>
          <p:cNvSpPr/>
          <p:nvPr/>
        </p:nvSpPr>
        <p:spPr>
          <a:xfrm>
            <a:off x="4715539" y="2644476"/>
            <a:ext cx="1334387"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14" name="Rectangle : coins arrondis 13">
            <a:extLst>
              <a:ext uri="{FF2B5EF4-FFF2-40B4-BE49-F238E27FC236}">
                <a16:creationId xmlns:a16="http://schemas.microsoft.com/office/drawing/2014/main" id="{05D6CC5F-9712-A291-2FF9-F78996BC35ED}"/>
              </a:ext>
            </a:extLst>
          </p:cNvPr>
          <p:cNvSpPr/>
          <p:nvPr/>
        </p:nvSpPr>
        <p:spPr>
          <a:xfrm>
            <a:off x="8444023" y="2659510"/>
            <a:ext cx="1720703"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15" name="ZoneTexte 14">
            <a:extLst>
              <a:ext uri="{FF2B5EF4-FFF2-40B4-BE49-F238E27FC236}">
                <a16:creationId xmlns:a16="http://schemas.microsoft.com/office/drawing/2014/main" id="{7C8EDEA2-27DD-B43D-14B4-5E451A161615}"/>
              </a:ext>
            </a:extLst>
          </p:cNvPr>
          <p:cNvSpPr txBox="1"/>
          <p:nvPr/>
        </p:nvSpPr>
        <p:spPr>
          <a:xfrm>
            <a:off x="3211915" y="3354898"/>
            <a:ext cx="5023890" cy="461665"/>
          </a:xfrm>
          <a:prstGeom prst="rect">
            <a:avLst/>
          </a:prstGeom>
          <a:noFill/>
        </p:spPr>
        <p:txBody>
          <a:bodyPr wrap="square" rtlCol="0">
            <a:spAutoFit/>
          </a:bodyPr>
          <a:lstStyle/>
          <a:p>
            <a:pPr algn="ctr"/>
            <a:r>
              <a:rPr lang="fr-FR" sz="2400" b="1" dirty="0"/>
              <a:t>Changer de mot de passe</a:t>
            </a:r>
          </a:p>
        </p:txBody>
      </p:sp>
      <p:sp>
        <p:nvSpPr>
          <p:cNvPr id="17" name="ZoneTexte 16">
            <a:extLst>
              <a:ext uri="{FF2B5EF4-FFF2-40B4-BE49-F238E27FC236}">
                <a16:creationId xmlns:a16="http://schemas.microsoft.com/office/drawing/2014/main" id="{E4EB0D2A-6FC7-C7C9-BA98-973C68E0808B}"/>
              </a:ext>
            </a:extLst>
          </p:cNvPr>
          <p:cNvSpPr txBox="1"/>
          <p:nvPr/>
        </p:nvSpPr>
        <p:spPr>
          <a:xfrm>
            <a:off x="4519856" y="4433298"/>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a:t>New </a:t>
            </a:r>
            <a:r>
              <a:rPr lang="fr-FR" dirty="0" err="1"/>
              <a:t>psw</a:t>
            </a:r>
            <a:endParaRPr lang="fr-FR" dirty="0"/>
          </a:p>
        </p:txBody>
      </p:sp>
      <p:sp>
        <p:nvSpPr>
          <p:cNvPr id="7" name="ZoneTexte 6">
            <a:extLst>
              <a:ext uri="{FF2B5EF4-FFF2-40B4-BE49-F238E27FC236}">
                <a16:creationId xmlns:a16="http://schemas.microsoft.com/office/drawing/2014/main" id="{FA1E13DC-ADD0-2757-66ED-65376408A68C}"/>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16" name="Espace réservé du numéro de diapositive 15">
            <a:extLst>
              <a:ext uri="{FF2B5EF4-FFF2-40B4-BE49-F238E27FC236}">
                <a16:creationId xmlns:a16="http://schemas.microsoft.com/office/drawing/2014/main" id="{095DA849-3FCA-2A64-432C-05B305DD83C0}"/>
              </a:ext>
            </a:extLst>
          </p:cNvPr>
          <p:cNvSpPr>
            <a:spLocks noGrp="1"/>
          </p:cNvSpPr>
          <p:nvPr>
            <p:ph type="sldNum" sz="quarter" idx="12"/>
          </p:nvPr>
        </p:nvSpPr>
        <p:spPr/>
        <p:txBody>
          <a:bodyPr/>
          <a:lstStyle/>
          <a:p>
            <a:fld id="{A3140761-6D89-40D1-9D6C-4664E1288385}" type="slidenum">
              <a:rPr lang="fr-FR" smtClean="0"/>
              <a:t>43</a:t>
            </a:fld>
            <a:endParaRPr lang="fr-FR"/>
          </a:p>
        </p:txBody>
      </p:sp>
    </p:spTree>
    <p:extLst>
      <p:ext uri="{BB962C8B-B14F-4D97-AF65-F5344CB8AC3E}">
        <p14:creationId xmlns:p14="http://schemas.microsoft.com/office/powerpoint/2010/main" val="3493437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9" name="ZoneTexte 8">
            <a:extLst>
              <a:ext uri="{FF2B5EF4-FFF2-40B4-BE49-F238E27FC236}">
                <a16:creationId xmlns:a16="http://schemas.microsoft.com/office/drawing/2014/main" id="{4A11E294-13F4-C64A-6ECF-DC1986F3E73D}"/>
              </a:ext>
            </a:extLst>
          </p:cNvPr>
          <p:cNvSpPr txBox="1"/>
          <p:nvPr/>
        </p:nvSpPr>
        <p:spPr>
          <a:xfrm>
            <a:off x="4710224" y="3917923"/>
            <a:ext cx="2594344" cy="369332"/>
          </a:xfrm>
          <a:prstGeom prst="rect">
            <a:avLst/>
          </a:prstGeom>
          <a:solidFill>
            <a:schemeClr val="bg1"/>
          </a:solidFill>
          <a:ln>
            <a:solidFill>
              <a:schemeClr val="tx1"/>
            </a:solidFill>
          </a:ln>
        </p:spPr>
        <p:txBody>
          <a:bodyPr wrap="square" rtlCol="0">
            <a:spAutoFit/>
          </a:bodyPr>
          <a:lstStyle/>
          <a:p>
            <a:r>
              <a:rPr lang="fr-FR" i="1" dirty="0"/>
              <a:t>login</a:t>
            </a:r>
          </a:p>
        </p:txBody>
      </p:sp>
      <p:sp>
        <p:nvSpPr>
          <p:cNvPr id="10" name="ZoneTexte 9">
            <a:extLst>
              <a:ext uri="{FF2B5EF4-FFF2-40B4-BE49-F238E27FC236}">
                <a16:creationId xmlns:a16="http://schemas.microsoft.com/office/drawing/2014/main" id="{A3444444-64AB-D86C-FFF9-B1F04AA2E8C5}"/>
              </a:ext>
            </a:extLst>
          </p:cNvPr>
          <p:cNvSpPr txBox="1"/>
          <p:nvPr/>
        </p:nvSpPr>
        <p:spPr>
          <a:xfrm>
            <a:off x="4710224" y="4437812"/>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psw</a:t>
            </a:r>
            <a:endParaRPr lang="fr-FR" dirty="0"/>
          </a:p>
        </p:txBody>
      </p:sp>
      <p:sp>
        <p:nvSpPr>
          <p:cNvPr id="11" name="Rectangle : coins arrondis 10">
            <a:extLst>
              <a:ext uri="{FF2B5EF4-FFF2-40B4-BE49-F238E27FC236}">
                <a16:creationId xmlns:a16="http://schemas.microsoft.com/office/drawing/2014/main" id="{CA024068-6B5F-B78D-55DD-49C863226CED}"/>
              </a:ext>
            </a:extLst>
          </p:cNvPr>
          <p:cNvSpPr/>
          <p:nvPr/>
        </p:nvSpPr>
        <p:spPr>
          <a:xfrm>
            <a:off x="5233880" y="552338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2" name="ZoneTexte 11">
            <a:extLst>
              <a:ext uri="{FF2B5EF4-FFF2-40B4-BE49-F238E27FC236}">
                <a16:creationId xmlns:a16="http://schemas.microsoft.com/office/drawing/2014/main" id="{B4B696F7-CDA7-8B2B-BF18-8FCE2ABA18DE}"/>
              </a:ext>
            </a:extLst>
          </p:cNvPr>
          <p:cNvSpPr txBox="1"/>
          <p:nvPr/>
        </p:nvSpPr>
        <p:spPr>
          <a:xfrm>
            <a:off x="5167426" y="5057861"/>
            <a:ext cx="2381693" cy="369332"/>
          </a:xfrm>
          <a:prstGeom prst="rect">
            <a:avLst/>
          </a:prstGeom>
          <a:noFill/>
        </p:spPr>
        <p:txBody>
          <a:bodyPr wrap="square" rtlCol="0">
            <a:spAutoFit/>
          </a:bodyPr>
          <a:lstStyle/>
          <a:p>
            <a:r>
              <a:rPr lang="fr-FR" i="1" dirty="0"/>
              <a:t>Je ne suis pas un robot</a:t>
            </a:r>
          </a:p>
        </p:txBody>
      </p:sp>
      <p:sp>
        <p:nvSpPr>
          <p:cNvPr id="13" name="Rectangle 12">
            <a:extLst>
              <a:ext uri="{FF2B5EF4-FFF2-40B4-BE49-F238E27FC236}">
                <a16:creationId xmlns:a16="http://schemas.microsoft.com/office/drawing/2014/main" id="{C844935D-482A-2247-78A1-433C83C0E0A7}"/>
              </a:ext>
            </a:extLst>
          </p:cNvPr>
          <p:cNvSpPr/>
          <p:nvPr/>
        </p:nvSpPr>
        <p:spPr>
          <a:xfrm>
            <a:off x="4710226" y="5057861"/>
            <a:ext cx="361507" cy="369332"/>
          </a:xfrm>
          <a:prstGeom prst="rect">
            <a:avLst/>
          </a:prstGeom>
          <a:solidFill>
            <a:schemeClr val="bg1"/>
          </a:solidFill>
          <a:ln>
            <a:solidFill>
              <a:schemeClr val="tx1"/>
            </a:solidFill>
          </a:ln>
        </p:spPr>
        <p:txBody>
          <a:bodyPr wrap="square" rtlCol="0">
            <a:spAutoFit/>
          </a:bodyPr>
          <a:lstStyle/>
          <a:p>
            <a:endParaRPr lang="fr-FR" i="1">
              <a:solidFill>
                <a:schemeClr val="tx1"/>
              </a:solidFill>
            </a:endParaRPr>
          </a:p>
        </p:txBody>
      </p:sp>
      <p:sp>
        <p:nvSpPr>
          <p:cNvPr id="14" name="ZoneTexte 13">
            <a:extLst>
              <a:ext uri="{FF2B5EF4-FFF2-40B4-BE49-F238E27FC236}">
                <a16:creationId xmlns:a16="http://schemas.microsoft.com/office/drawing/2014/main" id="{BBB25FDC-0B10-1C6F-9036-0FF1FEA1F88E}"/>
              </a:ext>
            </a:extLst>
          </p:cNvPr>
          <p:cNvSpPr txBox="1"/>
          <p:nvPr/>
        </p:nvSpPr>
        <p:spPr>
          <a:xfrm>
            <a:off x="3211915" y="3354898"/>
            <a:ext cx="5023890" cy="461665"/>
          </a:xfrm>
          <a:prstGeom prst="rect">
            <a:avLst/>
          </a:prstGeom>
          <a:noFill/>
        </p:spPr>
        <p:txBody>
          <a:bodyPr wrap="square" rtlCol="0">
            <a:spAutoFit/>
          </a:bodyPr>
          <a:lstStyle/>
          <a:p>
            <a:pPr algn="ctr"/>
            <a:r>
              <a:rPr lang="fr-FR" sz="2400" b="1" dirty="0"/>
              <a:t>Créer un compte administrateur</a:t>
            </a:r>
          </a:p>
        </p:txBody>
      </p:sp>
      <p:sp>
        <p:nvSpPr>
          <p:cNvPr id="3" name="Rectangle : coins arrondis 2">
            <a:extLst>
              <a:ext uri="{FF2B5EF4-FFF2-40B4-BE49-F238E27FC236}">
                <a16:creationId xmlns:a16="http://schemas.microsoft.com/office/drawing/2014/main" id="{6C4606D1-048F-79AD-F785-B540B73F79E3}"/>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8" name="Rectangle : coins arrondis 7">
            <a:extLst>
              <a:ext uri="{FF2B5EF4-FFF2-40B4-BE49-F238E27FC236}">
                <a16:creationId xmlns:a16="http://schemas.microsoft.com/office/drawing/2014/main" id="{DF55B4A7-4A16-4C5E-2674-48E89D36E670}"/>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15" name="Rectangle : coins arrondis 14">
            <a:extLst>
              <a:ext uri="{FF2B5EF4-FFF2-40B4-BE49-F238E27FC236}">
                <a16:creationId xmlns:a16="http://schemas.microsoft.com/office/drawing/2014/main" id="{F9627255-0BCA-44E9-352D-18BF3B101CCF}"/>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7" name="Rectangle : coins arrondis 16">
            <a:extLst>
              <a:ext uri="{FF2B5EF4-FFF2-40B4-BE49-F238E27FC236}">
                <a16:creationId xmlns:a16="http://schemas.microsoft.com/office/drawing/2014/main" id="{7E2EA244-2A91-759C-B7D4-B3264FE44DA4}"/>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18" name="Rectangle : coins arrondis 17">
            <a:extLst>
              <a:ext uri="{FF2B5EF4-FFF2-40B4-BE49-F238E27FC236}">
                <a16:creationId xmlns:a16="http://schemas.microsoft.com/office/drawing/2014/main" id="{FED6E579-043E-059C-BC06-F8EB6997B4EE}"/>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7" name="Espace réservé du numéro de diapositive 6">
            <a:extLst>
              <a:ext uri="{FF2B5EF4-FFF2-40B4-BE49-F238E27FC236}">
                <a16:creationId xmlns:a16="http://schemas.microsoft.com/office/drawing/2014/main" id="{457340BE-6883-ED9D-9CA0-1FC7D3EE5CD2}"/>
              </a:ext>
            </a:extLst>
          </p:cNvPr>
          <p:cNvSpPr>
            <a:spLocks noGrp="1"/>
          </p:cNvSpPr>
          <p:nvPr>
            <p:ph type="sldNum" sz="quarter" idx="12"/>
          </p:nvPr>
        </p:nvSpPr>
        <p:spPr/>
        <p:txBody>
          <a:bodyPr/>
          <a:lstStyle/>
          <a:p>
            <a:fld id="{A3140761-6D89-40D1-9D6C-4664E1288385}" type="slidenum">
              <a:rPr lang="fr-FR" smtClean="0"/>
              <a:t>44</a:t>
            </a:fld>
            <a:endParaRPr lang="fr-FR"/>
          </a:p>
        </p:txBody>
      </p:sp>
    </p:spTree>
    <p:extLst>
      <p:ext uri="{BB962C8B-B14F-4D97-AF65-F5344CB8AC3E}">
        <p14:creationId xmlns:p14="http://schemas.microsoft.com/office/powerpoint/2010/main" val="3511960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1787596" y="2644476"/>
            <a:ext cx="104066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6" name="Rectangle : coins arrondis 15">
            <a:extLst>
              <a:ext uri="{FF2B5EF4-FFF2-40B4-BE49-F238E27FC236}">
                <a16:creationId xmlns:a16="http://schemas.microsoft.com/office/drawing/2014/main" id="{EDDC1419-BC31-6557-6470-F7FC55EFA8B3}"/>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9" name="Rectangle : coins arrondis 18">
            <a:extLst>
              <a:ext uri="{FF2B5EF4-FFF2-40B4-BE49-F238E27FC236}">
                <a16:creationId xmlns:a16="http://schemas.microsoft.com/office/drawing/2014/main" id="{1C1E8E6E-DF62-02D7-70C4-13959C73A0C3}"/>
              </a:ext>
            </a:extLst>
          </p:cNvPr>
          <p:cNvSpPr/>
          <p:nvPr/>
        </p:nvSpPr>
        <p:spPr>
          <a:xfrm>
            <a:off x="6156254" y="2660213"/>
            <a:ext cx="1132368"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Thèmes</a:t>
            </a:r>
          </a:p>
        </p:txBody>
      </p:sp>
      <p:sp>
        <p:nvSpPr>
          <p:cNvPr id="20" name="Rectangle : coins arrondis 19">
            <a:extLst>
              <a:ext uri="{FF2B5EF4-FFF2-40B4-BE49-F238E27FC236}">
                <a16:creationId xmlns:a16="http://schemas.microsoft.com/office/drawing/2014/main" id="{209809F9-3DB9-BB66-CEF0-A0DDF5012AC9}"/>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1" name="Rectangle : coins arrondis 20">
            <a:extLst>
              <a:ext uri="{FF2B5EF4-FFF2-40B4-BE49-F238E27FC236}">
                <a16:creationId xmlns:a16="http://schemas.microsoft.com/office/drawing/2014/main" id="{81F21050-7090-3F4E-E4D2-505FCDA2FEE2}"/>
              </a:ext>
            </a:extLst>
          </p:cNvPr>
          <p:cNvSpPr/>
          <p:nvPr/>
        </p:nvSpPr>
        <p:spPr>
          <a:xfrm>
            <a:off x="4715539" y="2644476"/>
            <a:ext cx="1334387" cy="5889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Utilisateurs</a:t>
            </a:r>
          </a:p>
        </p:txBody>
      </p:sp>
      <p:sp>
        <p:nvSpPr>
          <p:cNvPr id="22" name="Rectangle : coins arrondis 21">
            <a:extLst>
              <a:ext uri="{FF2B5EF4-FFF2-40B4-BE49-F238E27FC236}">
                <a16:creationId xmlns:a16="http://schemas.microsoft.com/office/drawing/2014/main" id="{DF675650-7EFE-BB16-B9E1-957D8D2A8FDB}"/>
              </a:ext>
            </a:extLst>
          </p:cNvPr>
          <p:cNvSpPr/>
          <p:nvPr/>
        </p:nvSpPr>
        <p:spPr>
          <a:xfrm>
            <a:off x="8458210" y="2643964"/>
            <a:ext cx="1685250"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3" name="ZoneTexte 2">
            <a:extLst>
              <a:ext uri="{FF2B5EF4-FFF2-40B4-BE49-F238E27FC236}">
                <a16:creationId xmlns:a16="http://schemas.microsoft.com/office/drawing/2014/main" id="{564C491D-8A15-21D7-2FE7-D56F9B805E78}"/>
              </a:ext>
            </a:extLst>
          </p:cNvPr>
          <p:cNvSpPr txBox="1"/>
          <p:nvPr/>
        </p:nvSpPr>
        <p:spPr>
          <a:xfrm>
            <a:off x="3349256" y="3972698"/>
            <a:ext cx="5380074" cy="2031325"/>
          </a:xfrm>
          <a:prstGeom prst="rect">
            <a:avLst/>
          </a:prstGeom>
          <a:solidFill>
            <a:schemeClr val="bg1"/>
          </a:solidFill>
          <a:ln>
            <a:solidFill>
              <a:schemeClr val="tx1"/>
            </a:solidFill>
          </a:ln>
        </p:spPr>
        <p:txBody>
          <a:bodyPr wrap="square" rtlCol="0">
            <a:spAutoFit/>
          </a:bodyPr>
          <a:lstStyle/>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a:p>
            <a:r>
              <a:rPr lang="fr-FR" u="sng" dirty="0">
                <a:solidFill>
                  <a:srgbClr val="0070C0"/>
                </a:solidFill>
              </a:rPr>
              <a:t>Changer le statut </a:t>
            </a:r>
            <a:r>
              <a:rPr lang="fr-FR" i="1" dirty="0">
                <a:solidFill>
                  <a:srgbClr val="0070C0"/>
                </a:solidFill>
              </a:rPr>
              <a:t>- </a:t>
            </a:r>
            <a:r>
              <a:rPr lang="fr-FR" i="1" dirty="0"/>
              <a:t>user - actif - </a:t>
            </a:r>
            <a:r>
              <a:rPr lang="fr-FR" i="1" dirty="0" err="1"/>
              <a:t>unLogin</a:t>
            </a:r>
            <a:endParaRPr lang="fr-FR" i="1" dirty="0"/>
          </a:p>
        </p:txBody>
      </p:sp>
      <p:sp>
        <p:nvSpPr>
          <p:cNvPr id="15" name="Rectangle 14">
            <a:extLst>
              <a:ext uri="{FF2B5EF4-FFF2-40B4-BE49-F238E27FC236}">
                <a16:creationId xmlns:a16="http://schemas.microsoft.com/office/drawing/2014/main" id="{E5E7A32B-B8F8-23F6-03B0-A45EA8A97A44}"/>
              </a:ext>
            </a:extLst>
          </p:cNvPr>
          <p:cNvSpPr/>
          <p:nvPr/>
        </p:nvSpPr>
        <p:spPr>
          <a:xfrm>
            <a:off x="8447577" y="3972698"/>
            <a:ext cx="293737" cy="2031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17" name="ZoneTexte 16">
            <a:extLst>
              <a:ext uri="{FF2B5EF4-FFF2-40B4-BE49-F238E27FC236}">
                <a16:creationId xmlns:a16="http://schemas.microsoft.com/office/drawing/2014/main" id="{3C0EC471-CEC8-A54F-6B54-140FFCD1D0F3}"/>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Bloquer ou débloquer un utilisateur</a:t>
            </a:r>
          </a:p>
        </p:txBody>
      </p:sp>
      <p:sp>
        <p:nvSpPr>
          <p:cNvPr id="8" name="ZoneTexte 7">
            <a:extLst>
              <a:ext uri="{FF2B5EF4-FFF2-40B4-BE49-F238E27FC236}">
                <a16:creationId xmlns:a16="http://schemas.microsoft.com/office/drawing/2014/main" id="{F2E49924-13E0-D306-3979-F57F486E267F}"/>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9" name="Espace réservé du numéro de diapositive 8">
            <a:extLst>
              <a:ext uri="{FF2B5EF4-FFF2-40B4-BE49-F238E27FC236}">
                <a16:creationId xmlns:a16="http://schemas.microsoft.com/office/drawing/2014/main" id="{A69FA7EC-7E15-3BFF-B889-BF3ABDAF4DFB}"/>
              </a:ext>
            </a:extLst>
          </p:cNvPr>
          <p:cNvSpPr>
            <a:spLocks noGrp="1"/>
          </p:cNvSpPr>
          <p:nvPr>
            <p:ph type="sldNum" sz="quarter" idx="12"/>
          </p:nvPr>
        </p:nvSpPr>
        <p:spPr/>
        <p:txBody>
          <a:bodyPr/>
          <a:lstStyle/>
          <a:p>
            <a:fld id="{A3140761-6D89-40D1-9D6C-4664E1288385}" type="slidenum">
              <a:rPr lang="fr-FR" smtClean="0"/>
              <a:t>45</a:t>
            </a:fld>
            <a:endParaRPr lang="fr-FR"/>
          </a:p>
        </p:txBody>
      </p:sp>
    </p:spTree>
    <p:extLst>
      <p:ext uri="{BB962C8B-B14F-4D97-AF65-F5344CB8AC3E}">
        <p14:creationId xmlns:p14="http://schemas.microsoft.com/office/powerpoint/2010/main" val="2136363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1787596" y="2644476"/>
            <a:ext cx="104066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6" name="Rectangle : coins arrondis 15">
            <a:extLst>
              <a:ext uri="{FF2B5EF4-FFF2-40B4-BE49-F238E27FC236}">
                <a16:creationId xmlns:a16="http://schemas.microsoft.com/office/drawing/2014/main" id="{EDDC1419-BC31-6557-6470-F7FC55EFA8B3}"/>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9" name="Rectangle : coins arrondis 18">
            <a:extLst>
              <a:ext uri="{FF2B5EF4-FFF2-40B4-BE49-F238E27FC236}">
                <a16:creationId xmlns:a16="http://schemas.microsoft.com/office/drawing/2014/main" id="{1C1E8E6E-DF62-02D7-70C4-13959C73A0C3}"/>
              </a:ext>
            </a:extLst>
          </p:cNvPr>
          <p:cNvSpPr/>
          <p:nvPr/>
        </p:nvSpPr>
        <p:spPr>
          <a:xfrm>
            <a:off x="6156254" y="2660213"/>
            <a:ext cx="1132368" cy="573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Thèmes</a:t>
            </a:r>
          </a:p>
        </p:txBody>
      </p:sp>
      <p:sp>
        <p:nvSpPr>
          <p:cNvPr id="20" name="Rectangle : coins arrondis 19">
            <a:extLst>
              <a:ext uri="{FF2B5EF4-FFF2-40B4-BE49-F238E27FC236}">
                <a16:creationId xmlns:a16="http://schemas.microsoft.com/office/drawing/2014/main" id="{209809F9-3DB9-BB66-CEF0-A0DDF5012AC9}"/>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1" name="Rectangle : coins arrondis 20">
            <a:extLst>
              <a:ext uri="{FF2B5EF4-FFF2-40B4-BE49-F238E27FC236}">
                <a16:creationId xmlns:a16="http://schemas.microsoft.com/office/drawing/2014/main" id="{81F21050-7090-3F4E-E4D2-505FCDA2FEE2}"/>
              </a:ext>
            </a:extLst>
          </p:cNvPr>
          <p:cNvSpPr/>
          <p:nvPr/>
        </p:nvSpPr>
        <p:spPr>
          <a:xfrm>
            <a:off x="4715539" y="2644476"/>
            <a:ext cx="1334387" cy="58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22" name="Rectangle : coins arrondis 21">
            <a:extLst>
              <a:ext uri="{FF2B5EF4-FFF2-40B4-BE49-F238E27FC236}">
                <a16:creationId xmlns:a16="http://schemas.microsoft.com/office/drawing/2014/main" id="{DF675650-7EFE-BB16-B9E1-957D8D2A8FDB}"/>
              </a:ext>
            </a:extLst>
          </p:cNvPr>
          <p:cNvSpPr/>
          <p:nvPr/>
        </p:nvSpPr>
        <p:spPr>
          <a:xfrm>
            <a:off x="8458210" y="2643964"/>
            <a:ext cx="1685250"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3" name="ZoneTexte 2">
            <a:extLst>
              <a:ext uri="{FF2B5EF4-FFF2-40B4-BE49-F238E27FC236}">
                <a16:creationId xmlns:a16="http://schemas.microsoft.com/office/drawing/2014/main" id="{564C491D-8A15-21D7-2FE7-D56F9B805E78}"/>
              </a:ext>
            </a:extLst>
          </p:cNvPr>
          <p:cNvSpPr txBox="1"/>
          <p:nvPr/>
        </p:nvSpPr>
        <p:spPr>
          <a:xfrm>
            <a:off x="3274828" y="4736262"/>
            <a:ext cx="5380074" cy="1200329"/>
          </a:xfrm>
          <a:prstGeom prst="rect">
            <a:avLst/>
          </a:prstGeom>
          <a:solidFill>
            <a:schemeClr val="bg1"/>
          </a:solidFill>
          <a:ln>
            <a:solidFill>
              <a:schemeClr val="tx1"/>
            </a:solidFill>
          </a:ln>
        </p:spPr>
        <p:txBody>
          <a:bodyPr wrap="square" rtlCol="0">
            <a:spAutoFit/>
          </a:bodyPr>
          <a:lstStyle/>
          <a:p>
            <a:r>
              <a:rPr lang="fr-FR" u="sng" dirty="0">
                <a:solidFill>
                  <a:srgbClr val="0070C0"/>
                </a:solidFill>
              </a:rPr>
              <a:t>Supprimer</a:t>
            </a:r>
            <a:r>
              <a:rPr lang="fr-FR" dirty="0">
                <a:solidFill>
                  <a:srgbClr val="0070C0"/>
                </a:solidFill>
              </a:rPr>
              <a:t> </a:t>
            </a:r>
            <a:r>
              <a:rPr lang="fr-FR" i="1" dirty="0">
                <a:solidFill>
                  <a:srgbClr val="0070C0"/>
                </a:solidFill>
              </a:rPr>
              <a:t>- </a:t>
            </a:r>
            <a:r>
              <a:rPr lang="fr-FR" u="sng" dirty="0">
                <a:solidFill>
                  <a:srgbClr val="0070C0"/>
                </a:solidFill>
              </a:rPr>
              <a:t>Modifier</a:t>
            </a:r>
            <a:r>
              <a:rPr lang="fr-FR" i="1" dirty="0"/>
              <a:t> - </a:t>
            </a:r>
            <a:r>
              <a:rPr lang="fr-FR" i="1" dirty="0" err="1"/>
              <a:t>unThème</a:t>
            </a:r>
            <a:endParaRPr lang="fr-FR" i="1" dirty="0"/>
          </a:p>
          <a:p>
            <a:r>
              <a:rPr lang="fr-FR" u="sng" dirty="0">
                <a:solidFill>
                  <a:srgbClr val="0070C0"/>
                </a:solidFill>
              </a:rPr>
              <a:t>Supprimer</a:t>
            </a:r>
            <a:r>
              <a:rPr lang="fr-FR" dirty="0">
                <a:solidFill>
                  <a:srgbClr val="0070C0"/>
                </a:solidFill>
              </a:rPr>
              <a:t> </a:t>
            </a:r>
            <a:r>
              <a:rPr lang="fr-FR" i="1" dirty="0">
                <a:solidFill>
                  <a:srgbClr val="0070C0"/>
                </a:solidFill>
              </a:rPr>
              <a:t>- </a:t>
            </a:r>
            <a:r>
              <a:rPr lang="fr-FR" u="sng" dirty="0">
                <a:solidFill>
                  <a:srgbClr val="0070C0"/>
                </a:solidFill>
              </a:rPr>
              <a:t>Modifier</a:t>
            </a:r>
            <a:r>
              <a:rPr lang="fr-FR" i="1" dirty="0"/>
              <a:t> - </a:t>
            </a:r>
            <a:r>
              <a:rPr lang="fr-FR" i="1" dirty="0" err="1"/>
              <a:t>unThème</a:t>
            </a:r>
            <a:endParaRPr lang="fr-FR" i="1" dirty="0"/>
          </a:p>
          <a:p>
            <a:r>
              <a:rPr lang="fr-FR" u="sng" dirty="0">
                <a:solidFill>
                  <a:srgbClr val="0070C0"/>
                </a:solidFill>
              </a:rPr>
              <a:t>Supprimer</a:t>
            </a:r>
            <a:r>
              <a:rPr lang="fr-FR" dirty="0">
                <a:solidFill>
                  <a:srgbClr val="0070C0"/>
                </a:solidFill>
              </a:rPr>
              <a:t> </a:t>
            </a:r>
            <a:r>
              <a:rPr lang="fr-FR" i="1" dirty="0">
                <a:solidFill>
                  <a:srgbClr val="0070C0"/>
                </a:solidFill>
              </a:rPr>
              <a:t>- </a:t>
            </a:r>
            <a:r>
              <a:rPr lang="fr-FR" u="sng" dirty="0">
                <a:solidFill>
                  <a:srgbClr val="0070C0"/>
                </a:solidFill>
              </a:rPr>
              <a:t>Modifier</a:t>
            </a:r>
            <a:r>
              <a:rPr lang="fr-FR" i="1" dirty="0"/>
              <a:t> - </a:t>
            </a:r>
            <a:r>
              <a:rPr lang="fr-FR" i="1" dirty="0" err="1"/>
              <a:t>unThème</a:t>
            </a:r>
            <a:endParaRPr lang="fr-FR" i="1" dirty="0"/>
          </a:p>
          <a:p>
            <a:r>
              <a:rPr lang="fr-FR" u="sng" dirty="0">
                <a:solidFill>
                  <a:srgbClr val="0070C0"/>
                </a:solidFill>
              </a:rPr>
              <a:t>Supprimer</a:t>
            </a:r>
            <a:r>
              <a:rPr lang="fr-FR" dirty="0">
                <a:solidFill>
                  <a:srgbClr val="0070C0"/>
                </a:solidFill>
              </a:rPr>
              <a:t> </a:t>
            </a:r>
            <a:r>
              <a:rPr lang="fr-FR" i="1" dirty="0">
                <a:solidFill>
                  <a:srgbClr val="0070C0"/>
                </a:solidFill>
              </a:rPr>
              <a:t>- </a:t>
            </a:r>
            <a:r>
              <a:rPr lang="fr-FR" u="sng" dirty="0">
                <a:solidFill>
                  <a:srgbClr val="0070C0"/>
                </a:solidFill>
              </a:rPr>
              <a:t>Modifier</a:t>
            </a:r>
            <a:r>
              <a:rPr lang="fr-FR" i="1" dirty="0"/>
              <a:t> - </a:t>
            </a:r>
            <a:r>
              <a:rPr lang="fr-FR" i="1" dirty="0" err="1"/>
              <a:t>unThème</a:t>
            </a:r>
            <a:endParaRPr lang="fr-FR" i="1" dirty="0"/>
          </a:p>
        </p:txBody>
      </p:sp>
      <p:sp>
        <p:nvSpPr>
          <p:cNvPr id="15" name="Rectangle 14">
            <a:extLst>
              <a:ext uri="{FF2B5EF4-FFF2-40B4-BE49-F238E27FC236}">
                <a16:creationId xmlns:a16="http://schemas.microsoft.com/office/drawing/2014/main" id="{E5E7A32B-B8F8-23F6-03B0-A45EA8A97A44}"/>
              </a:ext>
            </a:extLst>
          </p:cNvPr>
          <p:cNvSpPr/>
          <p:nvPr/>
        </p:nvSpPr>
        <p:spPr>
          <a:xfrm>
            <a:off x="8373149" y="4736262"/>
            <a:ext cx="281753"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8" name="Rectangle : coins arrondis 7">
            <a:extLst>
              <a:ext uri="{FF2B5EF4-FFF2-40B4-BE49-F238E27FC236}">
                <a16:creationId xmlns:a16="http://schemas.microsoft.com/office/drawing/2014/main" id="{B9B048B0-C11B-EC03-5D8B-3875594E3883}"/>
              </a:ext>
            </a:extLst>
          </p:cNvPr>
          <p:cNvSpPr/>
          <p:nvPr/>
        </p:nvSpPr>
        <p:spPr>
          <a:xfrm>
            <a:off x="3274827" y="4212758"/>
            <a:ext cx="1860697"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thème</a:t>
            </a:r>
          </a:p>
        </p:txBody>
      </p:sp>
      <p:sp>
        <p:nvSpPr>
          <p:cNvPr id="9" name="ZoneTexte 8">
            <a:extLst>
              <a:ext uri="{FF2B5EF4-FFF2-40B4-BE49-F238E27FC236}">
                <a16:creationId xmlns:a16="http://schemas.microsoft.com/office/drawing/2014/main" id="{88A4A70E-08FA-1F74-C55E-ECB0EEB20DA8}"/>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Gérer les thèmes</a:t>
            </a:r>
          </a:p>
        </p:txBody>
      </p:sp>
      <p:sp>
        <p:nvSpPr>
          <p:cNvPr id="10" name="ZoneTexte 9">
            <a:extLst>
              <a:ext uri="{FF2B5EF4-FFF2-40B4-BE49-F238E27FC236}">
                <a16:creationId xmlns:a16="http://schemas.microsoft.com/office/drawing/2014/main" id="{ABF7FBA2-033E-C33C-EA2B-1DD9E4AE4D58}"/>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11" name="Espace réservé du numéro de diapositive 10">
            <a:extLst>
              <a:ext uri="{FF2B5EF4-FFF2-40B4-BE49-F238E27FC236}">
                <a16:creationId xmlns:a16="http://schemas.microsoft.com/office/drawing/2014/main" id="{57768239-306C-CDF2-BD14-4F6C3B87BD79}"/>
              </a:ext>
            </a:extLst>
          </p:cNvPr>
          <p:cNvSpPr>
            <a:spLocks noGrp="1"/>
          </p:cNvSpPr>
          <p:nvPr>
            <p:ph type="sldNum" sz="quarter" idx="12"/>
          </p:nvPr>
        </p:nvSpPr>
        <p:spPr/>
        <p:txBody>
          <a:bodyPr/>
          <a:lstStyle/>
          <a:p>
            <a:fld id="{A3140761-6D89-40D1-9D6C-4664E1288385}" type="slidenum">
              <a:rPr lang="fr-FR" smtClean="0"/>
              <a:t>46</a:t>
            </a:fld>
            <a:endParaRPr lang="fr-FR"/>
          </a:p>
        </p:txBody>
      </p:sp>
    </p:spTree>
    <p:extLst>
      <p:ext uri="{BB962C8B-B14F-4D97-AF65-F5344CB8AC3E}">
        <p14:creationId xmlns:p14="http://schemas.microsoft.com/office/powerpoint/2010/main" val="1085875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1787596" y="2644476"/>
            <a:ext cx="104066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6" name="Rectangle : coins arrondis 15">
            <a:extLst>
              <a:ext uri="{FF2B5EF4-FFF2-40B4-BE49-F238E27FC236}">
                <a16:creationId xmlns:a16="http://schemas.microsoft.com/office/drawing/2014/main" id="{EDDC1419-BC31-6557-6470-F7FC55EFA8B3}"/>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9" name="Rectangle : coins arrondis 18">
            <a:extLst>
              <a:ext uri="{FF2B5EF4-FFF2-40B4-BE49-F238E27FC236}">
                <a16:creationId xmlns:a16="http://schemas.microsoft.com/office/drawing/2014/main" id="{1C1E8E6E-DF62-02D7-70C4-13959C73A0C3}"/>
              </a:ext>
            </a:extLst>
          </p:cNvPr>
          <p:cNvSpPr/>
          <p:nvPr/>
        </p:nvSpPr>
        <p:spPr>
          <a:xfrm>
            <a:off x="6156254" y="2660213"/>
            <a:ext cx="1132368" cy="573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Thèmes</a:t>
            </a:r>
          </a:p>
        </p:txBody>
      </p:sp>
      <p:sp>
        <p:nvSpPr>
          <p:cNvPr id="20" name="Rectangle : coins arrondis 19">
            <a:extLst>
              <a:ext uri="{FF2B5EF4-FFF2-40B4-BE49-F238E27FC236}">
                <a16:creationId xmlns:a16="http://schemas.microsoft.com/office/drawing/2014/main" id="{209809F9-3DB9-BB66-CEF0-A0DDF5012AC9}"/>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1" name="Rectangle : coins arrondis 20">
            <a:extLst>
              <a:ext uri="{FF2B5EF4-FFF2-40B4-BE49-F238E27FC236}">
                <a16:creationId xmlns:a16="http://schemas.microsoft.com/office/drawing/2014/main" id="{81F21050-7090-3F4E-E4D2-505FCDA2FEE2}"/>
              </a:ext>
            </a:extLst>
          </p:cNvPr>
          <p:cNvSpPr/>
          <p:nvPr/>
        </p:nvSpPr>
        <p:spPr>
          <a:xfrm>
            <a:off x="4715539" y="2644476"/>
            <a:ext cx="1334387" cy="58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22" name="Rectangle : coins arrondis 21">
            <a:extLst>
              <a:ext uri="{FF2B5EF4-FFF2-40B4-BE49-F238E27FC236}">
                <a16:creationId xmlns:a16="http://schemas.microsoft.com/office/drawing/2014/main" id="{DF675650-7EFE-BB16-B9E1-957D8D2A8FDB}"/>
              </a:ext>
            </a:extLst>
          </p:cNvPr>
          <p:cNvSpPr/>
          <p:nvPr/>
        </p:nvSpPr>
        <p:spPr>
          <a:xfrm>
            <a:off x="8458210" y="2643964"/>
            <a:ext cx="1685250"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9" name="ZoneTexte 8">
            <a:extLst>
              <a:ext uri="{FF2B5EF4-FFF2-40B4-BE49-F238E27FC236}">
                <a16:creationId xmlns:a16="http://schemas.microsoft.com/office/drawing/2014/main" id="{029909A9-73E1-9E5B-63B0-DE3D42D65085}"/>
              </a:ext>
            </a:extLst>
          </p:cNvPr>
          <p:cNvSpPr txBox="1"/>
          <p:nvPr/>
        </p:nvSpPr>
        <p:spPr>
          <a:xfrm>
            <a:off x="4662378" y="4004319"/>
            <a:ext cx="2594344" cy="369332"/>
          </a:xfrm>
          <a:prstGeom prst="rect">
            <a:avLst/>
          </a:prstGeom>
          <a:solidFill>
            <a:schemeClr val="bg1"/>
          </a:solidFill>
          <a:ln>
            <a:solidFill>
              <a:schemeClr val="tx1"/>
            </a:solidFill>
          </a:ln>
        </p:spPr>
        <p:txBody>
          <a:bodyPr wrap="square" rtlCol="0">
            <a:spAutoFit/>
          </a:bodyPr>
          <a:lstStyle/>
          <a:p>
            <a:r>
              <a:rPr lang="fr-FR" i="1" dirty="0"/>
              <a:t>Nouveau thème</a:t>
            </a:r>
          </a:p>
        </p:txBody>
      </p:sp>
      <p:sp>
        <p:nvSpPr>
          <p:cNvPr id="10" name="Rectangle : coins arrondis 9">
            <a:extLst>
              <a:ext uri="{FF2B5EF4-FFF2-40B4-BE49-F238E27FC236}">
                <a16:creationId xmlns:a16="http://schemas.microsoft.com/office/drawing/2014/main" id="{C7EC7851-E1E6-9C52-C161-C2FB2E52B9C1}"/>
              </a:ext>
            </a:extLst>
          </p:cNvPr>
          <p:cNvSpPr/>
          <p:nvPr/>
        </p:nvSpPr>
        <p:spPr>
          <a:xfrm>
            <a:off x="5209956" y="501769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1" name="ZoneTexte 10">
            <a:extLst>
              <a:ext uri="{FF2B5EF4-FFF2-40B4-BE49-F238E27FC236}">
                <a16:creationId xmlns:a16="http://schemas.microsoft.com/office/drawing/2014/main" id="{926DE591-0C1B-AB51-0C4E-23FFE273DA3F}"/>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Créer un thème</a:t>
            </a:r>
          </a:p>
        </p:txBody>
      </p:sp>
      <p:sp>
        <p:nvSpPr>
          <p:cNvPr id="3" name="ZoneTexte 2">
            <a:extLst>
              <a:ext uri="{FF2B5EF4-FFF2-40B4-BE49-F238E27FC236}">
                <a16:creationId xmlns:a16="http://schemas.microsoft.com/office/drawing/2014/main" id="{B3410486-A38C-992C-AC4F-4465EE7CADC3}"/>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8" name="Espace réservé du numéro de diapositive 7">
            <a:extLst>
              <a:ext uri="{FF2B5EF4-FFF2-40B4-BE49-F238E27FC236}">
                <a16:creationId xmlns:a16="http://schemas.microsoft.com/office/drawing/2014/main" id="{B820FBFB-0A1D-1B94-E9D8-74AC9D28C411}"/>
              </a:ext>
            </a:extLst>
          </p:cNvPr>
          <p:cNvSpPr>
            <a:spLocks noGrp="1"/>
          </p:cNvSpPr>
          <p:nvPr>
            <p:ph type="sldNum" sz="quarter" idx="12"/>
          </p:nvPr>
        </p:nvSpPr>
        <p:spPr/>
        <p:txBody>
          <a:bodyPr/>
          <a:lstStyle/>
          <a:p>
            <a:fld id="{A3140761-6D89-40D1-9D6C-4664E1288385}" type="slidenum">
              <a:rPr lang="fr-FR" smtClean="0"/>
              <a:t>47</a:t>
            </a:fld>
            <a:endParaRPr lang="fr-FR"/>
          </a:p>
        </p:txBody>
      </p:sp>
    </p:spTree>
    <p:extLst>
      <p:ext uri="{BB962C8B-B14F-4D97-AF65-F5344CB8AC3E}">
        <p14:creationId xmlns:p14="http://schemas.microsoft.com/office/powerpoint/2010/main" val="379516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7" name="Rectangle : coins arrondis 6">
            <a:extLst>
              <a:ext uri="{FF2B5EF4-FFF2-40B4-BE49-F238E27FC236}">
                <a16:creationId xmlns:a16="http://schemas.microsoft.com/office/drawing/2014/main" id="{3F049A0B-8D2E-CE0F-D320-8625C985ED40}"/>
              </a:ext>
            </a:extLst>
          </p:cNvPr>
          <p:cNvSpPr/>
          <p:nvPr/>
        </p:nvSpPr>
        <p:spPr>
          <a:xfrm>
            <a:off x="1787596" y="2644476"/>
            <a:ext cx="1040665"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Mot de passe</a:t>
            </a:r>
          </a:p>
        </p:txBody>
      </p:sp>
      <p:sp>
        <p:nvSpPr>
          <p:cNvPr id="16" name="Rectangle : coins arrondis 15">
            <a:extLst>
              <a:ext uri="{FF2B5EF4-FFF2-40B4-BE49-F238E27FC236}">
                <a16:creationId xmlns:a16="http://schemas.microsoft.com/office/drawing/2014/main" id="{EDDC1419-BC31-6557-6470-F7FC55EFA8B3}"/>
              </a:ext>
            </a:extLst>
          </p:cNvPr>
          <p:cNvSpPr/>
          <p:nvPr/>
        </p:nvSpPr>
        <p:spPr>
          <a:xfrm>
            <a:off x="2950534" y="2659510"/>
            <a:ext cx="1642732" cy="5577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compte Admin</a:t>
            </a:r>
          </a:p>
        </p:txBody>
      </p:sp>
      <p:sp>
        <p:nvSpPr>
          <p:cNvPr id="19" name="Rectangle : coins arrondis 18">
            <a:extLst>
              <a:ext uri="{FF2B5EF4-FFF2-40B4-BE49-F238E27FC236}">
                <a16:creationId xmlns:a16="http://schemas.microsoft.com/office/drawing/2014/main" id="{1C1E8E6E-DF62-02D7-70C4-13959C73A0C3}"/>
              </a:ext>
            </a:extLst>
          </p:cNvPr>
          <p:cNvSpPr/>
          <p:nvPr/>
        </p:nvSpPr>
        <p:spPr>
          <a:xfrm>
            <a:off x="6156254" y="2660213"/>
            <a:ext cx="1132368" cy="573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Thèmes</a:t>
            </a:r>
          </a:p>
        </p:txBody>
      </p:sp>
      <p:sp>
        <p:nvSpPr>
          <p:cNvPr id="20" name="Rectangle : coins arrondis 19">
            <a:extLst>
              <a:ext uri="{FF2B5EF4-FFF2-40B4-BE49-F238E27FC236}">
                <a16:creationId xmlns:a16="http://schemas.microsoft.com/office/drawing/2014/main" id="{209809F9-3DB9-BB66-CEF0-A0DDF5012AC9}"/>
              </a:ext>
            </a:extLst>
          </p:cNvPr>
          <p:cNvSpPr/>
          <p:nvPr/>
        </p:nvSpPr>
        <p:spPr>
          <a:xfrm>
            <a:off x="7394950" y="2643965"/>
            <a:ext cx="956932"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1" name="Rectangle : coins arrondis 20">
            <a:extLst>
              <a:ext uri="{FF2B5EF4-FFF2-40B4-BE49-F238E27FC236}">
                <a16:creationId xmlns:a16="http://schemas.microsoft.com/office/drawing/2014/main" id="{81F21050-7090-3F4E-E4D2-505FCDA2FEE2}"/>
              </a:ext>
            </a:extLst>
          </p:cNvPr>
          <p:cNvSpPr/>
          <p:nvPr/>
        </p:nvSpPr>
        <p:spPr>
          <a:xfrm>
            <a:off x="4715539" y="2644476"/>
            <a:ext cx="1334387" cy="58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Utilisateurs</a:t>
            </a:r>
          </a:p>
        </p:txBody>
      </p:sp>
      <p:sp>
        <p:nvSpPr>
          <p:cNvPr id="22" name="Rectangle : coins arrondis 21">
            <a:extLst>
              <a:ext uri="{FF2B5EF4-FFF2-40B4-BE49-F238E27FC236}">
                <a16:creationId xmlns:a16="http://schemas.microsoft.com/office/drawing/2014/main" id="{DF675650-7EFE-BB16-B9E1-957D8D2A8FDB}"/>
              </a:ext>
            </a:extLst>
          </p:cNvPr>
          <p:cNvSpPr/>
          <p:nvPr/>
        </p:nvSpPr>
        <p:spPr>
          <a:xfrm>
            <a:off x="8458210" y="2643964"/>
            <a:ext cx="1685250" cy="573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9" name="ZoneTexte 8">
            <a:extLst>
              <a:ext uri="{FF2B5EF4-FFF2-40B4-BE49-F238E27FC236}">
                <a16:creationId xmlns:a16="http://schemas.microsoft.com/office/drawing/2014/main" id="{029909A9-73E1-9E5B-63B0-DE3D42D65085}"/>
              </a:ext>
            </a:extLst>
          </p:cNvPr>
          <p:cNvSpPr txBox="1"/>
          <p:nvPr/>
        </p:nvSpPr>
        <p:spPr>
          <a:xfrm>
            <a:off x="4662378" y="4004319"/>
            <a:ext cx="2594344" cy="369332"/>
          </a:xfrm>
          <a:prstGeom prst="rect">
            <a:avLst/>
          </a:prstGeom>
          <a:solidFill>
            <a:schemeClr val="bg1"/>
          </a:solidFill>
          <a:ln>
            <a:solidFill>
              <a:schemeClr val="tx1"/>
            </a:solidFill>
          </a:ln>
        </p:spPr>
        <p:txBody>
          <a:bodyPr wrap="square" rtlCol="0">
            <a:spAutoFit/>
          </a:bodyPr>
          <a:lstStyle/>
          <a:p>
            <a:r>
              <a:rPr lang="fr-FR" i="1" dirty="0" err="1"/>
              <a:t>Unthème</a:t>
            </a:r>
            <a:endParaRPr lang="fr-FR" i="1" dirty="0"/>
          </a:p>
        </p:txBody>
      </p:sp>
      <p:sp>
        <p:nvSpPr>
          <p:cNvPr id="10" name="Rectangle : coins arrondis 9">
            <a:extLst>
              <a:ext uri="{FF2B5EF4-FFF2-40B4-BE49-F238E27FC236}">
                <a16:creationId xmlns:a16="http://schemas.microsoft.com/office/drawing/2014/main" id="{C7EC7851-E1E6-9C52-C161-C2FB2E52B9C1}"/>
              </a:ext>
            </a:extLst>
          </p:cNvPr>
          <p:cNvSpPr/>
          <p:nvPr/>
        </p:nvSpPr>
        <p:spPr>
          <a:xfrm>
            <a:off x="5209956" y="501769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3" name="ZoneTexte 2">
            <a:extLst>
              <a:ext uri="{FF2B5EF4-FFF2-40B4-BE49-F238E27FC236}">
                <a16:creationId xmlns:a16="http://schemas.microsoft.com/office/drawing/2014/main" id="{361943F1-F9E0-1F98-D411-51F9E64563DB}"/>
              </a:ext>
            </a:extLst>
          </p:cNvPr>
          <p:cNvSpPr txBox="1"/>
          <p:nvPr/>
        </p:nvSpPr>
        <p:spPr>
          <a:xfrm>
            <a:off x="3537981" y="3429000"/>
            <a:ext cx="4813901" cy="461665"/>
          </a:xfrm>
          <a:prstGeom prst="rect">
            <a:avLst/>
          </a:prstGeom>
          <a:noFill/>
        </p:spPr>
        <p:txBody>
          <a:bodyPr wrap="square" rtlCol="0">
            <a:spAutoFit/>
          </a:bodyPr>
          <a:lstStyle/>
          <a:p>
            <a:pPr algn="ctr"/>
            <a:r>
              <a:rPr lang="fr-FR" sz="2400" b="1" dirty="0"/>
              <a:t>Modifier un thème</a:t>
            </a:r>
          </a:p>
        </p:txBody>
      </p:sp>
      <p:sp>
        <p:nvSpPr>
          <p:cNvPr id="15" name="ZoneTexte 14">
            <a:extLst>
              <a:ext uri="{FF2B5EF4-FFF2-40B4-BE49-F238E27FC236}">
                <a16:creationId xmlns:a16="http://schemas.microsoft.com/office/drawing/2014/main" id="{ECEDD210-DE45-1C9D-CF48-12386E48A482}"/>
              </a:ext>
            </a:extLst>
          </p:cNvPr>
          <p:cNvSpPr txBox="1"/>
          <p:nvPr/>
        </p:nvSpPr>
        <p:spPr>
          <a:xfrm rot="20557548">
            <a:off x="1799806" y="3544212"/>
            <a:ext cx="8932263" cy="1446550"/>
          </a:xfrm>
          <a:prstGeom prst="rect">
            <a:avLst/>
          </a:prstGeom>
          <a:noFill/>
        </p:spPr>
        <p:txBody>
          <a:bodyPr wrap="square" rtlCol="0">
            <a:spAutoFit/>
          </a:bodyPr>
          <a:lstStyle/>
          <a:p>
            <a:pPr algn="ctr"/>
            <a:r>
              <a:rPr lang="fr-FR" sz="8800" dirty="0">
                <a:solidFill>
                  <a:srgbClr val="FF0000"/>
                </a:solidFill>
              </a:rPr>
              <a:t>Non développé</a:t>
            </a:r>
          </a:p>
        </p:txBody>
      </p:sp>
      <p:sp>
        <p:nvSpPr>
          <p:cNvPr id="8" name="Espace réservé du numéro de diapositive 7">
            <a:extLst>
              <a:ext uri="{FF2B5EF4-FFF2-40B4-BE49-F238E27FC236}">
                <a16:creationId xmlns:a16="http://schemas.microsoft.com/office/drawing/2014/main" id="{EB63D3B9-60A2-4CB4-87B9-78523BC178ED}"/>
              </a:ext>
            </a:extLst>
          </p:cNvPr>
          <p:cNvSpPr>
            <a:spLocks noGrp="1"/>
          </p:cNvSpPr>
          <p:nvPr>
            <p:ph type="sldNum" sz="quarter" idx="12"/>
          </p:nvPr>
        </p:nvSpPr>
        <p:spPr/>
        <p:txBody>
          <a:bodyPr/>
          <a:lstStyle/>
          <a:p>
            <a:fld id="{A3140761-6D89-40D1-9D6C-4664E1288385}" type="slidenum">
              <a:rPr lang="fr-FR" smtClean="0"/>
              <a:t>48</a:t>
            </a:fld>
            <a:endParaRPr lang="fr-FR"/>
          </a:p>
        </p:txBody>
      </p:sp>
    </p:spTree>
    <p:extLst>
      <p:ext uri="{BB962C8B-B14F-4D97-AF65-F5344CB8AC3E}">
        <p14:creationId xmlns:p14="http://schemas.microsoft.com/office/powerpoint/2010/main" val="3527310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3" name="ZoneTexte 2">
            <a:extLst>
              <a:ext uri="{FF2B5EF4-FFF2-40B4-BE49-F238E27FC236}">
                <a16:creationId xmlns:a16="http://schemas.microsoft.com/office/drawing/2014/main" id="{209FE202-4375-597C-4877-2C384070329B}"/>
              </a:ext>
            </a:extLst>
          </p:cNvPr>
          <p:cNvSpPr txBox="1"/>
          <p:nvPr/>
        </p:nvSpPr>
        <p:spPr>
          <a:xfrm>
            <a:off x="1261733" y="3929033"/>
            <a:ext cx="9434619" cy="2031325"/>
          </a:xfrm>
          <a:prstGeom prst="rect">
            <a:avLst/>
          </a:prstGeom>
          <a:solidFill>
            <a:schemeClr val="bg1"/>
          </a:solidFill>
          <a:ln>
            <a:solidFill>
              <a:schemeClr val="tx1"/>
            </a:solidFill>
          </a:ln>
        </p:spPr>
        <p:txBody>
          <a:bodyPr wrap="square" rtlCol="0">
            <a:spAutoFit/>
          </a:bodyPr>
          <a:lstStyle/>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a:p>
            <a:r>
              <a:rPr lang="fr-FR" u="sng" dirty="0">
                <a:solidFill>
                  <a:srgbClr val="0070C0"/>
                </a:solidFill>
              </a:rPr>
              <a:t>Sup.</a:t>
            </a:r>
            <a:r>
              <a:rPr lang="fr-FR" dirty="0">
                <a:solidFill>
                  <a:srgbClr val="0070C0"/>
                </a:solidFill>
              </a:rPr>
              <a:t> - </a:t>
            </a:r>
            <a:r>
              <a:rPr lang="fr-FR" u="sng" dirty="0">
                <a:solidFill>
                  <a:srgbClr val="0070C0"/>
                </a:solidFill>
              </a:rPr>
              <a:t>Modérer </a:t>
            </a:r>
            <a:r>
              <a:rPr lang="fr-FR" i="1" dirty="0"/>
              <a:t>- </a:t>
            </a:r>
            <a:r>
              <a:rPr lang="fr-FR" u="sng" dirty="0">
                <a:solidFill>
                  <a:srgbClr val="0070C0"/>
                </a:solidFill>
              </a:rPr>
              <a:t>Publier</a:t>
            </a:r>
            <a:r>
              <a:rPr lang="fr-FR" i="1" dirty="0"/>
              <a:t> - user - titre - contenu</a:t>
            </a:r>
          </a:p>
        </p:txBody>
      </p:sp>
      <p:sp>
        <p:nvSpPr>
          <p:cNvPr id="8" name="Rectangle 7">
            <a:extLst>
              <a:ext uri="{FF2B5EF4-FFF2-40B4-BE49-F238E27FC236}">
                <a16:creationId xmlns:a16="http://schemas.microsoft.com/office/drawing/2014/main" id="{0A814510-E0D1-1BD2-FB63-0C7F31818DF7}"/>
              </a:ext>
            </a:extLst>
          </p:cNvPr>
          <p:cNvSpPr/>
          <p:nvPr/>
        </p:nvSpPr>
        <p:spPr>
          <a:xfrm>
            <a:off x="10402615" y="3920703"/>
            <a:ext cx="293737" cy="2031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11" name="ZoneTexte 10">
            <a:extLst>
              <a:ext uri="{FF2B5EF4-FFF2-40B4-BE49-F238E27FC236}">
                <a16:creationId xmlns:a16="http://schemas.microsoft.com/office/drawing/2014/main" id="{6A212DB1-68B2-6117-3F4D-A2819D9865B7}"/>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Gérer les commentaires</a:t>
            </a:r>
          </a:p>
        </p:txBody>
      </p:sp>
      <p:sp>
        <p:nvSpPr>
          <p:cNvPr id="9" name="Rectangle : coins arrondis 8">
            <a:extLst>
              <a:ext uri="{FF2B5EF4-FFF2-40B4-BE49-F238E27FC236}">
                <a16:creationId xmlns:a16="http://schemas.microsoft.com/office/drawing/2014/main" id="{D1DADB4C-41F0-A1E5-3A27-693003A60CFA}"/>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10" name="Rectangle : coins arrondis 9">
            <a:extLst>
              <a:ext uri="{FF2B5EF4-FFF2-40B4-BE49-F238E27FC236}">
                <a16:creationId xmlns:a16="http://schemas.microsoft.com/office/drawing/2014/main" id="{2CC0F8EF-A001-5D04-A6E5-B625DAF0ED78}"/>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12" name="Rectangle : coins arrondis 11">
            <a:extLst>
              <a:ext uri="{FF2B5EF4-FFF2-40B4-BE49-F238E27FC236}">
                <a16:creationId xmlns:a16="http://schemas.microsoft.com/office/drawing/2014/main" id="{1D1F3822-FA34-21A1-B611-4653824CE557}"/>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3" name="Rectangle : coins arrondis 12">
            <a:extLst>
              <a:ext uri="{FF2B5EF4-FFF2-40B4-BE49-F238E27FC236}">
                <a16:creationId xmlns:a16="http://schemas.microsoft.com/office/drawing/2014/main" id="{839A2E8D-9508-F7FC-780E-5308FA5CEB02}"/>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14" name="Rectangle : coins arrondis 13">
            <a:extLst>
              <a:ext uri="{FF2B5EF4-FFF2-40B4-BE49-F238E27FC236}">
                <a16:creationId xmlns:a16="http://schemas.microsoft.com/office/drawing/2014/main" id="{C783EC5D-ACF2-C16F-6756-E95A8506F75D}"/>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7" name="Espace réservé du numéro de diapositive 6">
            <a:extLst>
              <a:ext uri="{FF2B5EF4-FFF2-40B4-BE49-F238E27FC236}">
                <a16:creationId xmlns:a16="http://schemas.microsoft.com/office/drawing/2014/main" id="{7FF1EAA1-E8DF-2B8A-40C4-63F349DBDA29}"/>
              </a:ext>
            </a:extLst>
          </p:cNvPr>
          <p:cNvSpPr>
            <a:spLocks noGrp="1"/>
          </p:cNvSpPr>
          <p:nvPr>
            <p:ph type="sldNum" sz="quarter" idx="12"/>
          </p:nvPr>
        </p:nvSpPr>
        <p:spPr/>
        <p:txBody>
          <a:bodyPr/>
          <a:lstStyle/>
          <a:p>
            <a:fld id="{A3140761-6D89-40D1-9D6C-4664E1288385}" type="slidenum">
              <a:rPr lang="fr-FR" smtClean="0"/>
              <a:t>49</a:t>
            </a:fld>
            <a:endParaRPr lang="fr-FR"/>
          </a:p>
        </p:txBody>
      </p:sp>
    </p:spTree>
    <p:extLst>
      <p:ext uri="{BB962C8B-B14F-4D97-AF65-F5344CB8AC3E}">
        <p14:creationId xmlns:p14="http://schemas.microsoft.com/office/powerpoint/2010/main" val="193017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2D1A6-C17A-359A-5AEA-55F517C7E84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03B2B74-AA7D-3938-107E-FEDA9F59186E}"/>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35E7C66-5C01-21B7-DE69-E618F645C229}"/>
              </a:ext>
            </a:extLst>
          </p:cNvPr>
          <p:cNvSpPr>
            <a:spLocks noGrp="1"/>
          </p:cNvSpPr>
          <p:nvPr>
            <p:ph type="sldNum" sz="quarter" idx="12"/>
          </p:nvPr>
        </p:nvSpPr>
        <p:spPr/>
        <p:txBody>
          <a:bodyPr/>
          <a:lstStyle/>
          <a:p>
            <a:fld id="{A3140761-6D89-40D1-9D6C-4664E1288385}" type="slidenum">
              <a:rPr lang="fr-FR" smtClean="0"/>
              <a:t>5</a:t>
            </a:fld>
            <a:endParaRPr lang="fr-FR"/>
          </a:p>
        </p:txBody>
      </p:sp>
      <p:pic>
        <p:nvPicPr>
          <p:cNvPr id="8" name="Image 7">
            <a:extLst>
              <a:ext uri="{FF2B5EF4-FFF2-40B4-BE49-F238E27FC236}">
                <a16:creationId xmlns:a16="http://schemas.microsoft.com/office/drawing/2014/main" id="{D8E2C3D7-5BE0-0707-05A8-F9AFC275F39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80714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8191" y="124120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9" name="ZoneTexte 8">
            <a:extLst>
              <a:ext uri="{FF2B5EF4-FFF2-40B4-BE49-F238E27FC236}">
                <a16:creationId xmlns:a16="http://schemas.microsoft.com/office/drawing/2014/main" id="{029909A9-73E1-9E5B-63B0-DE3D42D65085}"/>
              </a:ext>
            </a:extLst>
          </p:cNvPr>
          <p:cNvSpPr txBox="1"/>
          <p:nvPr/>
        </p:nvSpPr>
        <p:spPr>
          <a:xfrm>
            <a:off x="1871994" y="4258789"/>
            <a:ext cx="8355864" cy="1091876"/>
          </a:xfrm>
          <a:prstGeom prst="rect">
            <a:avLst/>
          </a:prstGeom>
          <a:solidFill>
            <a:schemeClr val="bg1"/>
          </a:solidFill>
          <a:ln>
            <a:solidFill>
              <a:schemeClr val="tx1"/>
            </a:solidFill>
          </a:ln>
        </p:spPr>
        <p:txBody>
          <a:bodyPr wrap="square" rtlCol="0">
            <a:noAutofit/>
          </a:bodyPr>
          <a:lstStyle/>
          <a:p>
            <a:r>
              <a:rPr lang="fr-FR" i="1" dirty="0" err="1"/>
              <a:t>texteDunCommentaire</a:t>
            </a:r>
            <a:r>
              <a:rPr lang="fr-FR" i="1" dirty="0"/>
              <a:t> à modifier</a:t>
            </a:r>
          </a:p>
        </p:txBody>
      </p:sp>
      <p:sp>
        <p:nvSpPr>
          <p:cNvPr id="10" name="Rectangle : coins arrondis 9">
            <a:extLst>
              <a:ext uri="{FF2B5EF4-FFF2-40B4-BE49-F238E27FC236}">
                <a16:creationId xmlns:a16="http://schemas.microsoft.com/office/drawing/2014/main" id="{C7EC7851-E1E6-9C52-C161-C2FB2E52B9C1}"/>
              </a:ext>
            </a:extLst>
          </p:cNvPr>
          <p:cNvSpPr/>
          <p:nvPr/>
        </p:nvSpPr>
        <p:spPr>
          <a:xfrm>
            <a:off x="5284382" y="5478173"/>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5" name="ZoneTexte 14">
            <a:extLst>
              <a:ext uri="{FF2B5EF4-FFF2-40B4-BE49-F238E27FC236}">
                <a16:creationId xmlns:a16="http://schemas.microsoft.com/office/drawing/2014/main" id="{D365AA86-4B46-A47C-84F8-93445C8537FD}"/>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Modérer un commentaire</a:t>
            </a:r>
          </a:p>
        </p:txBody>
      </p:sp>
      <p:sp>
        <p:nvSpPr>
          <p:cNvPr id="7" name="ZoneTexte 6">
            <a:extLst>
              <a:ext uri="{FF2B5EF4-FFF2-40B4-BE49-F238E27FC236}">
                <a16:creationId xmlns:a16="http://schemas.microsoft.com/office/drawing/2014/main" id="{D3BD6BB3-A5D2-D220-638B-343F1C12F58B}"/>
              </a:ext>
            </a:extLst>
          </p:cNvPr>
          <p:cNvSpPr txBox="1"/>
          <p:nvPr/>
        </p:nvSpPr>
        <p:spPr>
          <a:xfrm>
            <a:off x="1871994" y="3829337"/>
            <a:ext cx="2439985"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a:t>Statut (</a:t>
            </a:r>
            <a:r>
              <a:rPr lang="fr-FR" dirty="0" err="1"/>
              <a:t>inline</a:t>
            </a:r>
            <a:r>
              <a:rPr lang="fr-FR" dirty="0"/>
              <a:t>/draft)</a:t>
            </a:r>
          </a:p>
        </p:txBody>
      </p:sp>
      <p:sp>
        <p:nvSpPr>
          <p:cNvPr id="26" name="Rectangle : coins arrondis 25">
            <a:extLst>
              <a:ext uri="{FF2B5EF4-FFF2-40B4-BE49-F238E27FC236}">
                <a16:creationId xmlns:a16="http://schemas.microsoft.com/office/drawing/2014/main" id="{01166221-E6DA-CD1E-789A-09D8A31284FE}"/>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27" name="Rectangle : coins arrondis 26">
            <a:extLst>
              <a:ext uri="{FF2B5EF4-FFF2-40B4-BE49-F238E27FC236}">
                <a16:creationId xmlns:a16="http://schemas.microsoft.com/office/drawing/2014/main" id="{1D665D6F-AB15-CC7C-C0ED-571AD9C0C66A}"/>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28" name="Rectangle : coins arrondis 27">
            <a:extLst>
              <a:ext uri="{FF2B5EF4-FFF2-40B4-BE49-F238E27FC236}">
                <a16:creationId xmlns:a16="http://schemas.microsoft.com/office/drawing/2014/main" id="{4235DC0A-FA21-A8A2-95DD-24D9240CF5D7}"/>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9" name="Rectangle : coins arrondis 28">
            <a:extLst>
              <a:ext uri="{FF2B5EF4-FFF2-40B4-BE49-F238E27FC236}">
                <a16:creationId xmlns:a16="http://schemas.microsoft.com/office/drawing/2014/main" id="{7D3F2AFA-FA61-A33A-0E50-3BF6BBF037F6}"/>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30" name="Rectangle : coins arrondis 29">
            <a:extLst>
              <a:ext uri="{FF2B5EF4-FFF2-40B4-BE49-F238E27FC236}">
                <a16:creationId xmlns:a16="http://schemas.microsoft.com/office/drawing/2014/main" id="{B9AA9C2B-0F98-07A4-2C82-B9BACDACF1FF}"/>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3" name="Espace réservé du numéro de diapositive 2">
            <a:extLst>
              <a:ext uri="{FF2B5EF4-FFF2-40B4-BE49-F238E27FC236}">
                <a16:creationId xmlns:a16="http://schemas.microsoft.com/office/drawing/2014/main" id="{FB3BC4A5-757D-F7D9-9C6C-4413CB13C54A}"/>
              </a:ext>
            </a:extLst>
          </p:cNvPr>
          <p:cNvSpPr>
            <a:spLocks noGrp="1"/>
          </p:cNvSpPr>
          <p:nvPr>
            <p:ph type="sldNum" sz="quarter" idx="12"/>
          </p:nvPr>
        </p:nvSpPr>
        <p:spPr/>
        <p:txBody>
          <a:bodyPr/>
          <a:lstStyle/>
          <a:p>
            <a:fld id="{A3140761-6D89-40D1-9D6C-4664E1288385}" type="slidenum">
              <a:rPr lang="fr-FR" smtClean="0"/>
              <a:t>50</a:t>
            </a:fld>
            <a:endParaRPr lang="fr-FR"/>
          </a:p>
        </p:txBody>
      </p:sp>
    </p:spTree>
    <p:extLst>
      <p:ext uri="{BB962C8B-B14F-4D97-AF65-F5344CB8AC3E}">
        <p14:creationId xmlns:p14="http://schemas.microsoft.com/office/powerpoint/2010/main" val="442892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6428" y="1326010"/>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3" name="ZoneTexte 2">
            <a:extLst>
              <a:ext uri="{FF2B5EF4-FFF2-40B4-BE49-F238E27FC236}">
                <a16:creationId xmlns:a16="http://schemas.microsoft.com/office/drawing/2014/main" id="{209FE202-4375-597C-4877-2C384070329B}"/>
              </a:ext>
            </a:extLst>
          </p:cNvPr>
          <p:cNvSpPr txBox="1"/>
          <p:nvPr/>
        </p:nvSpPr>
        <p:spPr>
          <a:xfrm>
            <a:off x="1789821" y="4481043"/>
            <a:ext cx="8353640" cy="1477328"/>
          </a:xfrm>
          <a:prstGeom prst="rect">
            <a:avLst/>
          </a:prstGeom>
          <a:solidFill>
            <a:schemeClr val="bg1"/>
          </a:solidFill>
          <a:ln>
            <a:solidFill>
              <a:schemeClr val="tx1"/>
            </a:solidFill>
          </a:ln>
        </p:spPr>
        <p:txBody>
          <a:bodyPr wrap="square" rtlCol="0">
            <a:spAutoFit/>
          </a:bodyPr>
          <a:lstStyle/>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a:t>draft    - </a:t>
            </a:r>
            <a:r>
              <a:rPr lang="fr-FR" i="1" dirty="0" err="1"/>
              <a:t>unTitre</a:t>
            </a:r>
            <a:r>
              <a:rPr lang="fr-FR" i="1" dirty="0"/>
              <a:t> – Résumé</a:t>
            </a:r>
          </a:p>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a:t>draft    - </a:t>
            </a:r>
            <a:r>
              <a:rPr lang="fr-FR" i="1" dirty="0" err="1"/>
              <a:t>unTitre</a:t>
            </a:r>
            <a:r>
              <a:rPr lang="fr-FR" i="1" dirty="0"/>
              <a:t> - Résumé</a:t>
            </a:r>
          </a:p>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a:t>draft    - </a:t>
            </a:r>
            <a:r>
              <a:rPr lang="fr-FR" i="1" dirty="0" err="1"/>
              <a:t>unTitre</a:t>
            </a:r>
            <a:r>
              <a:rPr lang="fr-FR" i="1" dirty="0"/>
              <a:t> - Résumé</a:t>
            </a:r>
          </a:p>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err="1"/>
              <a:t>inline</a:t>
            </a:r>
            <a:r>
              <a:rPr lang="fr-FR" i="1" dirty="0"/>
              <a:t>   - </a:t>
            </a:r>
            <a:r>
              <a:rPr lang="fr-FR" i="1" dirty="0" err="1"/>
              <a:t>unTitre</a:t>
            </a:r>
            <a:r>
              <a:rPr lang="fr-FR" i="1" dirty="0"/>
              <a:t> - Résumé</a:t>
            </a:r>
          </a:p>
          <a:p>
            <a:r>
              <a:rPr lang="fr-FR" u="sng" dirty="0">
                <a:solidFill>
                  <a:srgbClr val="0070C0"/>
                </a:solidFill>
              </a:rPr>
              <a:t>Supp</a:t>
            </a:r>
            <a:r>
              <a:rPr lang="fr-FR" dirty="0">
                <a:solidFill>
                  <a:srgbClr val="0070C0"/>
                </a:solidFill>
              </a:rPr>
              <a:t> - </a:t>
            </a:r>
            <a:r>
              <a:rPr lang="fr-FR" u="sng" dirty="0">
                <a:solidFill>
                  <a:srgbClr val="0070C0"/>
                </a:solidFill>
              </a:rPr>
              <a:t>Maj </a:t>
            </a:r>
            <a:r>
              <a:rPr lang="fr-FR" dirty="0">
                <a:solidFill>
                  <a:srgbClr val="0070C0"/>
                </a:solidFill>
              </a:rPr>
              <a:t>- user - </a:t>
            </a:r>
            <a:r>
              <a:rPr lang="fr-FR" i="1" dirty="0" err="1"/>
              <a:t>inline</a:t>
            </a:r>
            <a:r>
              <a:rPr lang="fr-FR" i="1" dirty="0"/>
              <a:t>   - </a:t>
            </a:r>
            <a:r>
              <a:rPr lang="fr-FR" i="1" dirty="0" err="1"/>
              <a:t>unTitre</a:t>
            </a:r>
            <a:r>
              <a:rPr lang="fr-FR" i="1" dirty="0"/>
              <a:t> - Résumé</a:t>
            </a:r>
          </a:p>
        </p:txBody>
      </p:sp>
      <p:sp>
        <p:nvSpPr>
          <p:cNvPr id="8" name="Rectangle 7">
            <a:extLst>
              <a:ext uri="{FF2B5EF4-FFF2-40B4-BE49-F238E27FC236}">
                <a16:creationId xmlns:a16="http://schemas.microsoft.com/office/drawing/2014/main" id="{0A814510-E0D1-1BD2-FB63-0C7F31818DF7}"/>
              </a:ext>
            </a:extLst>
          </p:cNvPr>
          <p:cNvSpPr/>
          <p:nvPr/>
        </p:nvSpPr>
        <p:spPr>
          <a:xfrm>
            <a:off x="9835548" y="4463285"/>
            <a:ext cx="307912" cy="150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t>
            </a:r>
          </a:p>
        </p:txBody>
      </p:sp>
      <p:sp>
        <p:nvSpPr>
          <p:cNvPr id="9" name="Rectangle : coins arrondis 8">
            <a:extLst>
              <a:ext uri="{FF2B5EF4-FFF2-40B4-BE49-F238E27FC236}">
                <a16:creationId xmlns:a16="http://schemas.microsoft.com/office/drawing/2014/main" id="{FBDC2839-6676-628B-7AEE-2E00C2E6BBE3}"/>
              </a:ext>
            </a:extLst>
          </p:cNvPr>
          <p:cNvSpPr/>
          <p:nvPr/>
        </p:nvSpPr>
        <p:spPr>
          <a:xfrm>
            <a:off x="1787596" y="3942892"/>
            <a:ext cx="1860697"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un article</a:t>
            </a:r>
          </a:p>
        </p:txBody>
      </p:sp>
      <p:sp>
        <p:nvSpPr>
          <p:cNvPr id="10" name="ZoneTexte 9">
            <a:extLst>
              <a:ext uri="{FF2B5EF4-FFF2-40B4-BE49-F238E27FC236}">
                <a16:creationId xmlns:a16="http://schemas.microsoft.com/office/drawing/2014/main" id="{87962158-9EE4-D6B0-E837-D26C9F44D552}"/>
              </a:ext>
            </a:extLst>
          </p:cNvPr>
          <p:cNvSpPr txBox="1"/>
          <p:nvPr/>
        </p:nvSpPr>
        <p:spPr>
          <a:xfrm>
            <a:off x="3537981" y="3429000"/>
            <a:ext cx="5023890" cy="461665"/>
          </a:xfrm>
          <a:prstGeom prst="rect">
            <a:avLst/>
          </a:prstGeom>
          <a:noFill/>
        </p:spPr>
        <p:txBody>
          <a:bodyPr wrap="square" rtlCol="0">
            <a:spAutoFit/>
          </a:bodyPr>
          <a:lstStyle/>
          <a:p>
            <a:pPr algn="ctr"/>
            <a:r>
              <a:rPr lang="fr-FR" sz="2400" b="1" dirty="0"/>
              <a:t>Gérer les articles</a:t>
            </a:r>
          </a:p>
        </p:txBody>
      </p:sp>
      <p:sp>
        <p:nvSpPr>
          <p:cNvPr id="17" name="Rectangle : coins arrondis 16">
            <a:extLst>
              <a:ext uri="{FF2B5EF4-FFF2-40B4-BE49-F238E27FC236}">
                <a16:creationId xmlns:a16="http://schemas.microsoft.com/office/drawing/2014/main" id="{A743A38D-DEF9-DBBD-E5BC-CF6255F9EED1}"/>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18" name="Rectangle : coins arrondis 17">
            <a:extLst>
              <a:ext uri="{FF2B5EF4-FFF2-40B4-BE49-F238E27FC236}">
                <a16:creationId xmlns:a16="http://schemas.microsoft.com/office/drawing/2014/main" id="{86732BA3-F296-896F-FC4A-4526C4F7B976}"/>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23" name="Rectangle : coins arrondis 22">
            <a:extLst>
              <a:ext uri="{FF2B5EF4-FFF2-40B4-BE49-F238E27FC236}">
                <a16:creationId xmlns:a16="http://schemas.microsoft.com/office/drawing/2014/main" id="{3C4270B2-7855-0DE9-AAA3-64863352E1C0}"/>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4" name="Rectangle : coins arrondis 23">
            <a:extLst>
              <a:ext uri="{FF2B5EF4-FFF2-40B4-BE49-F238E27FC236}">
                <a16:creationId xmlns:a16="http://schemas.microsoft.com/office/drawing/2014/main" id="{7A75B414-1F1E-1753-1AA9-070AEF46F41F}"/>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25" name="Rectangle : coins arrondis 24">
            <a:extLst>
              <a:ext uri="{FF2B5EF4-FFF2-40B4-BE49-F238E27FC236}">
                <a16:creationId xmlns:a16="http://schemas.microsoft.com/office/drawing/2014/main" id="{FAFEA70F-B533-E3A4-707A-636F439A28B1}"/>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7" name="Espace réservé du numéro de diapositive 6">
            <a:extLst>
              <a:ext uri="{FF2B5EF4-FFF2-40B4-BE49-F238E27FC236}">
                <a16:creationId xmlns:a16="http://schemas.microsoft.com/office/drawing/2014/main" id="{77788835-2B3A-EF11-55EF-7F91E008D492}"/>
              </a:ext>
            </a:extLst>
          </p:cNvPr>
          <p:cNvSpPr>
            <a:spLocks noGrp="1"/>
          </p:cNvSpPr>
          <p:nvPr>
            <p:ph type="sldNum" sz="quarter" idx="12"/>
          </p:nvPr>
        </p:nvSpPr>
        <p:spPr/>
        <p:txBody>
          <a:bodyPr/>
          <a:lstStyle/>
          <a:p>
            <a:fld id="{A3140761-6D89-40D1-9D6C-4664E1288385}" type="slidenum">
              <a:rPr lang="fr-FR" smtClean="0"/>
              <a:t>51</a:t>
            </a:fld>
            <a:endParaRPr lang="fr-FR"/>
          </a:p>
        </p:txBody>
      </p:sp>
    </p:spTree>
    <p:extLst>
      <p:ext uri="{BB962C8B-B14F-4D97-AF65-F5344CB8AC3E}">
        <p14:creationId xmlns:p14="http://schemas.microsoft.com/office/powerpoint/2010/main" val="3634292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6427" y="1269326"/>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10" name="ZoneTexte 9">
            <a:extLst>
              <a:ext uri="{FF2B5EF4-FFF2-40B4-BE49-F238E27FC236}">
                <a16:creationId xmlns:a16="http://schemas.microsoft.com/office/drawing/2014/main" id="{87962158-9EE4-D6B0-E837-D26C9F44D552}"/>
              </a:ext>
            </a:extLst>
          </p:cNvPr>
          <p:cNvSpPr txBox="1"/>
          <p:nvPr/>
        </p:nvSpPr>
        <p:spPr>
          <a:xfrm>
            <a:off x="3537981" y="3241016"/>
            <a:ext cx="5023890" cy="461665"/>
          </a:xfrm>
          <a:prstGeom prst="rect">
            <a:avLst/>
          </a:prstGeom>
          <a:noFill/>
        </p:spPr>
        <p:txBody>
          <a:bodyPr wrap="square" rtlCol="0">
            <a:spAutoFit/>
          </a:bodyPr>
          <a:lstStyle/>
          <a:p>
            <a:pPr algn="ctr"/>
            <a:r>
              <a:rPr lang="fr-FR" sz="2400" b="1" dirty="0"/>
              <a:t>Créer un article</a:t>
            </a:r>
          </a:p>
        </p:txBody>
      </p:sp>
      <p:sp>
        <p:nvSpPr>
          <p:cNvPr id="11" name="ZoneTexte 10">
            <a:extLst>
              <a:ext uri="{FF2B5EF4-FFF2-40B4-BE49-F238E27FC236}">
                <a16:creationId xmlns:a16="http://schemas.microsoft.com/office/drawing/2014/main" id="{47DDF162-015E-2DF2-ADF3-05F9E9E6F512}"/>
              </a:ext>
            </a:extLst>
          </p:cNvPr>
          <p:cNvSpPr txBox="1"/>
          <p:nvPr/>
        </p:nvSpPr>
        <p:spPr>
          <a:xfrm>
            <a:off x="1785833" y="3673066"/>
            <a:ext cx="4403300" cy="369332"/>
          </a:xfrm>
          <a:prstGeom prst="rect">
            <a:avLst/>
          </a:prstGeom>
          <a:solidFill>
            <a:schemeClr val="bg1"/>
          </a:solidFill>
          <a:ln>
            <a:solidFill>
              <a:schemeClr val="tx1"/>
            </a:solidFill>
          </a:ln>
        </p:spPr>
        <p:txBody>
          <a:bodyPr wrap="square" rtlCol="0">
            <a:spAutoFit/>
          </a:bodyPr>
          <a:lstStyle/>
          <a:p>
            <a:r>
              <a:rPr lang="fr-FR" i="1" dirty="0" err="1"/>
              <a:t>unTitre</a:t>
            </a:r>
            <a:r>
              <a:rPr lang="fr-FR" i="1" dirty="0"/>
              <a:t> modifiable</a:t>
            </a:r>
          </a:p>
        </p:txBody>
      </p:sp>
      <p:sp>
        <p:nvSpPr>
          <p:cNvPr id="12" name="ZoneTexte 11">
            <a:extLst>
              <a:ext uri="{FF2B5EF4-FFF2-40B4-BE49-F238E27FC236}">
                <a16:creationId xmlns:a16="http://schemas.microsoft.com/office/drawing/2014/main" id="{805B74A4-D90C-A1B3-004A-9D79172CF3F3}"/>
              </a:ext>
            </a:extLst>
          </p:cNvPr>
          <p:cNvSpPr txBox="1"/>
          <p:nvPr/>
        </p:nvSpPr>
        <p:spPr>
          <a:xfrm>
            <a:off x="6350000" y="3686260"/>
            <a:ext cx="3780396"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unePhoto</a:t>
            </a:r>
            <a:r>
              <a:rPr lang="fr-FR" dirty="0"/>
              <a:t> </a:t>
            </a:r>
            <a:r>
              <a:rPr lang="fr-FR" i="1" dirty="0"/>
              <a:t>modifiable</a:t>
            </a:r>
            <a:endParaRPr lang="fr-FR" dirty="0"/>
          </a:p>
        </p:txBody>
      </p:sp>
      <p:sp>
        <p:nvSpPr>
          <p:cNvPr id="13" name="Rectangle : coins arrondis 12">
            <a:extLst>
              <a:ext uri="{FF2B5EF4-FFF2-40B4-BE49-F238E27FC236}">
                <a16:creationId xmlns:a16="http://schemas.microsoft.com/office/drawing/2014/main" id="{612741A9-B481-D2A5-5EBB-B185BBC11670}"/>
              </a:ext>
            </a:extLst>
          </p:cNvPr>
          <p:cNvSpPr/>
          <p:nvPr/>
        </p:nvSpPr>
        <p:spPr>
          <a:xfrm>
            <a:off x="5330456" y="561335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7" name="ZoneTexte 16">
            <a:extLst>
              <a:ext uri="{FF2B5EF4-FFF2-40B4-BE49-F238E27FC236}">
                <a16:creationId xmlns:a16="http://schemas.microsoft.com/office/drawing/2014/main" id="{F777EC34-E0F0-631B-92B7-6BE52238B6B2}"/>
              </a:ext>
            </a:extLst>
          </p:cNvPr>
          <p:cNvSpPr txBox="1"/>
          <p:nvPr/>
        </p:nvSpPr>
        <p:spPr>
          <a:xfrm>
            <a:off x="1785833" y="4121401"/>
            <a:ext cx="8355864" cy="388555"/>
          </a:xfrm>
          <a:prstGeom prst="rect">
            <a:avLst/>
          </a:prstGeom>
          <a:solidFill>
            <a:schemeClr val="bg1"/>
          </a:solidFill>
          <a:ln>
            <a:solidFill>
              <a:schemeClr val="tx1"/>
            </a:solidFill>
          </a:ln>
        </p:spPr>
        <p:txBody>
          <a:bodyPr wrap="square" rtlCol="0">
            <a:noAutofit/>
          </a:bodyPr>
          <a:lstStyle>
            <a:defPPr>
              <a:defRPr lang="fr-FR"/>
            </a:defPPr>
            <a:lvl1pPr>
              <a:defRPr i="1"/>
            </a:lvl1pPr>
          </a:lstStyle>
          <a:p>
            <a:r>
              <a:rPr lang="fr-FR" dirty="0" err="1"/>
              <a:t>unRésumé</a:t>
            </a:r>
            <a:r>
              <a:rPr lang="fr-FR" dirty="0"/>
              <a:t> </a:t>
            </a:r>
            <a:r>
              <a:rPr lang="fr-FR" i="1" dirty="0"/>
              <a:t>modifiable</a:t>
            </a:r>
            <a:endParaRPr lang="fr-FR" dirty="0"/>
          </a:p>
        </p:txBody>
      </p:sp>
      <p:sp>
        <p:nvSpPr>
          <p:cNvPr id="3" name="ZoneTexte 2">
            <a:extLst>
              <a:ext uri="{FF2B5EF4-FFF2-40B4-BE49-F238E27FC236}">
                <a16:creationId xmlns:a16="http://schemas.microsoft.com/office/drawing/2014/main" id="{757B8327-D16C-0245-79EC-AD55F6C70DAD}"/>
              </a:ext>
            </a:extLst>
          </p:cNvPr>
          <p:cNvSpPr txBox="1"/>
          <p:nvPr/>
        </p:nvSpPr>
        <p:spPr>
          <a:xfrm>
            <a:off x="1774532" y="4621896"/>
            <a:ext cx="8355864" cy="860214"/>
          </a:xfrm>
          <a:prstGeom prst="rect">
            <a:avLst/>
          </a:prstGeom>
          <a:solidFill>
            <a:schemeClr val="bg1"/>
          </a:solidFill>
          <a:ln>
            <a:solidFill>
              <a:schemeClr val="tx1"/>
            </a:solidFill>
          </a:ln>
        </p:spPr>
        <p:txBody>
          <a:bodyPr wrap="square" rtlCol="0">
            <a:noAutofit/>
          </a:bodyPr>
          <a:lstStyle>
            <a:defPPr>
              <a:defRPr lang="fr-FR"/>
            </a:defPPr>
            <a:lvl1pPr>
              <a:defRPr i="1"/>
            </a:lvl1pPr>
          </a:lstStyle>
          <a:p>
            <a:r>
              <a:rPr lang="fr-FR" dirty="0" err="1"/>
              <a:t>unContenu</a:t>
            </a:r>
            <a:r>
              <a:rPr lang="fr-FR" dirty="0"/>
              <a:t> à modifier ou à créer</a:t>
            </a:r>
          </a:p>
        </p:txBody>
      </p:sp>
      <p:sp>
        <p:nvSpPr>
          <p:cNvPr id="14" name="Rectangle : coins arrondis 13">
            <a:extLst>
              <a:ext uri="{FF2B5EF4-FFF2-40B4-BE49-F238E27FC236}">
                <a16:creationId xmlns:a16="http://schemas.microsoft.com/office/drawing/2014/main" id="{442B5919-4B8D-9853-D634-D2BB4B456E4E}"/>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15" name="Rectangle : coins arrondis 14">
            <a:extLst>
              <a:ext uri="{FF2B5EF4-FFF2-40B4-BE49-F238E27FC236}">
                <a16:creationId xmlns:a16="http://schemas.microsoft.com/office/drawing/2014/main" id="{AD372B8C-BDB4-F08A-EF9E-212D6BC80BEF}"/>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18" name="Rectangle : coins arrondis 17">
            <a:extLst>
              <a:ext uri="{FF2B5EF4-FFF2-40B4-BE49-F238E27FC236}">
                <a16:creationId xmlns:a16="http://schemas.microsoft.com/office/drawing/2014/main" id="{3B5E1E35-F94B-899C-0331-6BB62327A82E}"/>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23" name="Rectangle : coins arrondis 22">
            <a:extLst>
              <a:ext uri="{FF2B5EF4-FFF2-40B4-BE49-F238E27FC236}">
                <a16:creationId xmlns:a16="http://schemas.microsoft.com/office/drawing/2014/main" id="{4769A43B-DB2E-B75F-89CD-27B84221DAEB}"/>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24" name="Rectangle : coins arrondis 23">
            <a:extLst>
              <a:ext uri="{FF2B5EF4-FFF2-40B4-BE49-F238E27FC236}">
                <a16:creationId xmlns:a16="http://schemas.microsoft.com/office/drawing/2014/main" id="{170830B2-1A31-E815-1BF5-C34215B684C5}"/>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7" name="Espace réservé du numéro de diapositive 6">
            <a:extLst>
              <a:ext uri="{FF2B5EF4-FFF2-40B4-BE49-F238E27FC236}">
                <a16:creationId xmlns:a16="http://schemas.microsoft.com/office/drawing/2014/main" id="{27A9F8B6-ADBC-8B6C-8AD5-F4D9BBBE7A41}"/>
              </a:ext>
            </a:extLst>
          </p:cNvPr>
          <p:cNvSpPr>
            <a:spLocks noGrp="1"/>
          </p:cNvSpPr>
          <p:nvPr>
            <p:ph type="sldNum" sz="quarter" idx="12"/>
          </p:nvPr>
        </p:nvSpPr>
        <p:spPr/>
        <p:txBody>
          <a:bodyPr/>
          <a:lstStyle/>
          <a:p>
            <a:fld id="{A3140761-6D89-40D1-9D6C-4664E1288385}" type="slidenum">
              <a:rPr lang="fr-FR" smtClean="0"/>
              <a:t>52</a:t>
            </a:fld>
            <a:endParaRPr lang="fr-FR"/>
          </a:p>
        </p:txBody>
      </p:sp>
    </p:spTree>
    <p:extLst>
      <p:ext uri="{BB962C8B-B14F-4D97-AF65-F5344CB8AC3E}">
        <p14:creationId xmlns:p14="http://schemas.microsoft.com/office/powerpoint/2010/main" val="329037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EE622-09F5-C307-91C2-E7863E888FFF}"/>
              </a:ext>
            </a:extLst>
          </p:cNvPr>
          <p:cNvSpPr/>
          <p:nvPr/>
        </p:nvSpPr>
        <p:spPr>
          <a:xfrm>
            <a:off x="976427" y="1269326"/>
            <a:ext cx="9952075" cy="49973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75602B01-2112-32DA-DA5F-130E86DB76A2}"/>
              </a:ext>
            </a:extLst>
          </p:cNvPr>
          <p:cNvSpPr>
            <a:spLocks noGrp="1"/>
          </p:cNvSpPr>
          <p:nvPr>
            <p:ph type="title"/>
          </p:nvPr>
        </p:nvSpPr>
        <p:spPr>
          <a:xfrm>
            <a:off x="838200" y="131210"/>
            <a:ext cx="10515600" cy="719396"/>
          </a:xfrm>
        </p:spPr>
        <p:txBody>
          <a:bodyPr/>
          <a:lstStyle/>
          <a:p>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Wireframes </a:t>
            </a:r>
            <a:r>
              <a:rPr lang="fr-FR" sz="4400" b="1"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Admin</a:t>
            </a:r>
            <a:r>
              <a:rPr lang="fr-FR" sz="44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 - ACCUEIL</a:t>
            </a:r>
            <a:endParaRPr lang="fr-FR" dirty="0"/>
          </a:p>
        </p:txBody>
      </p:sp>
      <p:sp>
        <p:nvSpPr>
          <p:cNvPr id="5" name="ZoneTexte 4">
            <a:extLst>
              <a:ext uri="{FF2B5EF4-FFF2-40B4-BE49-F238E27FC236}">
                <a16:creationId xmlns:a16="http://schemas.microsoft.com/office/drawing/2014/main" id="{91925A1C-3352-AEE2-6492-7B9EBA0679E3}"/>
              </a:ext>
            </a:extLst>
          </p:cNvPr>
          <p:cNvSpPr txBox="1"/>
          <p:nvPr/>
        </p:nvSpPr>
        <p:spPr>
          <a:xfrm>
            <a:off x="2371061" y="1326010"/>
            <a:ext cx="7145079" cy="646331"/>
          </a:xfrm>
          <a:prstGeom prst="rect">
            <a:avLst/>
          </a:prstGeom>
          <a:noFill/>
        </p:spPr>
        <p:txBody>
          <a:bodyPr wrap="square" rtlCol="0">
            <a:spAutoFit/>
          </a:bodyPr>
          <a:lstStyle/>
          <a:p>
            <a:r>
              <a:rPr lang="fr-FR" sz="3600" dirty="0"/>
              <a:t>Administration du blog </a:t>
            </a:r>
            <a:r>
              <a:rPr lang="fr-FR" sz="3600" b="1" dirty="0"/>
              <a:t>Rire et écrire</a:t>
            </a:r>
          </a:p>
        </p:txBody>
      </p:sp>
      <p:sp>
        <p:nvSpPr>
          <p:cNvPr id="6" name="ZoneTexte 5">
            <a:extLst>
              <a:ext uri="{FF2B5EF4-FFF2-40B4-BE49-F238E27FC236}">
                <a16:creationId xmlns:a16="http://schemas.microsoft.com/office/drawing/2014/main" id="{FFFAA45F-508E-9A93-4C10-7C036FE296FC}"/>
              </a:ext>
            </a:extLst>
          </p:cNvPr>
          <p:cNvSpPr txBox="1"/>
          <p:nvPr/>
        </p:nvSpPr>
        <p:spPr>
          <a:xfrm>
            <a:off x="978192" y="2126513"/>
            <a:ext cx="9952074" cy="369332"/>
          </a:xfrm>
          <a:prstGeom prst="rect">
            <a:avLst/>
          </a:prstGeom>
          <a:solidFill>
            <a:srgbClr val="FF0000"/>
          </a:solidFill>
        </p:spPr>
        <p:txBody>
          <a:bodyPr wrap="square" rtlCol="0">
            <a:spAutoFit/>
          </a:bodyPr>
          <a:lstStyle/>
          <a:p>
            <a:pPr algn="ctr"/>
            <a:r>
              <a:rPr lang="fr-FR" b="1" dirty="0">
                <a:solidFill>
                  <a:schemeClr val="bg1"/>
                </a:solidFill>
              </a:rPr>
              <a:t>Bonjour </a:t>
            </a:r>
            <a:r>
              <a:rPr lang="fr-FR" b="1" i="1" dirty="0">
                <a:solidFill>
                  <a:schemeClr val="bg1"/>
                </a:solidFill>
              </a:rPr>
              <a:t>Login !</a:t>
            </a:r>
          </a:p>
        </p:txBody>
      </p:sp>
      <p:sp>
        <p:nvSpPr>
          <p:cNvPr id="10" name="ZoneTexte 9">
            <a:extLst>
              <a:ext uri="{FF2B5EF4-FFF2-40B4-BE49-F238E27FC236}">
                <a16:creationId xmlns:a16="http://schemas.microsoft.com/office/drawing/2014/main" id="{87962158-9EE4-D6B0-E837-D26C9F44D552}"/>
              </a:ext>
            </a:extLst>
          </p:cNvPr>
          <p:cNvSpPr txBox="1"/>
          <p:nvPr/>
        </p:nvSpPr>
        <p:spPr>
          <a:xfrm>
            <a:off x="3537981" y="3241016"/>
            <a:ext cx="5023890" cy="461665"/>
          </a:xfrm>
          <a:prstGeom prst="rect">
            <a:avLst/>
          </a:prstGeom>
          <a:noFill/>
        </p:spPr>
        <p:txBody>
          <a:bodyPr wrap="square" rtlCol="0">
            <a:spAutoFit/>
          </a:bodyPr>
          <a:lstStyle/>
          <a:p>
            <a:pPr algn="ctr"/>
            <a:r>
              <a:rPr lang="fr-FR" sz="2400" b="1" dirty="0"/>
              <a:t>Modifier un article</a:t>
            </a:r>
          </a:p>
        </p:txBody>
      </p:sp>
      <p:sp>
        <p:nvSpPr>
          <p:cNvPr id="11" name="ZoneTexte 10">
            <a:extLst>
              <a:ext uri="{FF2B5EF4-FFF2-40B4-BE49-F238E27FC236}">
                <a16:creationId xmlns:a16="http://schemas.microsoft.com/office/drawing/2014/main" id="{47DDF162-015E-2DF2-ADF3-05F9E9E6F512}"/>
              </a:ext>
            </a:extLst>
          </p:cNvPr>
          <p:cNvSpPr txBox="1"/>
          <p:nvPr/>
        </p:nvSpPr>
        <p:spPr>
          <a:xfrm>
            <a:off x="1785833" y="3673066"/>
            <a:ext cx="2594344" cy="369332"/>
          </a:xfrm>
          <a:prstGeom prst="rect">
            <a:avLst/>
          </a:prstGeom>
          <a:solidFill>
            <a:schemeClr val="bg1"/>
          </a:solidFill>
          <a:ln>
            <a:solidFill>
              <a:schemeClr val="tx1"/>
            </a:solidFill>
          </a:ln>
        </p:spPr>
        <p:txBody>
          <a:bodyPr wrap="square" rtlCol="0">
            <a:spAutoFit/>
          </a:bodyPr>
          <a:lstStyle/>
          <a:p>
            <a:r>
              <a:rPr lang="fr-FR" i="1" dirty="0" err="1"/>
              <a:t>unTitre</a:t>
            </a:r>
            <a:r>
              <a:rPr lang="fr-FR" i="1" dirty="0"/>
              <a:t> modifiable</a:t>
            </a:r>
          </a:p>
        </p:txBody>
      </p:sp>
      <p:sp>
        <p:nvSpPr>
          <p:cNvPr id="12" name="ZoneTexte 11">
            <a:extLst>
              <a:ext uri="{FF2B5EF4-FFF2-40B4-BE49-F238E27FC236}">
                <a16:creationId xmlns:a16="http://schemas.microsoft.com/office/drawing/2014/main" id="{805B74A4-D90C-A1B3-004A-9D79172CF3F3}"/>
              </a:ext>
            </a:extLst>
          </p:cNvPr>
          <p:cNvSpPr txBox="1"/>
          <p:nvPr/>
        </p:nvSpPr>
        <p:spPr>
          <a:xfrm>
            <a:off x="4859082" y="3690820"/>
            <a:ext cx="2594344"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err="1"/>
              <a:t>unePhoto</a:t>
            </a:r>
            <a:r>
              <a:rPr lang="fr-FR" dirty="0"/>
              <a:t> </a:t>
            </a:r>
            <a:r>
              <a:rPr lang="fr-FR" i="1" dirty="0"/>
              <a:t>modifiable</a:t>
            </a:r>
            <a:endParaRPr lang="fr-FR" dirty="0"/>
          </a:p>
        </p:txBody>
      </p:sp>
      <p:sp>
        <p:nvSpPr>
          <p:cNvPr id="13" name="Rectangle : coins arrondis 12">
            <a:extLst>
              <a:ext uri="{FF2B5EF4-FFF2-40B4-BE49-F238E27FC236}">
                <a16:creationId xmlns:a16="http://schemas.microsoft.com/office/drawing/2014/main" id="{612741A9-B481-D2A5-5EBB-B185BBC11670}"/>
              </a:ext>
            </a:extLst>
          </p:cNvPr>
          <p:cNvSpPr/>
          <p:nvPr/>
        </p:nvSpPr>
        <p:spPr>
          <a:xfrm>
            <a:off x="5330456" y="5613357"/>
            <a:ext cx="1531088" cy="483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Valider</a:t>
            </a:r>
          </a:p>
        </p:txBody>
      </p:sp>
      <p:sp>
        <p:nvSpPr>
          <p:cNvPr id="17" name="ZoneTexte 16">
            <a:extLst>
              <a:ext uri="{FF2B5EF4-FFF2-40B4-BE49-F238E27FC236}">
                <a16:creationId xmlns:a16="http://schemas.microsoft.com/office/drawing/2014/main" id="{F777EC34-E0F0-631B-92B7-6BE52238B6B2}"/>
              </a:ext>
            </a:extLst>
          </p:cNvPr>
          <p:cNvSpPr txBox="1"/>
          <p:nvPr/>
        </p:nvSpPr>
        <p:spPr>
          <a:xfrm>
            <a:off x="1785833" y="4121401"/>
            <a:ext cx="8355864" cy="388555"/>
          </a:xfrm>
          <a:prstGeom prst="rect">
            <a:avLst/>
          </a:prstGeom>
          <a:solidFill>
            <a:schemeClr val="bg1"/>
          </a:solidFill>
          <a:ln>
            <a:solidFill>
              <a:schemeClr val="tx1"/>
            </a:solidFill>
          </a:ln>
        </p:spPr>
        <p:txBody>
          <a:bodyPr wrap="square" rtlCol="0">
            <a:noAutofit/>
          </a:bodyPr>
          <a:lstStyle>
            <a:defPPr>
              <a:defRPr lang="fr-FR"/>
            </a:defPPr>
            <a:lvl1pPr>
              <a:defRPr i="1"/>
            </a:lvl1pPr>
          </a:lstStyle>
          <a:p>
            <a:r>
              <a:rPr lang="fr-FR" dirty="0" err="1"/>
              <a:t>unRésumé</a:t>
            </a:r>
            <a:r>
              <a:rPr lang="fr-FR" dirty="0"/>
              <a:t> </a:t>
            </a:r>
            <a:r>
              <a:rPr lang="fr-FR" i="1" dirty="0"/>
              <a:t>modifiable</a:t>
            </a:r>
            <a:endParaRPr lang="fr-FR" dirty="0"/>
          </a:p>
        </p:txBody>
      </p:sp>
      <p:sp>
        <p:nvSpPr>
          <p:cNvPr id="3" name="ZoneTexte 2">
            <a:extLst>
              <a:ext uri="{FF2B5EF4-FFF2-40B4-BE49-F238E27FC236}">
                <a16:creationId xmlns:a16="http://schemas.microsoft.com/office/drawing/2014/main" id="{757B8327-D16C-0245-79EC-AD55F6C70DAD}"/>
              </a:ext>
            </a:extLst>
          </p:cNvPr>
          <p:cNvSpPr txBox="1"/>
          <p:nvPr/>
        </p:nvSpPr>
        <p:spPr>
          <a:xfrm>
            <a:off x="1774532" y="4621896"/>
            <a:ext cx="8355864" cy="860214"/>
          </a:xfrm>
          <a:prstGeom prst="rect">
            <a:avLst/>
          </a:prstGeom>
          <a:solidFill>
            <a:schemeClr val="bg1"/>
          </a:solidFill>
          <a:ln>
            <a:solidFill>
              <a:schemeClr val="tx1"/>
            </a:solidFill>
          </a:ln>
        </p:spPr>
        <p:txBody>
          <a:bodyPr wrap="square" rtlCol="0">
            <a:noAutofit/>
          </a:bodyPr>
          <a:lstStyle>
            <a:defPPr>
              <a:defRPr lang="fr-FR"/>
            </a:defPPr>
            <a:lvl1pPr>
              <a:defRPr i="1"/>
            </a:lvl1pPr>
          </a:lstStyle>
          <a:p>
            <a:r>
              <a:rPr lang="fr-FR" dirty="0" err="1"/>
              <a:t>unContenu</a:t>
            </a:r>
            <a:r>
              <a:rPr lang="fr-FR" dirty="0"/>
              <a:t> à modifier ou à créer</a:t>
            </a:r>
          </a:p>
        </p:txBody>
      </p:sp>
      <p:sp>
        <p:nvSpPr>
          <p:cNvPr id="9" name="ZoneTexte 8">
            <a:extLst>
              <a:ext uri="{FF2B5EF4-FFF2-40B4-BE49-F238E27FC236}">
                <a16:creationId xmlns:a16="http://schemas.microsoft.com/office/drawing/2014/main" id="{013AFAD0-5AE2-915E-C0C2-BA3D01D0FD67}"/>
              </a:ext>
            </a:extLst>
          </p:cNvPr>
          <p:cNvSpPr txBox="1"/>
          <p:nvPr/>
        </p:nvSpPr>
        <p:spPr>
          <a:xfrm>
            <a:off x="7701712" y="3684545"/>
            <a:ext cx="2439985" cy="369332"/>
          </a:xfrm>
          <a:prstGeom prst="rect">
            <a:avLst/>
          </a:prstGeom>
          <a:solidFill>
            <a:schemeClr val="bg1"/>
          </a:solidFill>
          <a:ln>
            <a:solidFill>
              <a:schemeClr val="tx1"/>
            </a:solidFill>
          </a:ln>
        </p:spPr>
        <p:txBody>
          <a:bodyPr wrap="square" rtlCol="0">
            <a:spAutoFit/>
          </a:bodyPr>
          <a:lstStyle>
            <a:defPPr>
              <a:defRPr lang="fr-FR"/>
            </a:defPPr>
            <a:lvl1pPr>
              <a:defRPr i="1"/>
            </a:lvl1pPr>
          </a:lstStyle>
          <a:p>
            <a:r>
              <a:rPr lang="fr-FR" dirty="0"/>
              <a:t>Statut (</a:t>
            </a:r>
            <a:r>
              <a:rPr lang="fr-FR" dirty="0" err="1"/>
              <a:t>inline</a:t>
            </a:r>
            <a:r>
              <a:rPr lang="fr-FR" dirty="0"/>
              <a:t>/draft)</a:t>
            </a:r>
          </a:p>
        </p:txBody>
      </p:sp>
      <p:sp>
        <p:nvSpPr>
          <p:cNvPr id="7" name="Rectangle : coins arrondis 6">
            <a:extLst>
              <a:ext uri="{FF2B5EF4-FFF2-40B4-BE49-F238E27FC236}">
                <a16:creationId xmlns:a16="http://schemas.microsoft.com/office/drawing/2014/main" id="{0E27E41B-906A-D412-A063-E969FC325AB2}"/>
              </a:ext>
            </a:extLst>
          </p:cNvPr>
          <p:cNvSpPr/>
          <p:nvPr/>
        </p:nvSpPr>
        <p:spPr>
          <a:xfrm>
            <a:off x="2303587" y="2650929"/>
            <a:ext cx="1642732" cy="3593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Créer Admin</a:t>
            </a:r>
          </a:p>
        </p:txBody>
      </p:sp>
      <p:sp>
        <p:nvSpPr>
          <p:cNvPr id="14" name="Rectangle : coins arrondis 13">
            <a:extLst>
              <a:ext uri="{FF2B5EF4-FFF2-40B4-BE49-F238E27FC236}">
                <a16:creationId xmlns:a16="http://schemas.microsoft.com/office/drawing/2014/main" id="{373029B2-83F3-05D3-7BF3-CAA1B5B6F968}"/>
              </a:ext>
            </a:extLst>
          </p:cNvPr>
          <p:cNvSpPr/>
          <p:nvPr/>
        </p:nvSpPr>
        <p:spPr>
          <a:xfrm>
            <a:off x="6990417" y="2668075"/>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Site</a:t>
            </a:r>
          </a:p>
        </p:txBody>
      </p:sp>
      <p:sp>
        <p:nvSpPr>
          <p:cNvPr id="15" name="Rectangle : coins arrondis 14">
            <a:extLst>
              <a:ext uri="{FF2B5EF4-FFF2-40B4-BE49-F238E27FC236}">
                <a16:creationId xmlns:a16="http://schemas.microsoft.com/office/drawing/2014/main" id="{CE7D78BE-6076-8477-6E1D-C3DC98CD35C5}"/>
              </a:ext>
            </a:extLst>
          </p:cNvPr>
          <p:cNvSpPr/>
          <p:nvPr/>
        </p:nvSpPr>
        <p:spPr>
          <a:xfrm>
            <a:off x="4072460" y="2651737"/>
            <a:ext cx="956932"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Articles</a:t>
            </a:r>
          </a:p>
        </p:txBody>
      </p:sp>
      <p:sp>
        <p:nvSpPr>
          <p:cNvPr id="18" name="Rectangle : coins arrondis 17">
            <a:extLst>
              <a:ext uri="{FF2B5EF4-FFF2-40B4-BE49-F238E27FC236}">
                <a16:creationId xmlns:a16="http://schemas.microsoft.com/office/drawing/2014/main" id="{5D59F57C-31E4-3DA1-B894-5756C8AE2CF9}"/>
              </a:ext>
            </a:extLst>
          </p:cNvPr>
          <p:cNvSpPr/>
          <p:nvPr/>
        </p:nvSpPr>
        <p:spPr>
          <a:xfrm>
            <a:off x="5156201" y="2643964"/>
            <a:ext cx="1685250"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Commentaires</a:t>
            </a:r>
          </a:p>
        </p:txBody>
      </p:sp>
      <p:sp>
        <p:nvSpPr>
          <p:cNvPr id="21" name="Rectangle : coins arrondis 20">
            <a:extLst>
              <a:ext uri="{FF2B5EF4-FFF2-40B4-BE49-F238E27FC236}">
                <a16:creationId xmlns:a16="http://schemas.microsoft.com/office/drawing/2014/main" id="{C17C3AC9-19B3-1B4A-6385-BFA694827273}"/>
              </a:ext>
            </a:extLst>
          </p:cNvPr>
          <p:cNvSpPr/>
          <p:nvPr/>
        </p:nvSpPr>
        <p:spPr>
          <a:xfrm>
            <a:off x="8271751" y="2674993"/>
            <a:ext cx="1132368" cy="3693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Quitter</a:t>
            </a:r>
          </a:p>
        </p:txBody>
      </p:sp>
      <p:sp>
        <p:nvSpPr>
          <p:cNvPr id="8" name="Espace réservé du numéro de diapositive 7">
            <a:extLst>
              <a:ext uri="{FF2B5EF4-FFF2-40B4-BE49-F238E27FC236}">
                <a16:creationId xmlns:a16="http://schemas.microsoft.com/office/drawing/2014/main" id="{331917B2-F9DD-D35D-347D-CC920BCCA133}"/>
              </a:ext>
            </a:extLst>
          </p:cNvPr>
          <p:cNvSpPr>
            <a:spLocks noGrp="1"/>
          </p:cNvSpPr>
          <p:nvPr>
            <p:ph type="sldNum" sz="quarter" idx="12"/>
          </p:nvPr>
        </p:nvSpPr>
        <p:spPr/>
        <p:txBody>
          <a:bodyPr/>
          <a:lstStyle/>
          <a:p>
            <a:fld id="{A3140761-6D89-40D1-9D6C-4664E1288385}" type="slidenum">
              <a:rPr lang="fr-FR" smtClean="0"/>
              <a:t>53</a:t>
            </a:fld>
            <a:endParaRPr lang="fr-FR"/>
          </a:p>
        </p:txBody>
      </p:sp>
    </p:spTree>
    <p:extLst>
      <p:ext uri="{BB962C8B-B14F-4D97-AF65-F5344CB8AC3E}">
        <p14:creationId xmlns:p14="http://schemas.microsoft.com/office/powerpoint/2010/main" val="346308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918132-CBAA-FA83-6D0B-2597FFD38CA6}"/>
              </a:ext>
            </a:extLst>
          </p:cNvPr>
          <p:cNvSpPr>
            <a:spLocks noGrp="1"/>
          </p:cNvSpPr>
          <p:nvPr>
            <p:ph type="title"/>
          </p:nvPr>
        </p:nvSpPr>
        <p:spPr/>
        <p:txBody>
          <a:bodyPr/>
          <a:lstStyle/>
          <a:p>
            <a:r>
              <a:rPr lang="fr-FR" dirty="0"/>
              <a:t>https://evalphpblog.000webhostapp.com/</a:t>
            </a:r>
          </a:p>
        </p:txBody>
      </p:sp>
      <p:sp>
        <p:nvSpPr>
          <p:cNvPr id="3" name="Espace réservé du contenu 2">
            <a:extLst>
              <a:ext uri="{FF2B5EF4-FFF2-40B4-BE49-F238E27FC236}">
                <a16:creationId xmlns:a16="http://schemas.microsoft.com/office/drawing/2014/main" id="{C02C839D-CE67-D8A4-ED2E-55D8680F1AC9}"/>
              </a:ext>
            </a:extLst>
          </p:cNvPr>
          <p:cNvSpPr>
            <a:spLocks noGrp="1"/>
          </p:cNvSpPr>
          <p:nvPr>
            <p:ph idx="1"/>
          </p:nvPr>
        </p:nvSpPr>
        <p:spPr/>
        <p:txBody>
          <a:bodyPr/>
          <a:lstStyle/>
          <a:p>
            <a:r>
              <a:rPr lang="fr-FR" dirty="0"/>
              <a:t>Dans </a:t>
            </a:r>
            <a:r>
              <a:rPr lang="fr-FR" dirty="0" err="1"/>
              <a:t>connexionbdd.php</a:t>
            </a:r>
            <a:r>
              <a:rPr lang="fr-FR" dirty="0"/>
              <a:t> : // cf. diapo précédente</a:t>
            </a:r>
          </a:p>
          <a:p>
            <a:pPr lvl="1"/>
            <a:r>
              <a:rPr lang="fr-FR" dirty="0"/>
              <a:t>$</a:t>
            </a:r>
            <a:r>
              <a:rPr lang="fr-FR" dirty="0" err="1"/>
              <a:t>servername</a:t>
            </a:r>
            <a:r>
              <a:rPr lang="fr-FR" dirty="0"/>
              <a:t> = 'localhost’; </a:t>
            </a:r>
          </a:p>
          <a:p>
            <a:pPr lvl="1"/>
            <a:r>
              <a:rPr lang="fr-FR" dirty="0"/>
              <a:t>$</a:t>
            </a:r>
            <a:r>
              <a:rPr lang="fr-FR" dirty="0" err="1"/>
              <a:t>username</a:t>
            </a:r>
            <a:r>
              <a:rPr lang="fr-FR" dirty="0"/>
              <a:t> = 'root';</a:t>
            </a:r>
          </a:p>
          <a:p>
            <a:pPr lvl="1"/>
            <a:r>
              <a:rPr lang="fr-FR" dirty="0"/>
              <a:t>$</a:t>
            </a:r>
            <a:r>
              <a:rPr lang="fr-FR" dirty="0" err="1"/>
              <a:t>password</a:t>
            </a:r>
            <a:r>
              <a:rPr lang="fr-FR" dirty="0"/>
              <a:t> = '</a:t>
            </a:r>
            <a:r>
              <a:rPr lang="fr-FR" dirty="0" err="1"/>
              <a:t>sJ</a:t>
            </a:r>
            <a:r>
              <a:rPr lang="fr-FR" dirty="0"/>
              <a:t>&lt;E}&lt;7^y7Veihq#';</a:t>
            </a:r>
          </a:p>
          <a:p>
            <a:pPr lvl="1"/>
            <a:r>
              <a:rPr lang="fr-FR" dirty="0"/>
              <a:t>$</a:t>
            </a:r>
            <a:r>
              <a:rPr lang="fr-FR" dirty="0" err="1"/>
              <a:t>dbname</a:t>
            </a:r>
            <a:r>
              <a:rPr lang="fr-FR" dirty="0"/>
              <a:t>= "</a:t>
            </a:r>
            <a:r>
              <a:rPr lang="fr-FR" dirty="0" err="1"/>
              <a:t>bd_rire_cma</a:t>
            </a:r>
            <a:r>
              <a:rPr lang="fr-FR" dirty="0"/>
              <a:t>";</a:t>
            </a:r>
          </a:p>
          <a:p>
            <a:pPr marL="457200" lvl="1" indent="0">
              <a:buNone/>
            </a:pPr>
            <a:endParaRPr lang="fr-FR" dirty="0"/>
          </a:p>
          <a:p>
            <a:pPr marL="0" indent="0">
              <a:buNone/>
            </a:pPr>
            <a:r>
              <a:rPr lang="fr-FR" dirty="0"/>
              <a:t>J’ai aussi remplacé partout index2 par index (cf. diapo suivante)</a:t>
            </a:r>
          </a:p>
          <a:p>
            <a:endParaRPr lang="fr-FR" dirty="0"/>
          </a:p>
          <a:p>
            <a:endParaRPr lang="fr-FR" dirty="0"/>
          </a:p>
        </p:txBody>
      </p:sp>
      <p:sp>
        <p:nvSpPr>
          <p:cNvPr id="4" name="Espace réservé du numéro de diapositive 3">
            <a:extLst>
              <a:ext uri="{FF2B5EF4-FFF2-40B4-BE49-F238E27FC236}">
                <a16:creationId xmlns:a16="http://schemas.microsoft.com/office/drawing/2014/main" id="{B1ACACDB-2C92-23C6-AB06-AF1D39633621}"/>
              </a:ext>
            </a:extLst>
          </p:cNvPr>
          <p:cNvSpPr>
            <a:spLocks noGrp="1"/>
          </p:cNvSpPr>
          <p:nvPr>
            <p:ph type="sldNum" sz="quarter" idx="12"/>
          </p:nvPr>
        </p:nvSpPr>
        <p:spPr/>
        <p:txBody>
          <a:bodyPr/>
          <a:lstStyle/>
          <a:p>
            <a:fld id="{A3140761-6D89-40D1-9D6C-4664E1288385}" type="slidenum">
              <a:rPr lang="fr-FR" smtClean="0"/>
              <a:t>6</a:t>
            </a:fld>
            <a:endParaRPr lang="fr-FR"/>
          </a:p>
        </p:txBody>
      </p:sp>
    </p:spTree>
    <p:extLst>
      <p:ext uri="{BB962C8B-B14F-4D97-AF65-F5344CB8AC3E}">
        <p14:creationId xmlns:p14="http://schemas.microsoft.com/office/powerpoint/2010/main" val="187571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48C8B-7F2A-C4F2-48D6-F43069B5AB9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666C51E-1876-A3DC-91EA-553C3220ABB4}"/>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5631FD6-2EFE-3F76-83FA-EC8C8B47E597}"/>
              </a:ext>
            </a:extLst>
          </p:cNvPr>
          <p:cNvSpPr>
            <a:spLocks noGrp="1"/>
          </p:cNvSpPr>
          <p:nvPr>
            <p:ph type="sldNum" sz="quarter" idx="12"/>
          </p:nvPr>
        </p:nvSpPr>
        <p:spPr/>
        <p:txBody>
          <a:bodyPr/>
          <a:lstStyle/>
          <a:p>
            <a:fld id="{A3140761-6D89-40D1-9D6C-4664E1288385}" type="slidenum">
              <a:rPr lang="fr-FR" smtClean="0"/>
              <a:t>7</a:t>
            </a:fld>
            <a:endParaRPr lang="fr-FR"/>
          </a:p>
        </p:txBody>
      </p:sp>
      <p:pic>
        <p:nvPicPr>
          <p:cNvPr id="6" name="Image 5">
            <a:extLst>
              <a:ext uri="{FF2B5EF4-FFF2-40B4-BE49-F238E27FC236}">
                <a16:creationId xmlns:a16="http://schemas.microsoft.com/office/drawing/2014/main" id="{F6ACB033-A2FD-7D10-0EB4-9DC5D1DE392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0599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07E63-EF8A-F223-6E50-DC61B57A518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B4EDD79-083E-9A90-BA9B-B2695F65E0E5}"/>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7DAB9AAC-B13C-323E-90A5-BDBF5667B8C1}"/>
              </a:ext>
            </a:extLst>
          </p:cNvPr>
          <p:cNvSpPr>
            <a:spLocks noGrp="1"/>
          </p:cNvSpPr>
          <p:nvPr>
            <p:ph type="sldNum" sz="quarter" idx="12"/>
          </p:nvPr>
        </p:nvSpPr>
        <p:spPr/>
        <p:txBody>
          <a:bodyPr/>
          <a:lstStyle/>
          <a:p>
            <a:fld id="{A3140761-6D89-40D1-9D6C-4664E1288385}" type="slidenum">
              <a:rPr lang="fr-FR" smtClean="0"/>
              <a:t>8</a:t>
            </a:fld>
            <a:endParaRPr lang="fr-FR"/>
          </a:p>
        </p:txBody>
      </p:sp>
      <p:pic>
        <p:nvPicPr>
          <p:cNvPr id="6" name="Image 5">
            <a:extLst>
              <a:ext uri="{FF2B5EF4-FFF2-40B4-BE49-F238E27FC236}">
                <a16:creationId xmlns:a16="http://schemas.microsoft.com/office/drawing/2014/main" id="{F61C2FF8-30F4-BE73-F0E8-7E3F62F5AB4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6130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325071-DD65-8039-14BE-0F3E0A7AFDE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CCC9FC4-BA7B-42E0-4E8B-C4B826DD507B}"/>
              </a:ext>
            </a:extLst>
          </p:cNvPr>
          <p:cNvSpPr>
            <a:spLocks noGrp="1"/>
          </p:cNvSpPr>
          <p:nvPr>
            <p:ph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022942E-E5FE-4E34-E55D-BD085D2EFD6E}"/>
              </a:ext>
            </a:extLst>
          </p:cNvPr>
          <p:cNvSpPr>
            <a:spLocks noGrp="1"/>
          </p:cNvSpPr>
          <p:nvPr>
            <p:ph type="sldNum" sz="quarter" idx="12"/>
          </p:nvPr>
        </p:nvSpPr>
        <p:spPr/>
        <p:txBody>
          <a:bodyPr/>
          <a:lstStyle/>
          <a:p>
            <a:fld id="{A3140761-6D89-40D1-9D6C-4664E1288385}" type="slidenum">
              <a:rPr lang="fr-FR" smtClean="0"/>
              <a:t>9</a:t>
            </a:fld>
            <a:endParaRPr lang="fr-FR"/>
          </a:p>
        </p:txBody>
      </p:sp>
      <p:pic>
        <p:nvPicPr>
          <p:cNvPr id="6" name="Image 5">
            <a:extLst>
              <a:ext uri="{FF2B5EF4-FFF2-40B4-BE49-F238E27FC236}">
                <a16:creationId xmlns:a16="http://schemas.microsoft.com/office/drawing/2014/main" id="{07AAEC87-4EE0-8EFB-0D24-31626E97D6D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830656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4140</TotalTime>
  <Words>3773</Words>
  <Application>Microsoft Office PowerPoint</Application>
  <PresentationFormat>Grand écran</PresentationFormat>
  <Paragraphs>695</Paragraphs>
  <Slides>53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53</vt:i4>
      </vt:variant>
    </vt:vector>
  </HeadingPairs>
  <TitlesOfParts>
    <vt:vector size="61" baseType="lpstr">
      <vt:lpstr>Arial</vt:lpstr>
      <vt:lpstr>Calibri</vt:lpstr>
      <vt:lpstr>Calibri Light</vt:lpstr>
      <vt:lpstr>Consolas</vt:lpstr>
      <vt:lpstr>Fairwater Script</vt:lpstr>
      <vt:lpstr>Segoe UI</vt:lpstr>
      <vt:lpstr>Symbol</vt:lpstr>
      <vt:lpstr>Thème Office</vt:lpstr>
      <vt:lpstr>EVALUATION – Blog PHP</vt:lpstr>
      <vt:lpstr>Infos diverses</vt:lpstr>
      <vt:lpstr>Installation sur webhost</vt:lpstr>
      <vt:lpstr>Présentation PowerPoint</vt:lpstr>
      <vt:lpstr>Présentation PowerPoint</vt:lpstr>
      <vt:lpstr>https://evalphpblog.000webhostapp.com/</vt:lpstr>
      <vt:lpstr>Présentation PowerPoint</vt:lpstr>
      <vt:lpstr>Présentation PowerPoint</vt:lpstr>
      <vt:lpstr>Présentation PowerPoint</vt:lpstr>
      <vt:lpstr>Présentation PowerPoint</vt:lpstr>
      <vt:lpstr>Fin d’installation sur webhost</vt:lpstr>
      <vt:lpstr>Expression de besoins</vt:lpstr>
      <vt:lpstr>Livrables</vt:lpstr>
      <vt:lpstr>Compétences</vt:lpstr>
      <vt:lpstr>Définition d’un blog https://fr.wikipedia.org/wiki/Blog </vt:lpstr>
      <vt:lpstr>Diagramme fonctionnel (liste logique des fonctionnalités)</vt:lpstr>
      <vt:lpstr>Diagramme fonctionnel (liste logique des fonctionnalités)</vt:lpstr>
      <vt:lpstr>Diagramme fonctionnel (liste logique des fonctionnalités)</vt:lpstr>
      <vt:lpstr>Sécurité</vt:lpstr>
      <vt:lpstr>Améliorations</vt:lpstr>
      <vt:lpstr>Présentation PowerPoint</vt:lpstr>
      <vt:lpstr>Présentation PowerPoint</vt:lpstr>
      <vt:lpstr>Les objets du modèle</vt:lpstr>
      <vt:lpstr>Les objets du modèle</vt:lpstr>
      <vt:lpstr>Les objets du modèle</vt:lpstr>
      <vt:lpstr>Présentation PowerPoint</vt:lpstr>
      <vt:lpstr>Présentation PowerPoint</vt:lpstr>
      <vt:lpstr>Menus (dans headers2.php)</vt:lpstr>
      <vt:lpstr>Quelques règles de gestion</vt:lpstr>
      <vt:lpstr>Wireframes User</vt:lpstr>
      <vt:lpstr>Wireframes User - ACCUEIL</vt:lpstr>
      <vt:lpstr>Wireframes User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lpstr>Wireframes Admin - ACCUEIL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Aurélie Mareau</dc:creator>
  <cp:lastModifiedBy>Aurélie Mareau</cp:lastModifiedBy>
  <cp:revision>278</cp:revision>
  <dcterms:created xsi:type="dcterms:W3CDTF">2023-01-24T08:02:55Z</dcterms:created>
  <dcterms:modified xsi:type="dcterms:W3CDTF">2023-02-03T15:45:12Z</dcterms:modified>
</cp:coreProperties>
</file>