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2" r:id="rId4"/>
    <p:sldId id="283" r:id="rId5"/>
    <p:sldId id="284" r:id="rId6"/>
    <p:sldId id="280" r:id="rId7"/>
    <p:sldId id="27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819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MAREAU" userId="558883f88e22891a" providerId="LiveId" clId="{25AAA232-92AF-43A3-BF96-DED9B964C2B1}"/>
    <pc:docChg chg="modSld">
      <pc:chgData name="Christian MAREAU" userId="558883f88e22891a" providerId="LiveId" clId="{25AAA232-92AF-43A3-BF96-DED9B964C2B1}" dt="2022-12-21T14:51:41.185" v="86" actId="20577"/>
      <pc:docMkLst>
        <pc:docMk/>
      </pc:docMkLst>
      <pc:sldChg chg="modSp mod">
        <pc:chgData name="Christian MAREAU" userId="558883f88e22891a" providerId="LiveId" clId="{25AAA232-92AF-43A3-BF96-DED9B964C2B1}" dt="2022-12-21T14:51:30.425" v="73" actId="20577"/>
        <pc:sldMkLst>
          <pc:docMk/>
          <pc:sldMk cId="2811587404" sldId="277"/>
        </pc:sldMkLst>
        <pc:spChg chg="mod">
          <ac:chgData name="Christian MAREAU" userId="558883f88e22891a" providerId="LiveId" clId="{25AAA232-92AF-43A3-BF96-DED9B964C2B1}" dt="2022-12-21T14:51:30.425" v="73" actId="20577"/>
          <ac:spMkLst>
            <pc:docMk/>
            <pc:sldMk cId="2811587404" sldId="277"/>
            <ac:spMk id="2" creationId="{D03185DB-14FE-6642-C955-E423EC5FDAF8}"/>
          </ac:spMkLst>
        </pc:spChg>
        <pc:spChg chg="mod">
          <ac:chgData name="Christian MAREAU" userId="558883f88e22891a" providerId="LiveId" clId="{25AAA232-92AF-43A3-BF96-DED9B964C2B1}" dt="2022-12-21T14:51:15.261" v="58" actId="20577"/>
          <ac:spMkLst>
            <pc:docMk/>
            <pc:sldMk cId="2811587404" sldId="277"/>
            <ac:spMk id="3" creationId="{D046D4FC-AABF-5345-E8C7-2ACF1CF5E8A8}"/>
          </ac:spMkLst>
        </pc:spChg>
      </pc:sldChg>
      <pc:sldChg chg="modSp mod">
        <pc:chgData name="Christian MAREAU" userId="558883f88e22891a" providerId="LiveId" clId="{25AAA232-92AF-43A3-BF96-DED9B964C2B1}" dt="2022-12-21T14:51:41.185" v="86" actId="20577"/>
        <pc:sldMkLst>
          <pc:docMk/>
          <pc:sldMk cId="1708706691" sldId="281"/>
        </pc:sldMkLst>
        <pc:spChg chg="mod">
          <ac:chgData name="Christian MAREAU" userId="558883f88e22891a" providerId="LiveId" clId="{25AAA232-92AF-43A3-BF96-DED9B964C2B1}" dt="2022-12-21T14:51:41.185" v="86" actId="20577"/>
          <ac:spMkLst>
            <pc:docMk/>
            <pc:sldMk cId="1708706691" sldId="281"/>
            <ac:spMk id="2" creationId="{D03185DB-14FE-6642-C955-E423EC5FDAF8}"/>
          </ac:spMkLst>
        </pc:spChg>
        <pc:spChg chg="mod">
          <ac:chgData name="Christian MAREAU" userId="558883f88e22891a" providerId="LiveId" clId="{25AAA232-92AF-43A3-BF96-DED9B964C2B1}" dt="2022-12-21T14:50:28.199" v="0" actId="21"/>
          <ac:spMkLst>
            <pc:docMk/>
            <pc:sldMk cId="1708706691" sldId="281"/>
            <ac:spMk id="3" creationId="{D046D4FC-AABF-5345-E8C7-2ACF1CF5E8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3DC66-CF75-4A05-BC38-282A28F11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D4EF92-565B-2FF6-5D7C-9940C7E58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8A1692-450A-CC8A-266B-EA5B8DA8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80B50-5187-63AD-F952-0DBB0176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E7DA7E-2CAB-ACE0-2462-6F597FFF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2890D-642B-99C4-8725-1798EBEC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F4A5BF-1E27-9EF3-565C-12279A985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5B9A1-5102-1271-4683-3A9526ED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CF31AF-9D9E-8EA5-FD1F-349AD17D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FAEEAC-1C53-AD56-24B9-767A808C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1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E46693-2C5E-BDFF-F887-698FC76D9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AF8173-46A8-7B48-F812-EC6D9E175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024EF4-075B-1CEA-8353-2B5203C5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A18D54-645F-6F99-38EB-2D1C85B5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793477-5157-4CA3-3503-E2BB3855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69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C943E-E935-E8A0-844D-4D25699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689053-B988-EEF3-C3FA-B70D08B33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41995A-B5E1-9EAA-AC98-FF981275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5CCEDE-EF42-DA52-3DC0-40A3573D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B6A7F-D3EE-1E5F-01AF-CBC51036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15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51839-AC0E-64FB-92D1-59D51A96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66EA8C-EC18-47DB-4078-408F58F7E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924B6-C832-AF65-B832-09D1F33D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6F0BA-32D5-EA22-2FA8-37E0DD5F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853E0A-E4E0-41E3-94F9-4311E45C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55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36DB1-7F0B-7DBE-2067-30EE4958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4DC861-5BEC-B475-7DC3-DB08C1AAF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6A3FF3-7375-81F2-CE18-475F3F15D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81466F-5487-717F-60D0-429C51B4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4CB1A4-3369-4FA1-523A-9DC09F8C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E80492-B6F8-55D1-48F7-DA348BD0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70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F296F-9B9C-BDB5-E65C-66F3D6DF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AB6DB7-40AB-EDA9-18FF-8A55FE49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40AA5F-BF8B-8B13-5744-B741E3269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16758A-3148-0C6A-3E7A-9FC3A60D3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4A7BC0-C0A2-51E8-E3C1-C2FE0EC8E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C32EC5-64C0-B83C-47A9-4FDE989B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280F7F-D2BF-61CF-D2D3-6392AB4B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7B7CD8-1291-8BB5-4868-519F8CF4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68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BA66C-39D3-1F2F-3528-080317AE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11D881-41D3-ACE0-BC29-336A53CF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6CCC6C-B2D3-343C-AD8C-D8787740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CAF8AD-2ED7-3A99-52B2-10B3EBA7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54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0BF955-E0D2-7943-8082-A760BD7C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7CD772-84C6-6CBA-A1F3-C6230000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21765B-637D-833C-EC11-0EF5BF23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64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781E9-DF1B-6AEC-FE06-06E9F39F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C3BC1-2AED-DD26-EBE0-CB85BBEC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4D654D-27CC-1B68-555F-C9691F31C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2C258D-ABDA-4476-E087-0196D542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CB9826-F25F-CFC6-FF41-03721021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15F729-D00B-88FA-59A6-DF968A37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33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836FF-0D56-641E-727C-C4BB9A21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07C7DD-CC97-A68B-E9B5-42637D51A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3EE154-0E28-4F2F-3334-9D5C4FF9F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E6B393-40E1-68C7-4590-8B222230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91F8-D9AD-49F9-933A-B4C156E6E483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FBD17A-754B-A24E-7D26-A75832C5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6861AB-DA4A-6085-D8F0-A1914C89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14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06A41D-65E8-756E-05B4-1CABAF24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B15756-FA76-177E-C160-A08DD8C37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04635A-7902-92C0-9453-6CB285183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91F8-D9AD-49F9-933A-B4C156E6E483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E58CB-6554-13CB-EB09-B311CB3F7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F50E6-3E57-716F-FC6F-37F7B5FCA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0E74-E4AB-4830-A3FB-58EDF9F5B6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39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1BBAC-C175-1988-8471-6CD9170FD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TP JQuery - Quiz</a:t>
            </a:r>
            <a:br>
              <a:rPr lang="fr-FR" dirty="0"/>
            </a:br>
            <a:r>
              <a:rPr lang="fr-FR" sz="4000" dirty="0"/>
              <a:t>Christian MAREAU</a:t>
            </a:r>
          </a:p>
        </p:txBody>
      </p:sp>
    </p:spTree>
    <p:extLst>
      <p:ext uri="{BB962C8B-B14F-4D97-AF65-F5344CB8AC3E}">
        <p14:creationId xmlns:p14="http://schemas.microsoft.com/office/powerpoint/2010/main" val="192570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1BBAC-C175-1988-8471-6CD9170FD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Maquette</a:t>
            </a:r>
          </a:p>
        </p:txBody>
      </p:sp>
    </p:spTree>
    <p:extLst>
      <p:ext uri="{BB962C8B-B14F-4D97-AF65-F5344CB8AC3E}">
        <p14:creationId xmlns:p14="http://schemas.microsoft.com/office/powerpoint/2010/main" val="67530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ED8FD605-2EC8-4DBC-8AEB-A36307C27B12}"/>
              </a:ext>
            </a:extLst>
          </p:cNvPr>
          <p:cNvGrpSpPr/>
          <p:nvPr/>
        </p:nvGrpSpPr>
        <p:grpSpPr>
          <a:xfrm>
            <a:off x="332793" y="281926"/>
            <a:ext cx="11527256" cy="6292013"/>
            <a:chOff x="332793" y="281926"/>
            <a:chExt cx="11527256" cy="62920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2368473-F971-2638-7F50-65F081AFC013}"/>
                </a:ext>
              </a:extLst>
            </p:cNvPr>
            <p:cNvSpPr/>
            <p:nvPr/>
          </p:nvSpPr>
          <p:spPr>
            <a:xfrm>
              <a:off x="332793" y="281926"/>
              <a:ext cx="11527256" cy="62920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bg1"/>
                </a:solidFill>
              </a:endParaRPr>
            </a:p>
          </p:txBody>
        </p: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3399363B-7C85-F609-050A-338872119C9A}"/>
                </a:ext>
              </a:extLst>
            </p:cNvPr>
            <p:cNvGrpSpPr/>
            <p:nvPr/>
          </p:nvGrpSpPr>
          <p:grpSpPr>
            <a:xfrm>
              <a:off x="611656" y="359472"/>
              <a:ext cx="10981363" cy="369332"/>
              <a:chOff x="565083" y="544533"/>
              <a:chExt cx="10981363" cy="369332"/>
            </a:xfrm>
          </p:grpSpPr>
          <p:sp>
            <p:nvSpPr>
              <p:cNvPr id="267" name="ZoneTexte 266">
                <a:extLst>
                  <a:ext uri="{FF2B5EF4-FFF2-40B4-BE49-F238E27FC236}">
                    <a16:creationId xmlns:a16="http://schemas.microsoft.com/office/drawing/2014/main" id="{3F9CDBF6-D3C9-F77D-C70F-06686DB43BFD}"/>
                  </a:ext>
                </a:extLst>
              </p:cNvPr>
              <p:cNvSpPr txBox="1"/>
              <p:nvPr/>
            </p:nvSpPr>
            <p:spPr>
              <a:xfrm>
                <a:off x="56508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68" name="ZoneTexte 267">
                <a:extLst>
                  <a:ext uri="{FF2B5EF4-FFF2-40B4-BE49-F238E27FC236}">
                    <a16:creationId xmlns:a16="http://schemas.microsoft.com/office/drawing/2014/main" id="{9E1D86A9-8B2F-AF14-2099-46BBFBEDDF51}"/>
                  </a:ext>
                </a:extLst>
              </p:cNvPr>
              <p:cNvSpPr txBox="1"/>
              <p:nvPr/>
            </p:nvSpPr>
            <p:spPr>
              <a:xfrm>
                <a:off x="307157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69" name="ZoneTexte 268">
                <a:extLst>
                  <a:ext uri="{FF2B5EF4-FFF2-40B4-BE49-F238E27FC236}">
                    <a16:creationId xmlns:a16="http://schemas.microsoft.com/office/drawing/2014/main" id="{39D89CAC-3D4B-A6A7-501C-F5C35A63311B}"/>
                  </a:ext>
                </a:extLst>
              </p:cNvPr>
              <p:cNvSpPr txBox="1"/>
              <p:nvPr/>
            </p:nvSpPr>
            <p:spPr>
              <a:xfrm>
                <a:off x="369819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70" name="ZoneTexte 269">
                <a:extLst>
                  <a:ext uri="{FF2B5EF4-FFF2-40B4-BE49-F238E27FC236}">
                    <a16:creationId xmlns:a16="http://schemas.microsoft.com/office/drawing/2014/main" id="{D9E3EA70-B930-F1D0-6AB0-6837BE9F909B}"/>
                  </a:ext>
                </a:extLst>
              </p:cNvPr>
              <p:cNvSpPr txBox="1"/>
              <p:nvPr/>
            </p:nvSpPr>
            <p:spPr>
              <a:xfrm>
                <a:off x="119170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71" name="ZoneTexte 270">
                <a:extLst>
                  <a:ext uri="{FF2B5EF4-FFF2-40B4-BE49-F238E27FC236}">
                    <a16:creationId xmlns:a16="http://schemas.microsoft.com/office/drawing/2014/main" id="{7E1EDB1A-7A3D-26D5-5771-2E00F5E74B74}"/>
                  </a:ext>
                </a:extLst>
              </p:cNvPr>
              <p:cNvSpPr txBox="1"/>
              <p:nvPr/>
            </p:nvSpPr>
            <p:spPr>
              <a:xfrm>
                <a:off x="181832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72" name="ZoneTexte 271">
                <a:extLst>
                  <a:ext uri="{FF2B5EF4-FFF2-40B4-BE49-F238E27FC236}">
                    <a16:creationId xmlns:a16="http://schemas.microsoft.com/office/drawing/2014/main" id="{214E26AE-A08A-9018-90E2-5B090C057B0B}"/>
                  </a:ext>
                </a:extLst>
              </p:cNvPr>
              <p:cNvSpPr txBox="1"/>
              <p:nvPr/>
            </p:nvSpPr>
            <p:spPr>
              <a:xfrm>
                <a:off x="244495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73" name="ZoneTexte 272">
                <a:extLst>
                  <a:ext uri="{FF2B5EF4-FFF2-40B4-BE49-F238E27FC236}">
                    <a16:creationId xmlns:a16="http://schemas.microsoft.com/office/drawing/2014/main" id="{34089DBB-8750-3646-F2AD-BA7FB54EB027}"/>
                  </a:ext>
                </a:extLst>
              </p:cNvPr>
              <p:cNvSpPr txBox="1"/>
              <p:nvPr/>
            </p:nvSpPr>
            <p:spPr>
              <a:xfrm>
                <a:off x="432482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74" name="ZoneTexte 273">
                <a:extLst>
                  <a:ext uri="{FF2B5EF4-FFF2-40B4-BE49-F238E27FC236}">
                    <a16:creationId xmlns:a16="http://schemas.microsoft.com/office/drawing/2014/main" id="{593923BE-6926-2A73-FB65-37862E3B398E}"/>
                  </a:ext>
                </a:extLst>
              </p:cNvPr>
              <p:cNvSpPr txBox="1"/>
              <p:nvPr/>
            </p:nvSpPr>
            <p:spPr>
              <a:xfrm>
                <a:off x="683131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75" name="ZoneTexte 274">
                <a:extLst>
                  <a:ext uri="{FF2B5EF4-FFF2-40B4-BE49-F238E27FC236}">
                    <a16:creationId xmlns:a16="http://schemas.microsoft.com/office/drawing/2014/main" id="{7A23A9E0-47B9-18B3-5250-040575D81A03}"/>
                  </a:ext>
                </a:extLst>
              </p:cNvPr>
              <p:cNvSpPr txBox="1"/>
              <p:nvPr/>
            </p:nvSpPr>
            <p:spPr>
              <a:xfrm>
                <a:off x="745793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76" name="ZoneTexte 275">
                <a:extLst>
                  <a:ext uri="{FF2B5EF4-FFF2-40B4-BE49-F238E27FC236}">
                    <a16:creationId xmlns:a16="http://schemas.microsoft.com/office/drawing/2014/main" id="{2AD6AE23-831E-EC1D-1C67-F773D3E94054}"/>
                  </a:ext>
                </a:extLst>
              </p:cNvPr>
              <p:cNvSpPr txBox="1"/>
              <p:nvPr/>
            </p:nvSpPr>
            <p:spPr>
              <a:xfrm>
                <a:off x="4951444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77" name="ZoneTexte 276">
                <a:extLst>
                  <a:ext uri="{FF2B5EF4-FFF2-40B4-BE49-F238E27FC236}">
                    <a16:creationId xmlns:a16="http://schemas.microsoft.com/office/drawing/2014/main" id="{139CA109-0761-19B8-A1F8-563B5A266F80}"/>
                  </a:ext>
                </a:extLst>
              </p:cNvPr>
              <p:cNvSpPr txBox="1"/>
              <p:nvPr/>
            </p:nvSpPr>
            <p:spPr>
              <a:xfrm>
                <a:off x="557806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78" name="ZoneTexte 277">
                <a:extLst>
                  <a:ext uri="{FF2B5EF4-FFF2-40B4-BE49-F238E27FC236}">
                    <a16:creationId xmlns:a16="http://schemas.microsoft.com/office/drawing/2014/main" id="{74CEDDD0-1A96-3F40-E075-D0AE7625246B}"/>
                  </a:ext>
                </a:extLst>
              </p:cNvPr>
              <p:cNvSpPr txBox="1"/>
              <p:nvPr/>
            </p:nvSpPr>
            <p:spPr>
              <a:xfrm>
                <a:off x="6204690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79" name="ZoneTexte 278">
                <a:extLst>
                  <a:ext uri="{FF2B5EF4-FFF2-40B4-BE49-F238E27FC236}">
                    <a16:creationId xmlns:a16="http://schemas.microsoft.com/office/drawing/2014/main" id="{3C137705-F2C2-9A5A-9497-182219AF1F00}"/>
                  </a:ext>
                </a:extLst>
              </p:cNvPr>
              <p:cNvSpPr txBox="1"/>
              <p:nvPr/>
            </p:nvSpPr>
            <p:spPr>
              <a:xfrm>
                <a:off x="808455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80" name="ZoneTexte 279">
                <a:extLst>
                  <a:ext uri="{FF2B5EF4-FFF2-40B4-BE49-F238E27FC236}">
                    <a16:creationId xmlns:a16="http://schemas.microsoft.com/office/drawing/2014/main" id="{3B33FEE1-A4A6-9E23-EC2D-5D2A9DABD7EC}"/>
                  </a:ext>
                </a:extLst>
              </p:cNvPr>
              <p:cNvSpPr txBox="1"/>
              <p:nvPr/>
            </p:nvSpPr>
            <p:spPr>
              <a:xfrm>
                <a:off x="1059105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81" name="ZoneTexte 280">
                <a:extLst>
                  <a:ext uri="{FF2B5EF4-FFF2-40B4-BE49-F238E27FC236}">
                    <a16:creationId xmlns:a16="http://schemas.microsoft.com/office/drawing/2014/main" id="{45FB9DA2-E592-2BD6-4DCC-348F7546F90D}"/>
                  </a:ext>
                </a:extLst>
              </p:cNvPr>
              <p:cNvSpPr txBox="1"/>
              <p:nvPr/>
            </p:nvSpPr>
            <p:spPr>
              <a:xfrm>
                <a:off x="1121767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82" name="ZoneTexte 281">
                <a:extLst>
                  <a:ext uri="{FF2B5EF4-FFF2-40B4-BE49-F238E27FC236}">
                    <a16:creationId xmlns:a16="http://schemas.microsoft.com/office/drawing/2014/main" id="{F20DAE78-F929-1241-4959-C98C34A10072}"/>
                  </a:ext>
                </a:extLst>
              </p:cNvPr>
              <p:cNvSpPr txBox="1"/>
              <p:nvPr/>
            </p:nvSpPr>
            <p:spPr>
              <a:xfrm>
                <a:off x="871118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83" name="ZoneTexte 282">
                <a:extLst>
                  <a:ext uri="{FF2B5EF4-FFF2-40B4-BE49-F238E27FC236}">
                    <a16:creationId xmlns:a16="http://schemas.microsoft.com/office/drawing/2014/main" id="{C18BBD80-C7E8-95E0-86C1-71A23E7200B4}"/>
                  </a:ext>
                </a:extLst>
              </p:cNvPr>
              <p:cNvSpPr txBox="1"/>
              <p:nvPr/>
            </p:nvSpPr>
            <p:spPr>
              <a:xfrm>
                <a:off x="933780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84" name="ZoneTexte 283">
                <a:extLst>
                  <a:ext uri="{FF2B5EF4-FFF2-40B4-BE49-F238E27FC236}">
                    <a16:creationId xmlns:a16="http://schemas.microsoft.com/office/drawing/2014/main" id="{24E52281-DA35-DB97-C403-840CE2A608C6}"/>
                  </a:ext>
                </a:extLst>
              </p:cNvPr>
              <p:cNvSpPr txBox="1"/>
              <p:nvPr/>
            </p:nvSpPr>
            <p:spPr>
              <a:xfrm>
                <a:off x="996442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p:grp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DA867E47-4ABF-EF8D-95B0-436042FCEE8C}"/>
                </a:ext>
              </a:extLst>
            </p:cNvPr>
            <p:cNvGrpSpPr/>
            <p:nvPr/>
          </p:nvGrpSpPr>
          <p:grpSpPr>
            <a:xfrm>
              <a:off x="611656" y="883921"/>
              <a:ext cx="10981363" cy="369332"/>
              <a:chOff x="565083" y="544533"/>
              <a:chExt cx="10981363" cy="369332"/>
            </a:xfrm>
          </p:grpSpPr>
          <p:sp>
            <p:nvSpPr>
              <p:cNvPr id="249" name="ZoneTexte 248">
                <a:extLst>
                  <a:ext uri="{FF2B5EF4-FFF2-40B4-BE49-F238E27FC236}">
                    <a16:creationId xmlns:a16="http://schemas.microsoft.com/office/drawing/2014/main" id="{0C5A6EC9-924B-BEDC-5A58-DF50A16FA968}"/>
                  </a:ext>
                </a:extLst>
              </p:cNvPr>
              <p:cNvSpPr txBox="1"/>
              <p:nvPr/>
            </p:nvSpPr>
            <p:spPr>
              <a:xfrm>
                <a:off x="56508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50" name="ZoneTexte 249">
                <a:extLst>
                  <a:ext uri="{FF2B5EF4-FFF2-40B4-BE49-F238E27FC236}">
                    <a16:creationId xmlns:a16="http://schemas.microsoft.com/office/drawing/2014/main" id="{B375C45E-5CFD-D52A-6A48-DE9566C70879}"/>
                  </a:ext>
                </a:extLst>
              </p:cNvPr>
              <p:cNvSpPr txBox="1"/>
              <p:nvPr/>
            </p:nvSpPr>
            <p:spPr>
              <a:xfrm>
                <a:off x="307157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51" name="ZoneTexte 250">
                <a:extLst>
                  <a:ext uri="{FF2B5EF4-FFF2-40B4-BE49-F238E27FC236}">
                    <a16:creationId xmlns:a16="http://schemas.microsoft.com/office/drawing/2014/main" id="{D6FA4B37-7DAB-5D43-1E6E-FCFE2F664A75}"/>
                  </a:ext>
                </a:extLst>
              </p:cNvPr>
              <p:cNvSpPr txBox="1"/>
              <p:nvPr/>
            </p:nvSpPr>
            <p:spPr>
              <a:xfrm>
                <a:off x="369819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52" name="ZoneTexte 251">
                <a:extLst>
                  <a:ext uri="{FF2B5EF4-FFF2-40B4-BE49-F238E27FC236}">
                    <a16:creationId xmlns:a16="http://schemas.microsoft.com/office/drawing/2014/main" id="{097E2139-F42E-123D-577D-1F3C0F3C70E0}"/>
                  </a:ext>
                </a:extLst>
              </p:cNvPr>
              <p:cNvSpPr txBox="1"/>
              <p:nvPr/>
            </p:nvSpPr>
            <p:spPr>
              <a:xfrm>
                <a:off x="119170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53" name="ZoneTexte 252">
                <a:extLst>
                  <a:ext uri="{FF2B5EF4-FFF2-40B4-BE49-F238E27FC236}">
                    <a16:creationId xmlns:a16="http://schemas.microsoft.com/office/drawing/2014/main" id="{06C33D35-B58F-ED19-91B0-3DB44A08F2A0}"/>
                  </a:ext>
                </a:extLst>
              </p:cNvPr>
              <p:cNvSpPr txBox="1"/>
              <p:nvPr/>
            </p:nvSpPr>
            <p:spPr>
              <a:xfrm>
                <a:off x="181832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D8B6A1B1-F9C8-364B-90F6-14A77B5C771C}"/>
                  </a:ext>
                </a:extLst>
              </p:cNvPr>
              <p:cNvSpPr txBox="1"/>
              <p:nvPr/>
            </p:nvSpPr>
            <p:spPr>
              <a:xfrm>
                <a:off x="244495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55" name="ZoneTexte 254">
                <a:extLst>
                  <a:ext uri="{FF2B5EF4-FFF2-40B4-BE49-F238E27FC236}">
                    <a16:creationId xmlns:a16="http://schemas.microsoft.com/office/drawing/2014/main" id="{43872AFA-158D-B26C-AFF2-CC5FE6DA8EA3}"/>
                  </a:ext>
                </a:extLst>
              </p:cNvPr>
              <p:cNvSpPr txBox="1"/>
              <p:nvPr/>
            </p:nvSpPr>
            <p:spPr>
              <a:xfrm>
                <a:off x="432482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56" name="ZoneTexte 255">
                <a:extLst>
                  <a:ext uri="{FF2B5EF4-FFF2-40B4-BE49-F238E27FC236}">
                    <a16:creationId xmlns:a16="http://schemas.microsoft.com/office/drawing/2014/main" id="{29EA8AB1-0F65-E299-5E16-CB647B7DFD33}"/>
                  </a:ext>
                </a:extLst>
              </p:cNvPr>
              <p:cNvSpPr txBox="1"/>
              <p:nvPr/>
            </p:nvSpPr>
            <p:spPr>
              <a:xfrm>
                <a:off x="683131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57" name="ZoneTexte 256">
                <a:extLst>
                  <a:ext uri="{FF2B5EF4-FFF2-40B4-BE49-F238E27FC236}">
                    <a16:creationId xmlns:a16="http://schemas.microsoft.com/office/drawing/2014/main" id="{C65C1DCF-31C1-F28D-6FCA-800081444DE2}"/>
                  </a:ext>
                </a:extLst>
              </p:cNvPr>
              <p:cNvSpPr txBox="1"/>
              <p:nvPr/>
            </p:nvSpPr>
            <p:spPr>
              <a:xfrm>
                <a:off x="745793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58" name="ZoneTexte 257">
                <a:extLst>
                  <a:ext uri="{FF2B5EF4-FFF2-40B4-BE49-F238E27FC236}">
                    <a16:creationId xmlns:a16="http://schemas.microsoft.com/office/drawing/2014/main" id="{00E6E6D4-E41E-882F-A7BA-B315FC9A7A3E}"/>
                  </a:ext>
                </a:extLst>
              </p:cNvPr>
              <p:cNvSpPr txBox="1"/>
              <p:nvPr/>
            </p:nvSpPr>
            <p:spPr>
              <a:xfrm>
                <a:off x="4951444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59" name="ZoneTexte 258">
                <a:extLst>
                  <a:ext uri="{FF2B5EF4-FFF2-40B4-BE49-F238E27FC236}">
                    <a16:creationId xmlns:a16="http://schemas.microsoft.com/office/drawing/2014/main" id="{09880E80-5AF0-F09B-D8CC-62AB588FB1D6}"/>
                  </a:ext>
                </a:extLst>
              </p:cNvPr>
              <p:cNvSpPr txBox="1"/>
              <p:nvPr/>
            </p:nvSpPr>
            <p:spPr>
              <a:xfrm>
                <a:off x="557806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60" name="ZoneTexte 259">
                <a:extLst>
                  <a:ext uri="{FF2B5EF4-FFF2-40B4-BE49-F238E27FC236}">
                    <a16:creationId xmlns:a16="http://schemas.microsoft.com/office/drawing/2014/main" id="{5E0F4E6D-08F0-AB83-A644-901928EB5324}"/>
                  </a:ext>
                </a:extLst>
              </p:cNvPr>
              <p:cNvSpPr txBox="1"/>
              <p:nvPr/>
            </p:nvSpPr>
            <p:spPr>
              <a:xfrm>
                <a:off x="6204690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61" name="ZoneTexte 260">
                <a:extLst>
                  <a:ext uri="{FF2B5EF4-FFF2-40B4-BE49-F238E27FC236}">
                    <a16:creationId xmlns:a16="http://schemas.microsoft.com/office/drawing/2014/main" id="{C833E4CA-3371-3270-E3A5-B4373A3FA2F7}"/>
                  </a:ext>
                </a:extLst>
              </p:cNvPr>
              <p:cNvSpPr txBox="1"/>
              <p:nvPr/>
            </p:nvSpPr>
            <p:spPr>
              <a:xfrm>
                <a:off x="808455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62" name="ZoneTexte 261">
                <a:extLst>
                  <a:ext uri="{FF2B5EF4-FFF2-40B4-BE49-F238E27FC236}">
                    <a16:creationId xmlns:a16="http://schemas.microsoft.com/office/drawing/2014/main" id="{7EF935DE-E1EF-D8B5-4F99-28ABAEF485A9}"/>
                  </a:ext>
                </a:extLst>
              </p:cNvPr>
              <p:cNvSpPr txBox="1"/>
              <p:nvPr/>
            </p:nvSpPr>
            <p:spPr>
              <a:xfrm>
                <a:off x="1059105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63" name="ZoneTexte 262">
                <a:extLst>
                  <a:ext uri="{FF2B5EF4-FFF2-40B4-BE49-F238E27FC236}">
                    <a16:creationId xmlns:a16="http://schemas.microsoft.com/office/drawing/2014/main" id="{F09A4C53-B722-201D-418A-AE9D5E3D9066}"/>
                  </a:ext>
                </a:extLst>
              </p:cNvPr>
              <p:cNvSpPr txBox="1"/>
              <p:nvPr/>
            </p:nvSpPr>
            <p:spPr>
              <a:xfrm>
                <a:off x="1121767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64" name="ZoneTexte 263">
                <a:extLst>
                  <a:ext uri="{FF2B5EF4-FFF2-40B4-BE49-F238E27FC236}">
                    <a16:creationId xmlns:a16="http://schemas.microsoft.com/office/drawing/2014/main" id="{7C88AD08-2408-3592-EF24-8B26B27A432C}"/>
                  </a:ext>
                </a:extLst>
              </p:cNvPr>
              <p:cNvSpPr txBox="1"/>
              <p:nvPr/>
            </p:nvSpPr>
            <p:spPr>
              <a:xfrm>
                <a:off x="871118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65" name="ZoneTexte 264">
                <a:extLst>
                  <a:ext uri="{FF2B5EF4-FFF2-40B4-BE49-F238E27FC236}">
                    <a16:creationId xmlns:a16="http://schemas.microsoft.com/office/drawing/2014/main" id="{939AA3DD-5E24-97A7-AFC5-3A9292F7FDE9}"/>
                  </a:ext>
                </a:extLst>
              </p:cNvPr>
              <p:cNvSpPr txBox="1"/>
              <p:nvPr/>
            </p:nvSpPr>
            <p:spPr>
              <a:xfrm>
                <a:off x="933780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66" name="ZoneTexte 265">
                <a:extLst>
                  <a:ext uri="{FF2B5EF4-FFF2-40B4-BE49-F238E27FC236}">
                    <a16:creationId xmlns:a16="http://schemas.microsoft.com/office/drawing/2014/main" id="{051840FE-B6B6-AA15-6267-E3D4D66F90C9}"/>
                  </a:ext>
                </a:extLst>
              </p:cNvPr>
              <p:cNvSpPr txBox="1"/>
              <p:nvPr/>
            </p:nvSpPr>
            <p:spPr>
              <a:xfrm>
                <a:off x="996442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49BF80E-6C7A-5386-9F4A-C468271E9350}"/>
                </a:ext>
              </a:extLst>
            </p:cNvPr>
            <p:cNvGrpSpPr/>
            <p:nvPr/>
          </p:nvGrpSpPr>
          <p:grpSpPr>
            <a:xfrm>
              <a:off x="611656" y="1408370"/>
              <a:ext cx="10981363" cy="369332"/>
              <a:chOff x="565083" y="544533"/>
              <a:chExt cx="10981363" cy="369332"/>
            </a:xfrm>
          </p:grpSpPr>
          <p:sp>
            <p:nvSpPr>
              <p:cNvPr id="231" name="ZoneTexte 230">
                <a:extLst>
                  <a:ext uri="{FF2B5EF4-FFF2-40B4-BE49-F238E27FC236}">
                    <a16:creationId xmlns:a16="http://schemas.microsoft.com/office/drawing/2014/main" id="{C654D3E3-D19D-30D7-AE1A-F6419724F5FD}"/>
                  </a:ext>
                </a:extLst>
              </p:cNvPr>
              <p:cNvSpPr txBox="1"/>
              <p:nvPr/>
            </p:nvSpPr>
            <p:spPr>
              <a:xfrm>
                <a:off x="56508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32" name="ZoneTexte 231">
                <a:extLst>
                  <a:ext uri="{FF2B5EF4-FFF2-40B4-BE49-F238E27FC236}">
                    <a16:creationId xmlns:a16="http://schemas.microsoft.com/office/drawing/2014/main" id="{AE4DB545-6FFA-F0DB-CC7B-1F9E727929F6}"/>
                  </a:ext>
                </a:extLst>
              </p:cNvPr>
              <p:cNvSpPr txBox="1"/>
              <p:nvPr/>
            </p:nvSpPr>
            <p:spPr>
              <a:xfrm>
                <a:off x="307157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33" name="ZoneTexte 232">
                <a:extLst>
                  <a:ext uri="{FF2B5EF4-FFF2-40B4-BE49-F238E27FC236}">
                    <a16:creationId xmlns:a16="http://schemas.microsoft.com/office/drawing/2014/main" id="{E74931EE-5DEC-4A27-478A-B748E461F561}"/>
                  </a:ext>
                </a:extLst>
              </p:cNvPr>
              <p:cNvSpPr txBox="1"/>
              <p:nvPr/>
            </p:nvSpPr>
            <p:spPr>
              <a:xfrm>
                <a:off x="369819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34" name="ZoneTexte 233">
                <a:extLst>
                  <a:ext uri="{FF2B5EF4-FFF2-40B4-BE49-F238E27FC236}">
                    <a16:creationId xmlns:a16="http://schemas.microsoft.com/office/drawing/2014/main" id="{68273ECF-6568-51BB-0970-A556AA49B221}"/>
                  </a:ext>
                </a:extLst>
              </p:cNvPr>
              <p:cNvSpPr txBox="1"/>
              <p:nvPr/>
            </p:nvSpPr>
            <p:spPr>
              <a:xfrm>
                <a:off x="119170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35" name="ZoneTexte 234">
                <a:extLst>
                  <a:ext uri="{FF2B5EF4-FFF2-40B4-BE49-F238E27FC236}">
                    <a16:creationId xmlns:a16="http://schemas.microsoft.com/office/drawing/2014/main" id="{DB8C4D69-EF43-A56F-0BCC-16B78F1EC3D6}"/>
                  </a:ext>
                </a:extLst>
              </p:cNvPr>
              <p:cNvSpPr txBox="1"/>
              <p:nvPr/>
            </p:nvSpPr>
            <p:spPr>
              <a:xfrm>
                <a:off x="181832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36" name="ZoneTexte 235">
                <a:extLst>
                  <a:ext uri="{FF2B5EF4-FFF2-40B4-BE49-F238E27FC236}">
                    <a16:creationId xmlns:a16="http://schemas.microsoft.com/office/drawing/2014/main" id="{E26EA3E2-041C-0AF7-F2B6-BF63272617ED}"/>
                  </a:ext>
                </a:extLst>
              </p:cNvPr>
              <p:cNvSpPr txBox="1"/>
              <p:nvPr/>
            </p:nvSpPr>
            <p:spPr>
              <a:xfrm>
                <a:off x="244495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37" name="ZoneTexte 236">
                <a:extLst>
                  <a:ext uri="{FF2B5EF4-FFF2-40B4-BE49-F238E27FC236}">
                    <a16:creationId xmlns:a16="http://schemas.microsoft.com/office/drawing/2014/main" id="{D078B391-4737-22B1-114D-305A0DDA3A1D}"/>
                  </a:ext>
                </a:extLst>
              </p:cNvPr>
              <p:cNvSpPr txBox="1"/>
              <p:nvPr/>
            </p:nvSpPr>
            <p:spPr>
              <a:xfrm>
                <a:off x="432482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38" name="ZoneTexte 237">
                <a:extLst>
                  <a:ext uri="{FF2B5EF4-FFF2-40B4-BE49-F238E27FC236}">
                    <a16:creationId xmlns:a16="http://schemas.microsoft.com/office/drawing/2014/main" id="{74F1E391-2BEA-BC66-CDDB-6FA5063C5849}"/>
                  </a:ext>
                </a:extLst>
              </p:cNvPr>
              <p:cNvSpPr txBox="1"/>
              <p:nvPr/>
            </p:nvSpPr>
            <p:spPr>
              <a:xfrm>
                <a:off x="683131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39" name="ZoneTexte 238">
                <a:extLst>
                  <a:ext uri="{FF2B5EF4-FFF2-40B4-BE49-F238E27FC236}">
                    <a16:creationId xmlns:a16="http://schemas.microsoft.com/office/drawing/2014/main" id="{B097354F-2524-E853-93E4-48843FC748E6}"/>
                  </a:ext>
                </a:extLst>
              </p:cNvPr>
              <p:cNvSpPr txBox="1"/>
              <p:nvPr/>
            </p:nvSpPr>
            <p:spPr>
              <a:xfrm>
                <a:off x="745793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40" name="ZoneTexte 239">
                <a:extLst>
                  <a:ext uri="{FF2B5EF4-FFF2-40B4-BE49-F238E27FC236}">
                    <a16:creationId xmlns:a16="http://schemas.microsoft.com/office/drawing/2014/main" id="{337464A2-90B9-FB0C-4921-B66C9FE33FC7}"/>
                  </a:ext>
                </a:extLst>
              </p:cNvPr>
              <p:cNvSpPr txBox="1"/>
              <p:nvPr/>
            </p:nvSpPr>
            <p:spPr>
              <a:xfrm>
                <a:off x="4951444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41" name="ZoneTexte 240">
                <a:extLst>
                  <a:ext uri="{FF2B5EF4-FFF2-40B4-BE49-F238E27FC236}">
                    <a16:creationId xmlns:a16="http://schemas.microsoft.com/office/drawing/2014/main" id="{650EDA1E-197A-8349-0459-C62F0418836C}"/>
                  </a:ext>
                </a:extLst>
              </p:cNvPr>
              <p:cNvSpPr txBox="1"/>
              <p:nvPr/>
            </p:nvSpPr>
            <p:spPr>
              <a:xfrm>
                <a:off x="557806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42" name="ZoneTexte 241">
                <a:extLst>
                  <a:ext uri="{FF2B5EF4-FFF2-40B4-BE49-F238E27FC236}">
                    <a16:creationId xmlns:a16="http://schemas.microsoft.com/office/drawing/2014/main" id="{E22536D0-0574-53B8-BE46-93E80EB9A805}"/>
                  </a:ext>
                </a:extLst>
              </p:cNvPr>
              <p:cNvSpPr txBox="1"/>
              <p:nvPr/>
            </p:nvSpPr>
            <p:spPr>
              <a:xfrm>
                <a:off x="6204690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43" name="ZoneTexte 242">
                <a:extLst>
                  <a:ext uri="{FF2B5EF4-FFF2-40B4-BE49-F238E27FC236}">
                    <a16:creationId xmlns:a16="http://schemas.microsoft.com/office/drawing/2014/main" id="{DC7FA37C-6BD5-64C4-D525-E4CA5A54ED60}"/>
                  </a:ext>
                </a:extLst>
              </p:cNvPr>
              <p:cNvSpPr txBox="1"/>
              <p:nvPr/>
            </p:nvSpPr>
            <p:spPr>
              <a:xfrm>
                <a:off x="808455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44" name="ZoneTexte 243">
                <a:extLst>
                  <a:ext uri="{FF2B5EF4-FFF2-40B4-BE49-F238E27FC236}">
                    <a16:creationId xmlns:a16="http://schemas.microsoft.com/office/drawing/2014/main" id="{DDE45451-4775-26B0-C8FF-2DF87EC1D4C6}"/>
                  </a:ext>
                </a:extLst>
              </p:cNvPr>
              <p:cNvSpPr txBox="1"/>
              <p:nvPr/>
            </p:nvSpPr>
            <p:spPr>
              <a:xfrm>
                <a:off x="1059105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45" name="ZoneTexte 244">
                <a:extLst>
                  <a:ext uri="{FF2B5EF4-FFF2-40B4-BE49-F238E27FC236}">
                    <a16:creationId xmlns:a16="http://schemas.microsoft.com/office/drawing/2014/main" id="{A27D30BC-9557-8440-8CC9-0010428A8727}"/>
                  </a:ext>
                </a:extLst>
              </p:cNvPr>
              <p:cNvSpPr txBox="1"/>
              <p:nvPr/>
            </p:nvSpPr>
            <p:spPr>
              <a:xfrm>
                <a:off x="1121767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46" name="ZoneTexte 245">
                <a:extLst>
                  <a:ext uri="{FF2B5EF4-FFF2-40B4-BE49-F238E27FC236}">
                    <a16:creationId xmlns:a16="http://schemas.microsoft.com/office/drawing/2014/main" id="{DE1A190F-5589-A6E3-E053-E4C21ADF944B}"/>
                  </a:ext>
                </a:extLst>
              </p:cNvPr>
              <p:cNvSpPr txBox="1"/>
              <p:nvPr/>
            </p:nvSpPr>
            <p:spPr>
              <a:xfrm>
                <a:off x="871118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47" name="ZoneTexte 246">
                <a:extLst>
                  <a:ext uri="{FF2B5EF4-FFF2-40B4-BE49-F238E27FC236}">
                    <a16:creationId xmlns:a16="http://schemas.microsoft.com/office/drawing/2014/main" id="{7D3FAC58-3C08-7A57-2691-BA95D8EA6E54}"/>
                  </a:ext>
                </a:extLst>
              </p:cNvPr>
              <p:cNvSpPr txBox="1"/>
              <p:nvPr/>
            </p:nvSpPr>
            <p:spPr>
              <a:xfrm>
                <a:off x="933780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48" name="ZoneTexte 247">
                <a:extLst>
                  <a:ext uri="{FF2B5EF4-FFF2-40B4-BE49-F238E27FC236}">
                    <a16:creationId xmlns:a16="http://schemas.microsoft.com/office/drawing/2014/main" id="{A3DEC9E0-866A-E57B-BF74-89EB90FAAB4F}"/>
                  </a:ext>
                </a:extLst>
              </p:cNvPr>
              <p:cNvSpPr txBox="1"/>
              <p:nvPr/>
            </p:nvSpPr>
            <p:spPr>
              <a:xfrm>
                <a:off x="996442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EA7832F-1C26-549C-6C3A-1BBA876A9708}"/>
                </a:ext>
              </a:extLst>
            </p:cNvPr>
            <p:cNvGrpSpPr/>
            <p:nvPr/>
          </p:nvGrpSpPr>
          <p:grpSpPr>
            <a:xfrm>
              <a:off x="611656" y="1932819"/>
              <a:ext cx="10981363" cy="369332"/>
              <a:chOff x="565083" y="544533"/>
              <a:chExt cx="10981363" cy="369332"/>
            </a:xfrm>
          </p:grpSpPr>
          <p:sp>
            <p:nvSpPr>
              <p:cNvPr id="213" name="ZoneTexte 212">
                <a:extLst>
                  <a:ext uri="{FF2B5EF4-FFF2-40B4-BE49-F238E27FC236}">
                    <a16:creationId xmlns:a16="http://schemas.microsoft.com/office/drawing/2014/main" id="{69DC244A-2977-E411-DAA7-74C16DEA4CBB}"/>
                  </a:ext>
                </a:extLst>
              </p:cNvPr>
              <p:cNvSpPr txBox="1"/>
              <p:nvPr/>
            </p:nvSpPr>
            <p:spPr>
              <a:xfrm>
                <a:off x="56508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14" name="ZoneTexte 213">
                <a:extLst>
                  <a:ext uri="{FF2B5EF4-FFF2-40B4-BE49-F238E27FC236}">
                    <a16:creationId xmlns:a16="http://schemas.microsoft.com/office/drawing/2014/main" id="{17806C7F-7901-70A7-C5C5-838D22F8722F}"/>
                  </a:ext>
                </a:extLst>
              </p:cNvPr>
              <p:cNvSpPr txBox="1"/>
              <p:nvPr/>
            </p:nvSpPr>
            <p:spPr>
              <a:xfrm>
                <a:off x="307157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EA8B0810-D2DE-97F1-F2C0-364E39B94E89}"/>
                  </a:ext>
                </a:extLst>
              </p:cNvPr>
              <p:cNvSpPr txBox="1"/>
              <p:nvPr/>
            </p:nvSpPr>
            <p:spPr>
              <a:xfrm>
                <a:off x="369819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16" name="ZoneTexte 215">
                <a:extLst>
                  <a:ext uri="{FF2B5EF4-FFF2-40B4-BE49-F238E27FC236}">
                    <a16:creationId xmlns:a16="http://schemas.microsoft.com/office/drawing/2014/main" id="{9C8162EB-E1E5-136D-8E92-6D1FEB42A3ED}"/>
                  </a:ext>
                </a:extLst>
              </p:cNvPr>
              <p:cNvSpPr txBox="1"/>
              <p:nvPr/>
            </p:nvSpPr>
            <p:spPr>
              <a:xfrm>
                <a:off x="119170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17" name="ZoneTexte 216">
                <a:extLst>
                  <a:ext uri="{FF2B5EF4-FFF2-40B4-BE49-F238E27FC236}">
                    <a16:creationId xmlns:a16="http://schemas.microsoft.com/office/drawing/2014/main" id="{23B05AC3-11F9-BF9F-0F61-FB8EE2E16430}"/>
                  </a:ext>
                </a:extLst>
              </p:cNvPr>
              <p:cNvSpPr txBox="1"/>
              <p:nvPr/>
            </p:nvSpPr>
            <p:spPr>
              <a:xfrm>
                <a:off x="181832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18" name="ZoneTexte 217">
                <a:extLst>
                  <a:ext uri="{FF2B5EF4-FFF2-40B4-BE49-F238E27FC236}">
                    <a16:creationId xmlns:a16="http://schemas.microsoft.com/office/drawing/2014/main" id="{1824DB26-1F3C-DC21-4904-847A2C51EA62}"/>
                  </a:ext>
                </a:extLst>
              </p:cNvPr>
              <p:cNvSpPr txBox="1"/>
              <p:nvPr/>
            </p:nvSpPr>
            <p:spPr>
              <a:xfrm>
                <a:off x="244495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19" name="ZoneTexte 218">
                <a:extLst>
                  <a:ext uri="{FF2B5EF4-FFF2-40B4-BE49-F238E27FC236}">
                    <a16:creationId xmlns:a16="http://schemas.microsoft.com/office/drawing/2014/main" id="{C85F3257-1458-F2F5-3945-B6B15BFFC696}"/>
                  </a:ext>
                </a:extLst>
              </p:cNvPr>
              <p:cNvSpPr txBox="1"/>
              <p:nvPr/>
            </p:nvSpPr>
            <p:spPr>
              <a:xfrm>
                <a:off x="432482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20" name="ZoneTexte 219">
                <a:extLst>
                  <a:ext uri="{FF2B5EF4-FFF2-40B4-BE49-F238E27FC236}">
                    <a16:creationId xmlns:a16="http://schemas.microsoft.com/office/drawing/2014/main" id="{DAFBBC91-15F5-9E1A-E47F-CCE44AABD960}"/>
                  </a:ext>
                </a:extLst>
              </p:cNvPr>
              <p:cNvSpPr txBox="1"/>
              <p:nvPr/>
            </p:nvSpPr>
            <p:spPr>
              <a:xfrm>
                <a:off x="683131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21" name="ZoneTexte 220">
                <a:extLst>
                  <a:ext uri="{FF2B5EF4-FFF2-40B4-BE49-F238E27FC236}">
                    <a16:creationId xmlns:a16="http://schemas.microsoft.com/office/drawing/2014/main" id="{C218BF17-77F4-640C-1628-7A6A41AEF150}"/>
                  </a:ext>
                </a:extLst>
              </p:cNvPr>
              <p:cNvSpPr txBox="1"/>
              <p:nvPr/>
            </p:nvSpPr>
            <p:spPr>
              <a:xfrm>
                <a:off x="745793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22" name="ZoneTexte 221">
                <a:extLst>
                  <a:ext uri="{FF2B5EF4-FFF2-40B4-BE49-F238E27FC236}">
                    <a16:creationId xmlns:a16="http://schemas.microsoft.com/office/drawing/2014/main" id="{B199801D-1A07-86EA-8019-544F2674B247}"/>
                  </a:ext>
                </a:extLst>
              </p:cNvPr>
              <p:cNvSpPr txBox="1"/>
              <p:nvPr/>
            </p:nvSpPr>
            <p:spPr>
              <a:xfrm>
                <a:off x="4951444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23" name="ZoneTexte 222">
                <a:extLst>
                  <a:ext uri="{FF2B5EF4-FFF2-40B4-BE49-F238E27FC236}">
                    <a16:creationId xmlns:a16="http://schemas.microsoft.com/office/drawing/2014/main" id="{AB8163D6-1D33-83CA-0836-D8D129D6FD30}"/>
                  </a:ext>
                </a:extLst>
              </p:cNvPr>
              <p:cNvSpPr txBox="1"/>
              <p:nvPr/>
            </p:nvSpPr>
            <p:spPr>
              <a:xfrm>
                <a:off x="557806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24" name="ZoneTexte 223">
                <a:extLst>
                  <a:ext uri="{FF2B5EF4-FFF2-40B4-BE49-F238E27FC236}">
                    <a16:creationId xmlns:a16="http://schemas.microsoft.com/office/drawing/2014/main" id="{496D3F49-B616-30F4-5AC3-BC64A0702F96}"/>
                  </a:ext>
                </a:extLst>
              </p:cNvPr>
              <p:cNvSpPr txBox="1"/>
              <p:nvPr/>
            </p:nvSpPr>
            <p:spPr>
              <a:xfrm>
                <a:off x="6204690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25" name="ZoneTexte 224">
                <a:extLst>
                  <a:ext uri="{FF2B5EF4-FFF2-40B4-BE49-F238E27FC236}">
                    <a16:creationId xmlns:a16="http://schemas.microsoft.com/office/drawing/2014/main" id="{85176747-7E8D-7B5D-C6A8-BF4F0A2F70B8}"/>
                  </a:ext>
                </a:extLst>
              </p:cNvPr>
              <p:cNvSpPr txBox="1"/>
              <p:nvPr/>
            </p:nvSpPr>
            <p:spPr>
              <a:xfrm>
                <a:off x="808455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26" name="ZoneTexte 225">
                <a:extLst>
                  <a:ext uri="{FF2B5EF4-FFF2-40B4-BE49-F238E27FC236}">
                    <a16:creationId xmlns:a16="http://schemas.microsoft.com/office/drawing/2014/main" id="{C4259FCC-5396-64AC-FBEA-EBB3B78F3DEC}"/>
                  </a:ext>
                </a:extLst>
              </p:cNvPr>
              <p:cNvSpPr txBox="1"/>
              <p:nvPr/>
            </p:nvSpPr>
            <p:spPr>
              <a:xfrm>
                <a:off x="1059105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27" name="ZoneTexte 226">
                <a:extLst>
                  <a:ext uri="{FF2B5EF4-FFF2-40B4-BE49-F238E27FC236}">
                    <a16:creationId xmlns:a16="http://schemas.microsoft.com/office/drawing/2014/main" id="{7EAB3E0C-B2C5-32DD-513F-F11FF75B7385}"/>
                  </a:ext>
                </a:extLst>
              </p:cNvPr>
              <p:cNvSpPr txBox="1"/>
              <p:nvPr/>
            </p:nvSpPr>
            <p:spPr>
              <a:xfrm>
                <a:off x="1121767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28" name="ZoneTexte 227">
                <a:extLst>
                  <a:ext uri="{FF2B5EF4-FFF2-40B4-BE49-F238E27FC236}">
                    <a16:creationId xmlns:a16="http://schemas.microsoft.com/office/drawing/2014/main" id="{CD53BA90-D023-816A-E833-3CBC3DCE13C5}"/>
                  </a:ext>
                </a:extLst>
              </p:cNvPr>
              <p:cNvSpPr txBox="1"/>
              <p:nvPr/>
            </p:nvSpPr>
            <p:spPr>
              <a:xfrm>
                <a:off x="871118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29" name="ZoneTexte 228">
                <a:extLst>
                  <a:ext uri="{FF2B5EF4-FFF2-40B4-BE49-F238E27FC236}">
                    <a16:creationId xmlns:a16="http://schemas.microsoft.com/office/drawing/2014/main" id="{E1BA8EF3-9580-5CFC-78ED-8DFDDDD6B922}"/>
                  </a:ext>
                </a:extLst>
              </p:cNvPr>
              <p:cNvSpPr txBox="1"/>
              <p:nvPr/>
            </p:nvSpPr>
            <p:spPr>
              <a:xfrm>
                <a:off x="933780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30" name="ZoneTexte 229">
                <a:extLst>
                  <a:ext uri="{FF2B5EF4-FFF2-40B4-BE49-F238E27FC236}">
                    <a16:creationId xmlns:a16="http://schemas.microsoft.com/office/drawing/2014/main" id="{063F72F9-B0B0-4FD2-96D7-3FF3DF71FEED}"/>
                  </a:ext>
                </a:extLst>
              </p:cNvPr>
              <p:cNvSpPr txBox="1"/>
              <p:nvPr/>
            </p:nvSpPr>
            <p:spPr>
              <a:xfrm>
                <a:off x="996442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p:grp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4A462699-90CE-7806-E58C-5657A31AA12B}"/>
                </a:ext>
              </a:extLst>
            </p:cNvPr>
            <p:cNvGrpSpPr/>
            <p:nvPr/>
          </p:nvGrpSpPr>
          <p:grpSpPr>
            <a:xfrm>
              <a:off x="611656" y="2457268"/>
              <a:ext cx="10981363" cy="369332"/>
              <a:chOff x="565083" y="544533"/>
              <a:chExt cx="10981363" cy="369332"/>
            </a:xfrm>
          </p:grpSpPr>
          <p:sp>
            <p:nvSpPr>
              <p:cNvPr id="195" name="ZoneTexte 194">
                <a:extLst>
                  <a:ext uri="{FF2B5EF4-FFF2-40B4-BE49-F238E27FC236}">
                    <a16:creationId xmlns:a16="http://schemas.microsoft.com/office/drawing/2014/main" id="{5B888342-5590-DC60-D10A-DA667C3D1E7B}"/>
                  </a:ext>
                </a:extLst>
              </p:cNvPr>
              <p:cNvSpPr txBox="1"/>
              <p:nvPr/>
            </p:nvSpPr>
            <p:spPr>
              <a:xfrm>
                <a:off x="56508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96" name="ZoneTexte 195">
                <a:extLst>
                  <a:ext uri="{FF2B5EF4-FFF2-40B4-BE49-F238E27FC236}">
                    <a16:creationId xmlns:a16="http://schemas.microsoft.com/office/drawing/2014/main" id="{7EC399E5-5344-ADE3-6212-32FE4F625C82}"/>
                  </a:ext>
                </a:extLst>
              </p:cNvPr>
              <p:cNvSpPr txBox="1"/>
              <p:nvPr/>
            </p:nvSpPr>
            <p:spPr>
              <a:xfrm>
                <a:off x="307157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97" name="ZoneTexte 196">
                <a:extLst>
                  <a:ext uri="{FF2B5EF4-FFF2-40B4-BE49-F238E27FC236}">
                    <a16:creationId xmlns:a16="http://schemas.microsoft.com/office/drawing/2014/main" id="{A76ACA92-FA8E-20B6-991A-46FAFEDDF779}"/>
                  </a:ext>
                </a:extLst>
              </p:cNvPr>
              <p:cNvSpPr txBox="1"/>
              <p:nvPr/>
            </p:nvSpPr>
            <p:spPr>
              <a:xfrm>
                <a:off x="369819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98" name="ZoneTexte 197">
                <a:extLst>
                  <a:ext uri="{FF2B5EF4-FFF2-40B4-BE49-F238E27FC236}">
                    <a16:creationId xmlns:a16="http://schemas.microsoft.com/office/drawing/2014/main" id="{EEDEB3CF-6F40-1D1B-FAA0-A97842F0931E}"/>
                  </a:ext>
                </a:extLst>
              </p:cNvPr>
              <p:cNvSpPr txBox="1"/>
              <p:nvPr/>
            </p:nvSpPr>
            <p:spPr>
              <a:xfrm>
                <a:off x="119170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99" name="ZoneTexte 198">
                <a:extLst>
                  <a:ext uri="{FF2B5EF4-FFF2-40B4-BE49-F238E27FC236}">
                    <a16:creationId xmlns:a16="http://schemas.microsoft.com/office/drawing/2014/main" id="{34AD4D05-B466-F390-DB02-44FF27DC983D}"/>
                  </a:ext>
                </a:extLst>
              </p:cNvPr>
              <p:cNvSpPr txBox="1"/>
              <p:nvPr/>
            </p:nvSpPr>
            <p:spPr>
              <a:xfrm>
                <a:off x="181832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00" name="ZoneTexte 199">
                <a:extLst>
                  <a:ext uri="{FF2B5EF4-FFF2-40B4-BE49-F238E27FC236}">
                    <a16:creationId xmlns:a16="http://schemas.microsoft.com/office/drawing/2014/main" id="{2B229229-499E-E4C4-BE5A-3CD5CC93FE97}"/>
                  </a:ext>
                </a:extLst>
              </p:cNvPr>
              <p:cNvSpPr txBox="1"/>
              <p:nvPr/>
            </p:nvSpPr>
            <p:spPr>
              <a:xfrm>
                <a:off x="244495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01" name="ZoneTexte 200">
                <a:extLst>
                  <a:ext uri="{FF2B5EF4-FFF2-40B4-BE49-F238E27FC236}">
                    <a16:creationId xmlns:a16="http://schemas.microsoft.com/office/drawing/2014/main" id="{4A18584F-73D4-132B-13FB-13119C9CE943}"/>
                  </a:ext>
                </a:extLst>
              </p:cNvPr>
              <p:cNvSpPr txBox="1"/>
              <p:nvPr/>
            </p:nvSpPr>
            <p:spPr>
              <a:xfrm>
                <a:off x="432482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02" name="ZoneTexte 201">
                <a:extLst>
                  <a:ext uri="{FF2B5EF4-FFF2-40B4-BE49-F238E27FC236}">
                    <a16:creationId xmlns:a16="http://schemas.microsoft.com/office/drawing/2014/main" id="{D097B1CA-6151-A4CF-1FC5-90005B2D49FB}"/>
                  </a:ext>
                </a:extLst>
              </p:cNvPr>
              <p:cNvSpPr txBox="1"/>
              <p:nvPr/>
            </p:nvSpPr>
            <p:spPr>
              <a:xfrm>
                <a:off x="683131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03" name="ZoneTexte 202">
                <a:extLst>
                  <a:ext uri="{FF2B5EF4-FFF2-40B4-BE49-F238E27FC236}">
                    <a16:creationId xmlns:a16="http://schemas.microsoft.com/office/drawing/2014/main" id="{DD26A4F2-FF85-9AC6-4A24-21081986BB6D}"/>
                  </a:ext>
                </a:extLst>
              </p:cNvPr>
              <p:cNvSpPr txBox="1"/>
              <p:nvPr/>
            </p:nvSpPr>
            <p:spPr>
              <a:xfrm>
                <a:off x="745793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04" name="ZoneTexte 203">
                <a:extLst>
                  <a:ext uri="{FF2B5EF4-FFF2-40B4-BE49-F238E27FC236}">
                    <a16:creationId xmlns:a16="http://schemas.microsoft.com/office/drawing/2014/main" id="{99ADE05E-AF63-B155-53D0-13C8F8D125BE}"/>
                  </a:ext>
                </a:extLst>
              </p:cNvPr>
              <p:cNvSpPr txBox="1"/>
              <p:nvPr/>
            </p:nvSpPr>
            <p:spPr>
              <a:xfrm>
                <a:off x="4951444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05" name="ZoneTexte 204">
                <a:extLst>
                  <a:ext uri="{FF2B5EF4-FFF2-40B4-BE49-F238E27FC236}">
                    <a16:creationId xmlns:a16="http://schemas.microsoft.com/office/drawing/2014/main" id="{59A563CE-1761-B43C-93D0-99877A0D437E}"/>
                  </a:ext>
                </a:extLst>
              </p:cNvPr>
              <p:cNvSpPr txBox="1"/>
              <p:nvPr/>
            </p:nvSpPr>
            <p:spPr>
              <a:xfrm>
                <a:off x="557806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06" name="ZoneTexte 205">
                <a:extLst>
                  <a:ext uri="{FF2B5EF4-FFF2-40B4-BE49-F238E27FC236}">
                    <a16:creationId xmlns:a16="http://schemas.microsoft.com/office/drawing/2014/main" id="{CEE1AC47-4C31-E861-72AB-468A0064BD3B}"/>
                  </a:ext>
                </a:extLst>
              </p:cNvPr>
              <p:cNvSpPr txBox="1"/>
              <p:nvPr/>
            </p:nvSpPr>
            <p:spPr>
              <a:xfrm>
                <a:off x="6204690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07" name="ZoneTexte 206">
                <a:extLst>
                  <a:ext uri="{FF2B5EF4-FFF2-40B4-BE49-F238E27FC236}">
                    <a16:creationId xmlns:a16="http://schemas.microsoft.com/office/drawing/2014/main" id="{0795C5DB-4967-AEC0-688D-E983166898C2}"/>
                  </a:ext>
                </a:extLst>
              </p:cNvPr>
              <p:cNvSpPr txBox="1"/>
              <p:nvPr/>
            </p:nvSpPr>
            <p:spPr>
              <a:xfrm>
                <a:off x="808455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08" name="ZoneTexte 207">
                <a:extLst>
                  <a:ext uri="{FF2B5EF4-FFF2-40B4-BE49-F238E27FC236}">
                    <a16:creationId xmlns:a16="http://schemas.microsoft.com/office/drawing/2014/main" id="{F28A6F0A-D4FA-53FA-099D-B29D58506792}"/>
                  </a:ext>
                </a:extLst>
              </p:cNvPr>
              <p:cNvSpPr txBox="1"/>
              <p:nvPr/>
            </p:nvSpPr>
            <p:spPr>
              <a:xfrm>
                <a:off x="1059105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09" name="ZoneTexte 208">
                <a:extLst>
                  <a:ext uri="{FF2B5EF4-FFF2-40B4-BE49-F238E27FC236}">
                    <a16:creationId xmlns:a16="http://schemas.microsoft.com/office/drawing/2014/main" id="{D7052B43-892A-080A-AF09-0EA0AD7E000F}"/>
                  </a:ext>
                </a:extLst>
              </p:cNvPr>
              <p:cNvSpPr txBox="1"/>
              <p:nvPr/>
            </p:nvSpPr>
            <p:spPr>
              <a:xfrm>
                <a:off x="1121767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10" name="ZoneTexte 209">
                <a:extLst>
                  <a:ext uri="{FF2B5EF4-FFF2-40B4-BE49-F238E27FC236}">
                    <a16:creationId xmlns:a16="http://schemas.microsoft.com/office/drawing/2014/main" id="{45E3E825-0113-C90E-367D-CACA802B68B1}"/>
                  </a:ext>
                </a:extLst>
              </p:cNvPr>
              <p:cNvSpPr txBox="1"/>
              <p:nvPr/>
            </p:nvSpPr>
            <p:spPr>
              <a:xfrm>
                <a:off x="871118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11" name="ZoneTexte 210">
                <a:extLst>
                  <a:ext uri="{FF2B5EF4-FFF2-40B4-BE49-F238E27FC236}">
                    <a16:creationId xmlns:a16="http://schemas.microsoft.com/office/drawing/2014/main" id="{F44FEFFF-40C8-8792-DDD8-B7C46038B8D0}"/>
                  </a:ext>
                </a:extLst>
              </p:cNvPr>
              <p:cNvSpPr txBox="1"/>
              <p:nvPr/>
            </p:nvSpPr>
            <p:spPr>
              <a:xfrm>
                <a:off x="933780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212" name="ZoneTexte 211">
                <a:extLst>
                  <a:ext uri="{FF2B5EF4-FFF2-40B4-BE49-F238E27FC236}">
                    <a16:creationId xmlns:a16="http://schemas.microsoft.com/office/drawing/2014/main" id="{2630EB42-B98B-2A8D-7419-61372B257FFB}"/>
                  </a:ext>
                </a:extLst>
              </p:cNvPr>
              <p:cNvSpPr txBox="1"/>
              <p:nvPr/>
            </p:nvSpPr>
            <p:spPr>
              <a:xfrm>
                <a:off x="996442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C453171A-A7CC-C0BF-C7C6-C136268574FB}"/>
                </a:ext>
              </a:extLst>
            </p:cNvPr>
            <p:cNvGrpSpPr/>
            <p:nvPr/>
          </p:nvGrpSpPr>
          <p:grpSpPr>
            <a:xfrm>
              <a:off x="611656" y="2981717"/>
              <a:ext cx="10981363" cy="369332"/>
              <a:chOff x="565083" y="544533"/>
              <a:chExt cx="10981363" cy="369332"/>
            </a:xfrm>
          </p:grpSpPr>
          <p:sp>
            <p:nvSpPr>
              <p:cNvPr id="177" name="ZoneTexte 176">
                <a:extLst>
                  <a:ext uri="{FF2B5EF4-FFF2-40B4-BE49-F238E27FC236}">
                    <a16:creationId xmlns:a16="http://schemas.microsoft.com/office/drawing/2014/main" id="{5AECF422-DB8E-ED24-56B3-AFC126461F76}"/>
                  </a:ext>
                </a:extLst>
              </p:cNvPr>
              <p:cNvSpPr txBox="1"/>
              <p:nvPr/>
            </p:nvSpPr>
            <p:spPr>
              <a:xfrm>
                <a:off x="56508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78" name="ZoneTexte 177">
                <a:extLst>
                  <a:ext uri="{FF2B5EF4-FFF2-40B4-BE49-F238E27FC236}">
                    <a16:creationId xmlns:a16="http://schemas.microsoft.com/office/drawing/2014/main" id="{12CF2E18-309F-BD17-1CC1-67D7744144C3}"/>
                  </a:ext>
                </a:extLst>
              </p:cNvPr>
              <p:cNvSpPr txBox="1"/>
              <p:nvPr/>
            </p:nvSpPr>
            <p:spPr>
              <a:xfrm>
                <a:off x="307157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79" name="ZoneTexte 178">
                <a:extLst>
                  <a:ext uri="{FF2B5EF4-FFF2-40B4-BE49-F238E27FC236}">
                    <a16:creationId xmlns:a16="http://schemas.microsoft.com/office/drawing/2014/main" id="{8262D438-8059-F13C-B2B2-76AEE1345861}"/>
                  </a:ext>
                </a:extLst>
              </p:cNvPr>
              <p:cNvSpPr txBox="1"/>
              <p:nvPr/>
            </p:nvSpPr>
            <p:spPr>
              <a:xfrm>
                <a:off x="369819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1883F4B7-1BDC-ABE7-57DD-9C532630843B}"/>
                  </a:ext>
                </a:extLst>
              </p:cNvPr>
              <p:cNvSpPr txBox="1"/>
              <p:nvPr/>
            </p:nvSpPr>
            <p:spPr>
              <a:xfrm>
                <a:off x="119170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81" name="ZoneTexte 180">
                <a:extLst>
                  <a:ext uri="{FF2B5EF4-FFF2-40B4-BE49-F238E27FC236}">
                    <a16:creationId xmlns:a16="http://schemas.microsoft.com/office/drawing/2014/main" id="{A2EB77B6-90B5-EE5C-A39A-7DEB06A417A1}"/>
                  </a:ext>
                </a:extLst>
              </p:cNvPr>
              <p:cNvSpPr txBox="1"/>
              <p:nvPr/>
            </p:nvSpPr>
            <p:spPr>
              <a:xfrm>
                <a:off x="181832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82" name="ZoneTexte 181">
                <a:extLst>
                  <a:ext uri="{FF2B5EF4-FFF2-40B4-BE49-F238E27FC236}">
                    <a16:creationId xmlns:a16="http://schemas.microsoft.com/office/drawing/2014/main" id="{0398C1D6-D812-E4B1-E08F-A57DA6AE8425}"/>
                  </a:ext>
                </a:extLst>
              </p:cNvPr>
              <p:cNvSpPr txBox="1"/>
              <p:nvPr/>
            </p:nvSpPr>
            <p:spPr>
              <a:xfrm>
                <a:off x="244495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83" name="ZoneTexte 182">
                <a:extLst>
                  <a:ext uri="{FF2B5EF4-FFF2-40B4-BE49-F238E27FC236}">
                    <a16:creationId xmlns:a16="http://schemas.microsoft.com/office/drawing/2014/main" id="{9CC6342F-C26B-60EA-C41F-67104A3E8E0E}"/>
                  </a:ext>
                </a:extLst>
              </p:cNvPr>
              <p:cNvSpPr txBox="1"/>
              <p:nvPr/>
            </p:nvSpPr>
            <p:spPr>
              <a:xfrm>
                <a:off x="432482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84" name="ZoneTexte 183">
                <a:extLst>
                  <a:ext uri="{FF2B5EF4-FFF2-40B4-BE49-F238E27FC236}">
                    <a16:creationId xmlns:a16="http://schemas.microsoft.com/office/drawing/2014/main" id="{9CEDDB63-28FF-0F07-6822-A3A44118B4C9}"/>
                  </a:ext>
                </a:extLst>
              </p:cNvPr>
              <p:cNvSpPr txBox="1"/>
              <p:nvPr/>
            </p:nvSpPr>
            <p:spPr>
              <a:xfrm>
                <a:off x="683131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85" name="ZoneTexte 184">
                <a:extLst>
                  <a:ext uri="{FF2B5EF4-FFF2-40B4-BE49-F238E27FC236}">
                    <a16:creationId xmlns:a16="http://schemas.microsoft.com/office/drawing/2014/main" id="{1A563E97-056F-7C3B-4820-D9CB770EC268}"/>
                  </a:ext>
                </a:extLst>
              </p:cNvPr>
              <p:cNvSpPr txBox="1"/>
              <p:nvPr/>
            </p:nvSpPr>
            <p:spPr>
              <a:xfrm>
                <a:off x="745793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86" name="ZoneTexte 185">
                <a:extLst>
                  <a:ext uri="{FF2B5EF4-FFF2-40B4-BE49-F238E27FC236}">
                    <a16:creationId xmlns:a16="http://schemas.microsoft.com/office/drawing/2014/main" id="{EAE493BB-B3AF-0E57-2E42-9B14F378F20E}"/>
                  </a:ext>
                </a:extLst>
              </p:cNvPr>
              <p:cNvSpPr txBox="1"/>
              <p:nvPr/>
            </p:nvSpPr>
            <p:spPr>
              <a:xfrm>
                <a:off x="4951444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87" name="ZoneTexte 186">
                <a:extLst>
                  <a:ext uri="{FF2B5EF4-FFF2-40B4-BE49-F238E27FC236}">
                    <a16:creationId xmlns:a16="http://schemas.microsoft.com/office/drawing/2014/main" id="{ADB45D46-ABE7-162F-21DB-A75B72EEAAFB}"/>
                  </a:ext>
                </a:extLst>
              </p:cNvPr>
              <p:cNvSpPr txBox="1"/>
              <p:nvPr/>
            </p:nvSpPr>
            <p:spPr>
              <a:xfrm>
                <a:off x="557806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88" name="ZoneTexte 187">
                <a:extLst>
                  <a:ext uri="{FF2B5EF4-FFF2-40B4-BE49-F238E27FC236}">
                    <a16:creationId xmlns:a16="http://schemas.microsoft.com/office/drawing/2014/main" id="{D7E164CB-B16A-8EDC-0A71-4E6739853CCA}"/>
                  </a:ext>
                </a:extLst>
              </p:cNvPr>
              <p:cNvSpPr txBox="1"/>
              <p:nvPr/>
            </p:nvSpPr>
            <p:spPr>
              <a:xfrm>
                <a:off x="6204690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89" name="ZoneTexte 188">
                <a:extLst>
                  <a:ext uri="{FF2B5EF4-FFF2-40B4-BE49-F238E27FC236}">
                    <a16:creationId xmlns:a16="http://schemas.microsoft.com/office/drawing/2014/main" id="{49DAD24F-B0DA-C00E-2BE9-6213F6F1B4D2}"/>
                  </a:ext>
                </a:extLst>
              </p:cNvPr>
              <p:cNvSpPr txBox="1"/>
              <p:nvPr/>
            </p:nvSpPr>
            <p:spPr>
              <a:xfrm>
                <a:off x="808455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90" name="ZoneTexte 189">
                <a:extLst>
                  <a:ext uri="{FF2B5EF4-FFF2-40B4-BE49-F238E27FC236}">
                    <a16:creationId xmlns:a16="http://schemas.microsoft.com/office/drawing/2014/main" id="{4AF7C174-404E-AB93-A306-93AEAE51E860}"/>
                  </a:ext>
                </a:extLst>
              </p:cNvPr>
              <p:cNvSpPr txBox="1"/>
              <p:nvPr/>
            </p:nvSpPr>
            <p:spPr>
              <a:xfrm>
                <a:off x="1059105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91" name="ZoneTexte 190">
                <a:extLst>
                  <a:ext uri="{FF2B5EF4-FFF2-40B4-BE49-F238E27FC236}">
                    <a16:creationId xmlns:a16="http://schemas.microsoft.com/office/drawing/2014/main" id="{5DB0A1CA-B039-9DF9-49A3-CDD99B5D3A13}"/>
                  </a:ext>
                </a:extLst>
              </p:cNvPr>
              <p:cNvSpPr txBox="1"/>
              <p:nvPr/>
            </p:nvSpPr>
            <p:spPr>
              <a:xfrm>
                <a:off x="1121767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92" name="ZoneTexte 191">
                <a:extLst>
                  <a:ext uri="{FF2B5EF4-FFF2-40B4-BE49-F238E27FC236}">
                    <a16:creationId xmlns:a16="http://schemas.microsoft.com/office/drawing/2014/main" id="{37FC32D1-EB52-3C08-3EAD-C5CB992DD02A}"/>
                  </a:ext>
                </a:extLst>
              </p:cNvPr>
              <p:cNvSpPr txBox="1"/>
              <p:nvPr/>
            </p:nvSpPr>
            <p:spPr>
              <a:xfrm>
                <a:off x="871118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93" name="ZoneTexte 192">
                <a:extLst>
                  <a:ext uri="{FF2B5EF4-FFF2-40B4-BE49-F238E27FC236}">
                    <a16:creationId xmlns:a16="http://schemas.microsoft.com/office/drawing/2014/main" id="{65DE4C97-184C-DE4E-1683-C4AAAA7B462A}"/>
                  </a:ext>
                </a:extLst>
              </p:cNvPr>
              <p:cNvSpPr txBox="1"/>
              <p:nvPr/>
            </p:nvSpPr>
            <p:spPr>
              <a:xfrm>
                <a:off x="933780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94" name="ZoneTexte 193">
                <a:extLst>
                  <a:ext uri="{FF2B5EF4-FFF2-40B4-BE49-F238E27FC236}">
                    <a16:creationId xmlns:a16="http://schemas.microsoft.com/office/drawing/2014/main" id="{8F1E973C-E4C4-D437-EE1C-405B9AE61CEC}"/>
                  </a:ext>
                </a:extLst>
              </p:cNvPr>
              <p:cNvSpPr txBox="1"/>
              <p:nvPr/>
            </p:nvSpPr>
            <p:spPr>
              <a:xfrm>
                <a:off x="996442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p:grp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F82F8ADD-C362-CADD-DC58-87596DBC3715}"/>
                </a:ext>
              </a:extLst>
            </p:cNvPr>
            <p:cNvGrpSpPr/>
            <p:nvPr/>
          </p:nvGrpSpPr>
          <p:grpSpPr>
            <a:xfrm>
              <a:off x="611656" y="3506166"/>
              <a:ext cx="10981363" cy="369332"/>
              <a:chOff x="565083" y="544533"/>
              <a:chExt cx="10981363" cy="369332"/>
            </a:xfrm>
          </p:grpSpPr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C141A993-8F75-1451-4FCF-EDC652258A8C}"/>
                  </a:ext>
                </a:extLst>
              </p:cNvPr>
              <p:cNvSpPr txBox="1"/>
              <p:nvPr/>
            </p:nvSpPr>
            <p:spPr>
              <a:xfrm>
                <a:off x="56508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84B48DFB-5098-20CF-68A7-F5D94E5812D6}"/>
                  </a:ext>
                </a:extLst>
              </p:cNvPr>
              <p:cNvSpPr txBox="1"/>
              <p:nvPr/>
            </p:nvSpPr>
            <p:spPr>
              <a:xfrm>
                <a:off x="307157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B526BB9C-66D5-810D-D7B9-453DC263EA20}"/>
                  </a:ext>
                </a:extLst>
              </p:cNvPr>
              <p:cNvSpPr txBox="1"/>
              <p:nvPr/>
            </p:nvSpPr>
            <p:spPr>
              <a:xfrm>
                <a:off x="369819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62" name="ZoneTexte 161">
                <a:extLst>
                  <a:ext uri="{FF2B5EF4-FFF2-40B4-BE49-F238E27FC236}">
                    <a16:creationId xmlns:a16="http://schemas.microsoft.com/office/drawing/2014/main" id="{70EB9800-75CC-72E3-4676-816E44A73376}"/>
                  </a:ext>
                </a:extLst>
              </p:cNvPr>
              <p:cNvSpPr txBox="1"/>
              <p:nvPr/>
            </p:nvSpPr>
            <p:spPr>
              <a:xfrm>
                <a:off x="119170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63" name="ZoneTexte 162">
                <a:extLst>
                  <a:ext uri="{FF2B5EF4-FFF2-40B4-BE49-F238E27FC236}">
                    <a16:creationId xmlns:a16="http://schemas.microsoft.com/office/drawing/2014/main" id="{99F5A73D-AAD8-9B5A-B469-3A75F69E33B8}"/>
                  </a:ext>
                </a:extLst>
              </p:cNvPr>
              <p:cNvSpPr txBox="1"/>
              <p:nvPr/>
            </p:nvSpPr>
            <p:spPr>
              <a:xfrm>
                <a:off x="181832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64" name="ZoneTexte 163">
                <a:extLst>
                  <a:ext uri="{FF2B5EF4-FFF2-40B4-BE49-F238E27FC236}">
                    <a16:creationId xmlns:a16="http://schemas.microsoft.com/office/drawing/2014/main" id="{0CF3B3A3-1808-D50E-0EDF-E7547A26DAD8}"/>
                  </a:ext>
                </a:extLst>
              </p:cNvPr>
              <p:cNvSpPr txBox="1"/>
              <p:nvPr/>
            </p:nvSpPr>
            <p:spPr>
              <a:xfrm>
                <a:off x="244495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D9AE3717-90DF-5991-BD4E-92DFE8997475}"/>
                  </a:ext>
                </a:extLst>
              </p:cNvPr>
              <p:cNvSpPr txBox="1"/>
              <p:nvPr/>
            </p:nvSpPr>
            <p:spPr>
              <a:xfrm>
                <a:off x="432482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2ED21A94-34EA-0A4C-0641-A6D620C134DE}"/>
                  </a:ext>
                </a:extLst>
              </p:cNvPr>
              <p:cNvSpPr txBox="1"/>
              <p:nvPr/>
            </p:nvSpPr>
            <p:spPr>
              <a:xfrm>
                <a:off x="683131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71311D99-6FC9-AB22-62E9-9F24E0B4B217}"/>
                  </a:ext>
                </a:extLst>
              </p:cNvPr>
              <p:cNvSpPr txBox="1"/>
              <p:nvPr/>
            </p:nvSpPr>
            <p:spPr>
              <a:xfrm>
                <a:off x="745793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22150CFC-DB47-0C23-337E-F0ACEAF537EB}"/>
                  </a:ext>
                </a:extLst>
              </p:cNvPr>
              <p:cNvSpPr txBox="1"/>
              <p:nvPr/>
            </p:nvSpPr>
            <p:spPr>
              <a:xfrm>
                <a:off x="4951444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76817D45-709F-7D3A-BEBE-3A7B5C49E3B2}"/>
                  </a:ext>
                </a:extLst>
              </p:cNvPr>
              <p:cNvSpPr txBox="1"/>
              <p:nvPr/>
            </p:nvSpPr>
            <p:spPr>
              <a:xfrm>
                <a:off x="557806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F5A6FC3F-724B-8303-F023-91285D1A8F45}"/>
                  </a:ext>
                </a:extLst>
              </p:cNvPr>
              <p:cNvSpPr txBox="1"/>
              <p:nvPr/>
            </p:nvSpPr>
            <p:spPr>
              <a:xfrm>
                <a:off x="6204690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71" name="ZoneTexte 170">
                <a:extLst>
                  <a:ext uri="{FF2B5EF4-FFF2-40B4-BE49-F238E27FC236}">
                    <a16:creationId xmlns:a16="http://schemas.microsoft.com/office/drawing/2014/main" id="{25BC9BC5-2855-B552-FEF5-ACC826D2180C}"/>
                  </a:ext>
                </a:extLst>
              </p:cNvPr>
              <p:cNvSpPr txBox="1"/>
              <p:nvPr/>
            </p:nvSpPr>
            <p:spPr>
              <a:xfrm>
                <a:off x="808455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A2114B9A-291F-753A-26B7-0E7A5DEEE7BA}"/>
                  </a:ext>
                </a:extLst>
              </p:cNvPr>
              <p:cNvSpPr txBox="1"/>
              <p:nvPr/>
            </p:nvSpPr>
            <p:spPr>
              <a:xfrm>
                <a:off x="1059105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73" name="ZoneTexte 172">
                <a:extLst>
                  <a:ext uri="{FF2B5EF4-FFF2-40B4-BE49-F238E27FC236}">
                    <a16:creationId xmlns:a16="http://schemas.microsoft.com/office/drawing/2014/main" id="{C05F070C-BE84-06CD-A1AC-9B8BAF3E5C1E}"/>
                  </a:ext>
                </a:extLst>
              </p:cNvPr>
              <p:cNvSpPr txBox="1"/>
              <p:nvPr/>
            </p:nvSpPr>
            <p:spPr>
              <a:xfrm>
                <a:off x="1121767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74" name="ZoneTexte 173">
                <a:extLst>
                  <a:ext uri="{FF2B5EF4-FFF2-40B4-BE49-F238E27FC236}">
                    <a16:creationId xmlns:a16="http://schemas.microsoft.com/office/drawing/2014/main" id="{69494289-DA8F-47E7-D767-234EFFBF17E1}"/>
                  </a:ext>
                </a:extLst>
              </p:cNvPr>
              <p:cNvSpPr txBox="1"/>
              <p:nvPr/>
            </p:nvSpPr>
            <p:spPr>
              <a:xfrm>
                <a:off x="871118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03BC2677-5B49-858F-55DD-F473320772DE}"/>
                  </a:ext>
                </a:extLst>
              </p:cNvPr>
              <p:cNvSpPr txBox="1"/>
              <p:nvPr/>
            </p:nvSpPr>
            <p:spPr>
              <a:xfrm>
                <a:off x="933780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76" name="ZoneTexte 175">
                <a:extLst>
                  <a:ext uri="{FF2B5EF4-FFF2-40B4-BE49-F238E27FC236}">
                    <a16:creationId xmlns:a16="http://schemas.microsoft.com/office/drawing/2014/main" id="{514AAB42-FD6A-5F41-C229-D3C82C503B3C}"/>
                  </a:ext>
                </a:extLst>
              </p:cNvPr>
              <p:cNvSpPr txBox="1"/>
              <p:nvPr/>
            </p:nvSpPr>
            <p:spPr>
              <a:xfrm>
                <a:off x="996442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p:grp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0C7459EF-A07E-7990-6CF8-B6AF25CF49FF}"/>
                </a:ext>
              </a:extLst>
            </p:cNvPr>
            <p:cNvGrpSpPr/>
            <p:nvPr/>
          </p:nvGrpSpPr>
          <p:grpSpPr>
            <a:xfrm>
              <a:off x="611656" y="4030615"/>
              <a:ext cx="10981363" cy="369332"/>
              <a:chOff x="565083" y="544533"/>
              <a:chExt cx="10981363" cy="369332"/>
            </a:xfrm>
          </p:grpSpPr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6504AF36-6314-B042-71A3-05E018DEDFA1}"/>
                  </a:ext>
                </a:extLst>
              </p:cNvPr>
              <p:cNvSpPr txBox="1"/>
              <p:nvPr/>
            </p:nvSpPr>
            <p:spPr>
              <a:xfrm>
                <a:off x="56508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951C673E-F589-1D6A-15AB-B87B91C1EB5D}"/>
                  </a:ext>
                </a:extLst>
              </p:cNvPr>
              <p:cNvSpPr txBox="1"/>
              <p:nvPr/>
            </p:nvSpPr>
            <p:spPr>
              <a:xfrm>
                <a:off x="307157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9C756006-7D9A-683C-B324-ED41BA1E34CF}"/>
                  </a:ext>
                </a:extLst>
              </p:cNvPr>
              <p:cNvSpPr txBox="1"/>
              <p:nvPr/>
            </p:nvSpPr>
            <p:spPr>
              <a:xfrm>
                <a:off x="369819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CA41F682-1636-CD96-7B4B-2C002320B771}"/>
                  </a:ext>
                </a:extLst>
              </p:cNvPr>
              <p:cNvSpPr txBox="1"/>
              <p:nvPr/>
            </p:nvSpPr>
            <p:spPr>
              <a:xfrm>
                <a:off x="119170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BACB976D-EEB5-18AE-12A4-C5BF2BD2239F}"/>
                  </a:ext>
                </a:extLst>
              </p:cNvPr>
              <p:cNvSpPr txBox="1"/>
              <p:nvPr/>
            </p:nvSpPr>
            <p:spPr>
              <a:xfrm>
                <a:off x="181832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4E0535A4-055E-625C-02DE-0B269C1D4E64}"/>
                  </a:ext>
                </a:extLst>
              </p:cNvPr>
              <p:cNvSpPr txBox="1"/>
              <p:nvPr/>
            </p:nvSpPr>
            <p:spPr>
              <a:xfrm>
                <a:off x="244495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470EBD01-6410-E1A9-0F32-2C07E21C1CE1}"/>
                  </a:ext>
                </a:extLst>
              </p:cNvPr>
              <p:cNvSpPr txBox="1"/>
              <p:nvPr/>
            </p:nvSpPr>
            <p:spPr>
              <a:xfrm>
                <a:off x="432482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286290D9-F7CF-9A08-1CC4-1B30D452AC33}"/>
                  </a:ext>
                </a:extLst>
              </p:cNvPr>
              <p:cNvSpPr txBox="1"/>
              <p:nvPr/>
            </p:nvSpPr>
            <p:spPr>
              <a:xfrm>
                <a:off x="683131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49" name="ZoneTexte 148">
                <a:extLst>
                  <a:ext uri="{FF2B5EF4-FFF2-40B4-BE49-F238E27FC236}">
                    <a16:creationId xmlns:a16="http://schemas.microsoft.com/office/drawing/2014/main" id="{76D45A35-2866-4A32-C8DC-4F4F7A24360F}"/>
                  </a:ext>
                </a:extLst>
              </p:cNvPr>
              <p:cNvSpPr txBox="1"/>
              <p:nvPr/>
            </p:nvSpPr>
            <p:spPr>
              <a:xfrm>
                <a:off x="745793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AE124829-702F-8669-891B-E1D2647A2085}"/>
                  </a:ext>
                </a:extLst>
              </p:cNvPr>
              <p:cNvSpPr txBox="1"/>
              <p:nvPr/>
            </p:nvSpPr>
            <p:spPr>
              <a:xfrm>
                <a:off x="4951444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7D3D3B0A-7370-8262-36A2-3A0E5762B757}"/>
                  </a:ext>
                </a:extLst>
              </p:cNvPr>
              <p:cNvSpPr txBox="1"/>
              <p:nvPr/>
            </p:nvSpPr>
            <p:spPr>
              <a:xfrm>
                <a:off x="557806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07F6E78D-BF37-8F55-46D3-435AA7135DDA}"/>
                  </a:ext>
                </a:extLst>
              </p:cNvPr>
              <p:cNvSpPr txBox="1"/>
              <p:nvPr/>
            </p:nvSpPr>
            <p:spPr>
              <a:xfrm>
                <a:off x="6204690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4CEC0F28-477B-24BC-E69A-D893FBEDF185}"/>
                  </a:ext>
                </a:extLst>
              </p:cNvPr>
              <p:cNvSpPr txBox="1"/>
              <p:nvPr/>
            </p:nvSpPr>
            <p:spPr>
              <a:xfrm>
                <a:off x="808455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E6EC8B75-40E3-6E04-D605-7803A419790A}"/>
                  </a:ext>
                </a:extLst>
              </p:cNvPr>
              <p:cNvSpPr txBox="1"/>
              <p:nvPr/>
            </p:nvSpPr>
            <p:spPr>
              <a:xfrm>
                <a:off x="1059105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AE5308EF-40FB-C1CB-C533-ED82BBF924E7}"/>
                  </a:ext>
                </a:extLst>
              </p:cNvPr>
              <p:cNvSpPr txBox="1"/>
              <p:nvPr/>
            </p:nvSpPr>
            <p:spPr>
              <a:xfrm>
                <a:off x="1121767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B9B612DF-FEAC-B42A-9CBE-4AB0C5F4E5BE}"/>
                  </a:ext>
                </a:extLst>
              </p:cNvPr>
              <p:cNvSpPr txBox="1"/>
              <p:nvPr/>
            </p:nvSpPr>
            <p:spPr>
              <a:xfrm>
                <a:off x="871118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57" name="ZoneTexte 156">
                <a:extLst>
                  <a:ext uri="{FF2B5EF4-FFF2-40B4-BE49-F238E27FC236}">
                    <a16:creationId xmlns:a16="http://schemas.microsoft.com/office/drawing/2014/main" id="{0650AC89-0EEA-F4F7-67ED-CE835724C2AF}"/>
                  </a:ext>
                </a:extLst>
              </p:cNvPr>
              <p:cNvSpPr txBox="1"/>
              <p:nvPr/>
            </p:nvSpPr>
            <p:spPr>
              <a:xfrm>
                <a:off x="933780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5E4E7484-D584-B58B-21EF-8FFC39E9762E}"/>
                  </a:ext>
                </a:extLst>
              </p:cNvPr>
              <p:cNvSpPr txBox="1"/>
              <p:nvPr/>
            </p:nvSpPr>
            <p:spPr>
              <a:xfrm>
                <a:off x="996442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p:grpSp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CE1D9B7F-1809-1665-4696-096AF020014E}"/>
                </a:ext>
              </a:extLst>
            </p:cNvPr>
            <p:cNvGrpSpPr/>
            <p:nvPr/>
          </p:nvGrpSpPr>
          <p:grpSpPr>
            <a:xfrm>
              <a:off x="611656" y="4555064"/>
              <a:ext cx="10981363" cy="369332"/>
              <a:chOff x="565083" y="544533"/>
              <a:chExt cx="10981363" cy="369332"/>
            </a:xfrm>
          </p:grpSpPr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8D54899D-E1B9-9D7A-774C-C253EFA749F7}"/>
                  </a:ext>
                </a:extLst>
              </p:cNvPr>
              <p:cNvSpPr txBox="1"/>
              <p:nvPr/>
            </p:nvSpPr>
            <p:spPr>
              <a:xfrm>
                <a:off x="56508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31ED950C-B395-CFEF-B1ED-6CB9EFB151F4}"/>
                  </a:ext>
                </a:extLst>
              </p:cNvPr>
              <p:cNvSpPr txBox="1"/>
              <p:nvPr/>
            </p:nvSpPr>
            <p:spPr>
              <a:xfrm>
                <a:off x="307157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22EB4E11-24F3-9083-2773-D13CEC883C60}"/>
                  </a:ext>
                </a:extLst>
              </p:cNvPr>
              <p:cNvSpPr txBox="1"/>
              <p:nvPr/>
            </p:nvSpPr>
            <p:spPr>
              <a:xfrm>
                <a:off x="369819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5E73F858-9D35-C11D-7AB6-D158BAFCC54C}"/>
                  </a:ext>
                </a:extLst>
              </p:cNvPr>
              <p:cNvSpPr txBox="1"/>
              <p:nvPr/>
            </p:nvSpPr>
            <p:spPr>
              <a:xfrm>
                <a:off x="119170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451502F3-27D6-155B-5642-EFDCBC495A5D}"/>
                  </a:ext>
                </a:extLst>
              </p:cNvPr>
              <p:cNvSpPr txBox="1"/>
              <p:nvPr/>
            </p:nvSpPr>
            <p:spPr>
              <a:xfrm>
                <a:off x="181832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2CAD7C8B-4E5D-509B-F77A-3CBDEAD9AD56}"/>
                  </a:ext>
                </a:extLst>
              </p:cNvPr>
              <p:cNvSpPr txBox="1"/>
              <p:nvPr/>
            </p:nvSpPr>
            <p:spPr>
              <a:xfrm>
                <a:off x="244495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72F33099-1061-28C3-A0B9-F9D9140D87B4}"/>
                  </a:ext>
                </a:extLst>
              </p:cNvPr>
              <p:cNvSpPr txBox="1"/>
              <p:nvPr/>
            </p:nvSpPr>
            <p:spPr>
              <a:xfrm>
                <a:off x="432482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29A2E2E1-E031-87D6-BC73-D2D349CD7EB2}"/>
                  </a:ext>
                </a:extLst>
              </p:cNvPr>
              <p:cNvSpPr txBox="1"/>
              <p:nvPr/>
            </p:nvSpPr>
            <p:spPr>
              <a:xfrm>
                <a:off x="683131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9C1124FB-6CBD-C65E-5357-5648EBA60859}"/>
                  </a:ext>
                </a:extLst>
              </p:cNvPr>
              <p:cNvSpPr txBox="1"/>
              <p:nvPr/>
            </p:nvSpPr>
            <p:spPr>
              <a:xfrm>
                <a:off x="745793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32" name="ZoneTexte 131">
                <a:extLst>
                  <a:ext uri="{FF2B5EF4-FFF2-40B4-BE49-F238E27FC236}">
                    <a16:creationId xmlns:a16="http://schemas.microsoft.com/office/drawing/2014/main" id="{3A218063-0A75-CF3D-380B-F5B3ECD94D8D}"/>
                  </a:ext>
                </a:extLst>
              </p:cNvPr>
              <p:cNvSpPr txBox="1"/>
              <p:nvPr/>
            </p:nvSpPr>
            <p:spPr>
              <a:xfrm>
                <a:off x="4951444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33" name="ZoneTexte 132">
                <a:extLst>
                  <a:ext uri="{FF2B5EF4-FFF2-40B4-BE49-F238E27FC236}">
                    <a16:creationId xmlns:a16="http://schemas.microsoft.com/office/drawing/2014/main" id="{4C6A5BB4-CC32-C82E-A96E-987EC1E1C703}"/>
                  </a:ext>
                </a:extLst>
              </p:cNvPr>
              <p:cNvSpPr txBox="1"/>
              <p:nvPr/>
            </p:nvSpPr>
            <p:spPr>
              <a:xfrm>
                <a:off x="557806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26A7ED1A-E229-6DBF-E84E-79348DDA4C0F}"/>
                  </a:ext>
                </a:extLst>
              </p:cNvPr>
              <p:cNvSpPr txBox="1"/>
              <p:nvPr/>
            </p:nvSpPr>
            <p:spPr>
              <a:xfrm>
                <a:off x="6204690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21836E3B-3222-C94A-3C32-897D2058FD2E}"/>
                  </a:ext>
                </a:extLst>
              </p:cNvPr>
              <p:cNvSpPr txBox="1"/>
              <p:nvPr/>
            </p:nvSpPr>
            <p:spPr>
              <a:xfrm>
                <a:off x="808455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079F3529-F7EC-B523-62BA-AC85D365E42D}"/>
                  </a:ext>
                </a:extLst>
              </p:cNvPr>
              <p:cNvSpPr txBox="1"/>
              <p:nvPr/>
            </p:nvSpPr>
            <p:spPr>
              <a:xfrm>
                <a:off x="1059105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37" name="ZoneTexte 136">
                <a:extLst>
                  <a:ext uri="{FF2B5EF4-FFF2-40B4-BE49-F238E27FC236}">
                    <a16:creationId xmlns:a16="http://schemas.microsoft.com/office/drawing/2014/main" id="{7E843DAB-35C1-D15D-DD0E-BFF6875A1AF6}"/>
                  </a:ext>
                </a:extLst>
              </p:cNvPr>
              <p:cNvSpPr txBox="1"/>
              <p:nvPr/>
            </p:nvSpPr>
            <p:spPr>
              <a:xfrm>
                <a:off x="1121767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38" name="ZoneTexte 137">
                <a:extLst>
                  <a:ext uri="{FF2B5EF4-FFF2-40B4-BE49-F238E27FC236}">
                    <a16:creationId xmlns:a16="http://schemas.microsoft.com/office/drawing/2014/main" id="{6E35D544-CF57-4966-CC04-6412B76F6943}"/>
                  </a:ext>
                </a:extLst>
              </p:cNvPr>
              <p:cNvSpPr txBox="1"/>
              <p:nvPr/>
            </p:nvSpPr>
            <p:spPr>
              <a:xfrm>
                <a:off x="871118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39" name="ZoneTexte 138">
                <a:extLst>
                  <a:ext uri="{FF2B5EF4-FFF2-40B4-BE49-F238E27FC236}">
                    <a16:creationId xmlns:a16="http://schemas.microsoft.com/office/drawing/2014/main" id="{66B68189-8D80-9C13-1BC6-A6799504C4BE}"/>
                  </a:ext>
                </a:extLst>
              </p:cNvPr>
              <p:cNvSpPr txBox="1"/>
              <p:nvPr/>
            </p:nvSpPr>
            <p:spPr>
              <a:xfrm>
                <a:off x="933780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1ECF7414-B520-DA99-FD52-FA44AB7C27CF}"/>
                  </a:ext>
                </a:extLst>
              </p:cNvPr>
              <p:cNvSpPr txBox="1"/>
              <p:nvPr/>
            </p:nvSpPr>
            <p:spPr>
              <a:xfrm>
                <a:off x="996442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EB0E6FD1-C34C-4AEC-E96C-511AE96F710A}"/>
                </a:ext>
              </a:extLst>
            </p:cNvPr>
            <p:cNvGrpSpPr/>
            <p:nvPr/>
          </p:nvGrpSpPr>
          <p:grpSpPr>
            <a:xfrm>
              <a:off x="611656" y="5079513"/>
              <a:ext cx="10981363" cy="369332"/>
              <a:chOff x="565083" y="544533"/>
              <a:chExt cx="10981363" cy="369332"/>
            </a:xfrm>
          </p:grpSpPr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067873C-E414-B46F-806F-8A3B1BDD95E3}"/>
                  </a:ext>
                </a:extLst>
              </p:cNvPr>
              <p:cNvSpPr txBox="1"/>
              <p:nvPr/>
            </p:nvSpPr>
            <p:spPr>
              <a:xfrm>
                <a:off x="56508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AE164DB6-8F4A-51A8-0925-AF0A5C1BC999}"/>
                  </a:ext>
                </a:extLst>
              </p:cNvPr>
              <p:cNvSpPr txBox="1"/>
              <p:nvPr/>
            </p:nvSpPr>
            <p:spPr>
              <a:xfrm>
                <a:off x="307157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E02A1046-C37F-D149-9A24-92CF391CAE00}"/>
                  </a:ext>
                </a:extLst>
              </p:cNvPr>
              <p:cNvSpPr txBox="1"/>
              <p:nvPr/>
            </p:nvSpPr>
            <p:spPr>
              <a:xfrm>
                <a:off x="369819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D8E6A5EC-584E-FBFA-57BE-BB1397547FD2}"/>
                  </a:ext>
                </a:extLst>
              </p:cNvPr>
              <p:cNvSpPr txBox="1"/>
              <p:nvPr/>
            </p:nvSpPr>
            <p:spPr>
              <a:xfrm>
                <a:off x="119170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FBD4AE0B-FBE6-BF18-C937-3E472DAAC64B}"/>
                  </a:ext>
                </a:extLst>
              </p:cNvPr>
              <p:cNvSpPr txBox="1"/>
              <p:nvPr/>
            </p:nvSpPr>
            <p:spPr>
              <a:xfrm>
                <a:off x="181832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5A0CD09C-4F4A-6DA9-37E7-B3C1054DA3D7}"/>
                  </a:ext>
                </a:extLst>
              </p:cNvPr>
              <p:cNvSpPr txBox="1"/>
              <p:nvPr/>
            </p:nvSpPr>
            <p:spPr>
              <a:xfrm>
                <a:off x="244495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27375DBE-F024-B12F-2644-8049C98E9158}"/>
                  </a:ext>
                </a:extLst>
              </p:cNvPr>
              <p:cNvSpPr txBox="1"/>
              <p:nvPr/>
            </p:nvSpPr>
            <p:spPr>
              <a:xfrm>
                <a:off x="432482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D2DDA82-EB1E-F4C3-E679-5D267D1B68A9}"/>
                  </a:ext>
                </a:extLst>
              </p:cNvPr>
              <p:cNvSpPr txBox="1"/>
              <p:nvPr/>
            </p:nvSpPr>
            <p:spPr>
              <a:xfrm>
                <a:off x="683131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1B8A7E6C-A345-C7D4-2178-0AE65F419301}"/>
                  </a:ext>
                </a:extLst>
              </p:cNvPr>
              <p:cNvSpPr txBox="1"/>
              <p:nvPr/>
            </p:nvSpPr>
            <p:spPr>
              <a:xfrm>
                <a:off x="745793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5197B3F-F40E-7138-DA72-682211103962}"/>
                  </a:ext>
                </a:extLst>
              </p:cNvPr>
              <p:cNvSpPr txBox="1"/>
              <p:nvPr/>
            </p:nvSpPr>
            <p:spPr>
              <a:xfrm>
                <a:off x="4951444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CD471377-0BDE-FC9D-5B15-45463F96C0EE}"/>
                  </a:ext>
                </a:extLst>
              </p:cNvPr>
              <p:cNvSpPr txBox="1"/>
              <p:nvPr/>
            </p:nvSpPr>
            <p:spPr>
              <a:xfrm>
                <a:off x="557806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C500C7FA-C005-3FD9-C428-593B50F929C6}"/>
                  </a:ext>
                </a:extLst>
              </p:cNvPr>
              <p:cNvSpPr txBox="1"/>
              <p:nvPr/>
            </p:nvSpPr>
            <p:spPr>
              <a:xfrm>
                <a:off x="6204690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3FCAE93B-3C08-337F-A6EC-1516569CAC68}"/>
                  </a:ext>
                </a:extLst>
              </p:cNvPr>
              <p:cNvSpPr txBox="1"/>
              <p:nvPr/>
            </p:nvSpPr>
            <p:spPr>
              <a:xfrm>
                <a:off x="808455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197A0316-AA71-07F0-2FF6-32C9AA2D75F0}"/>
                  </a:ext>
                </a:extLst>
              </p:cNvPr>
              <p:cNvSpPr txBox="1"/>
              <p:nvPr/>
            </p:nvSpPr>
            <p:spPr>
              <a:xfrm>
                <a:off x="1059105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0CBD8446-73EB-4DFC-76B8-B4F75D440AB7}"/>
                  </a:ext>
                </a:extLst>
              </p:cNvPr>
              <p:cNvSpPr txBox="1"/>
              <p:nvPr/>
            </p:nvSpPr>
            <p:spPr>
              <a:xfrm>
                <a:off x="1121767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F26D1201-730E-5683-E7A2-E195306A2F4E}"/>
                  </a:ext>
                </a:extLst>
              </p:cNvPr>
              <p:cNvSpPr txBox="1"/>
              <p:nvPr/>
            </p:nvSpPr>
            <p:spPr>
              <a:xfrm>
                <a:off x="871118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30D8E2E3-AD24-CFA6-E821-4567038E8D3B}"/>
                  </a:ext>
                </a:extLst>
              </p:cNvPr>
              <p:cNvSpPr txBox="1"/>
              <p:nvPr/>
            </p:nvSpPr>
            <p:spPr>
              <a:xfrm>
                <a:off x="933780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0D0ECD2F-9B23-2E78-C792-2D10EC211DC2}"/>
                  </a:ext>
                </a:extLst>
              </p:cNvPr>
              <p:cNvSpPr txBox="1"/>
              <p:nvPr/>
            </p:nvSpPr>
            <p:spPr>
              <a:xfrm>
                <a:off x="996442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DDFE22F-5968-C230-BFAC-30996E080021}"/>
                </a:ext>
              </a:extLst>
            </p:cNvPr>
            <p:cNvGrpSpPr/>
            <p:nvPr/>
          </p:nvGrpSpPr>
          <p:grpSpPr>
            <a:xfrm>
              <a:off x="611656" y="5603962"/>
              <a:ext cx="10981363" cy="369332"/>
              <a:chOff x="565083" y="544533"/>
              <a:chExt cx="10981363" cy="369332"/>
            </a:xfrm>
          </p:grpSpPr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6335D13A-58BC-C2D5-5C92-5DA90BE8CF36}"/>
                  </a:ext>
                </a:extLst>
              </p:cNvPr>
              <p:cNvSpPr txBox="1"/>
              <p:nvPr/>
            </p:nvSpPr>
            <p:spPr>
              <a:xfrm>
                <a:off x="56508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60B0111-9523-D1A5-8239-E5FC76F3C7F7}"/>
                  </a:ext>
                </a:extLst>
              </p:cNvPr>
              <p:cNvSpPr txBox="1"/>
              <p:nvPr/>
            </p:nvSpPr>
            <p:spPr>
              <a:xfrm>
                <a:off x="307157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1D60553-2DE1-11F7-04DA-7742DB148B9B}"/>
                  </a:ext>
                </a:extLst>
              </p:cNvPr>
              <p:cNvSpPr txBox="1"/>
              <p:nvPr/>
            </p:nvSpPr>
            <p:spPr>
              <a:xfrm>
                <a:off x="369819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F577356-8120-8676-6B48-99313A4EE014}"/>
                  </a:ext>
                </a:extLst>
              </p:cNvPr>
              <p:cNvSpPr txBox="1"/>
              <p:nvPr/>
            </p:nvSpPr>
            <p:spPr>
              <a:xfrm>
                <a:off x="119170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6E7752BB-DE6E-046B-E1DF-F028F6A75DD2}"/>
                  </a:ext>
                </a:extLst>
              </p:cNvPr>
              <p:cNvSpPr txBox="1"/>
              <p:nvPr/>
            </p:nvSpPr>
            <p:spPr>
              <a:xfrm>
                <a:off x="181832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0D9A9904-801F-805C-8BB2-D9B9127F3D55}"/>
                  </a:ext>
                </a:extLst>
              </p:cNvPr>
              <p:cNvSpPr txBox="1"/>
              <p:nvPr/>
            </p:nvSpPr>
            <p:spPr>
              <a:xfrm>
                <a:off x="244495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464791B7-69AE-1CEC-D735-32159F1A1A07}"/>
                  </a:ext>
                </a:extLst>
              </p:cNvPr>
              <p:cNvSpPr txBox="1"/>
              <p:nvPr/>
            </p:nvSpPr>
            <p:spPr>
              <a:xfrm>
                <a:off x="432482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773FA08A-E89C-30B8-951D-D3BE3C313F68}"/>
                  </a:ext>
                </a:extLst>
              </p:cNvPr>
              <p:cNvSpPr txBox="1"/>
              <p:nvPr/>
            </p:nvSpPr>
            <p:spPr>
              <a:xfrm>
                <a:off x="683131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3C100939-5188-A662-2A80-77935978DBD8}"/>
                  </a:ext>
                </a:extLst>
              </p:cNvPr>
              <p:cNvSpPr txBox="1"/>
              <p:nvPr/>
            </p:nvSpPr>
            <p:spPr>
              <a:xfrm>
                <a:off x="745793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CC0F3A11-07FC-EB4C-1D5F-08B3964FF931}"/>
                  </a:ext>
                </a:extLst>
              </p:cNvPr>
              <p:cNvSpPr txBox="1"/>
              <p:nvPr/>
            </p:nvSpPr>
            <p:spPr>
              <a:xfrm>
                <a:off x="4951444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943B375D-3FB7-093C-4379-939D276291B6}"/>
                  </a:ext>
                </a:extLst>
              </p:cNvPr>
              <p:cNvSpPr txBox="1"/>
              <p:nvPr/>
            </p:nvSpPr>
            <p:spPr>
              <a:xfrm>
                <a:off x="557806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3698A984-F9CA-CC29-B963-74A893419E95}"/>
                  </a:ext>
                </a:extLst>
              </p:cNvPr>
              <p:cNvSpPr txBox="1"/>
              <p:nvPr/>
            </p:nvSpPr>
            <p:spPr>
              <a:xfrm>
                <a:off x="6204690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279E089B-B694-73A8-13F6-C13B6CB4745C}"/>
                  </a:ext>
                </a:extLst>
              </p:cNvPr>
              <p:cNvSpPr txBox="1"/>
              <p:nvPr/>
            </p:nvSpPr>
            <p:spPr>
              <a:xfrm>
                <a:off x="808455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F6FBA6D5-1114-34B9-CDBF-A6A9A20C498C}"/>
                  </a:ext>
                </a:extLst>
              </p:cNvPr>
              <p:cNvSpPr txBox="1"/>
              <p:nvPr/>
            </p:nvSpPr>
            <p:spPr>
              <a:xfrm>
                <a:off x="1059105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18669AF1-6DEB-0133-1EA3-C6841F6F63EC}"/>
                  </a:ext>
                </a:extLst>
              </p:cNvPr>
              <p:cNvSpPr txBox="1"/>
              <p:nvPr/>
            </p:nvSpPr>
            <p:spPr>
              <a:xfrm>
                <a:off x="1121767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9B9E2EF2-1F96-FEF5-6D51-81D7DB4C869C}"/>
                  </a:ext>
                </a:extLst>
              </p:cNvPr>
              <p:cNvSpPr txBox="1"/>
              <p:nvPr/>
            </p:nvSpPr>
            <p:spPr>
              <a:xfrm>
                <a:off x="871118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8772C858-26B3-BE7C-FF35-9635FBE42221}"/>
                  </a:ext>
                </a:extLst>
              </p:cNvPr>
              <p:cNvSpPr txBox="1"/>
              <p:nvPr/>
            </p:nvSpPr>
            <p:spPr>
              <a:xfrm>
                <a:off x="933780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64DC0701-BD0E-D17F-3746-4EB07D9E49EA}"/>
                  </a:ext>
                </a:extLst>
              </p:cNvPr>
              <p:cNvSpPr txBox="1"/>
              <p:nvPr/>
            </p:nvSpPr>
            <p:spPr>
              <a:xfrm>
                <a:off x="996442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EEDF3FA0-94A4-9C71-9B4A-650B2D5C3E55}"/>
                </a:ext>
              </a:extLst>
            </p:cNvPr>
            <p:cNvGrpSpPr/>
            <p:nvPr/>
          </p:nvGrpSpPr>
          <p:grpSpPr>
            <a:xfrm>
              <a:off x="611656" y="6128406"/>
              <a:ext cx="10981363" cy="369332"/>
              <a:chOff x="565083" y="544533"/>
              <a:chExt cx="10981363" cy="369332"/>
            </a:xfrm>
          </p:grpSpPr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8784C15A-504E-C67D-B87E-BBF7CE18480D}"/>
                  </a:ext>
                </a:extLst>
              </p:cNvPr>
              <p:cNvSpPr txBox="1"/>
              <p:nvPr/>
            </p:nvSpPr>
            <p:spPr>
              <a:xfrm>
                <a:off x="56508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D8C4C2F4-1EA0-0D70-81D4-4617C9356D79}"/>
                  </a:ext>
                </a:extLst>
              </p:cNvPr>
              <p:cNvSpPr txBox="1"/>
              <p:nvPr/>
            </p:nvSpPr>
            <p:spPr>
              <a:xfrm>
                <a:off x="307157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01EB39AC-42B4-7679-A8B4-6A7AD6AA463F}"/>
                  </a:ext>
                </a:extLst>
              </p:cNvPr>
              <p:cNvSpPr txBox="1"/>
              <p:nvPr/>
            </p:nvSpPr>
            <p:spPr>
              <a:xfrm>
                <a:off x="369819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ECCABDA1-2D0E-16D1-C3C3-768B9C98AAB5}"/>
                  </a:ext>
                </a:extLst>
              </p:cNvPr>
              <p:cNvSpPr txBox="1"/>
              <p:nvPr/>
            </p:nvSpPr>
            <p:spPr>
              <a:xfrm>
                <a:off x="119170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60426312-5DD6-033D-424A-5483E7B7128D}"/>
                  </a:ext>
                </a:extLst>
              </p:cNvPr>
              <p:cNvSpPr txBox="1"/>
              <p:nvPr/>
            </p:nvSpPr>
            <p:spPr>
              <a:xfrm>
                <a:off x="181832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0F221D43-053D-D49E-2520-2819E112FB1C}"/>
                  </a:ext>
                </a:extLst>
              </p:cNvPr>
              <p:cNvSpPr txBox="1"/>
              <p:nvPr/>
            </p:nvSpPr>
            <p:spPr>
              <a:xfrm>
                <a:off x="244495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BC6A20E1-CDE8-C42A-5558-8C9691C23DB5}"/>
                  </a:ext>
                </a:extLst>
              </p:cNvPr>
              <p:cNvSpPr txBox="1"/>
              <p:nvPr/>
            </p:nvSpPr>
            <p:spPr>
              <a:xfrm>
                <a:off x="432482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2EE9E1D7-9D43-BFD9-81C3-DE78E9DD37A2}"/>
                  </a:ext>
                </a:extLst>
              </p:cNvPr>
              <p:cNvSpPr txBox="1"/>
              <p:nvPr/>
            </p:nvSpPr>
            <p:spPr>
              <a:xfrm>
                <a:off x="6831313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1471D1CA-184C-887A-FA1C-B715FEF132E9}"/>
                  </a:ext>
                </a:extLst>
              </p:cNvPr>
              <p:cNvSpPr txBox="1"/>
              <p:nvPr/>
            </p:nvSpPr>
            <p:spPr>
              <a:xfrm>
                <a:off x="7457936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419A5F3-1FAE-8CA2-764E-2952DEBBC0BA}"/>
                  </a:ext>
                </a:extLst>
              </p:cNvPr>
              <p:cNvSpPr txBox="1"/>
              <p:nvPr/>
            </p:nvSpPr>
            <p:spPr>
              <a:xfrm>
                <a:off x="4951444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87F1B689-E39A-F060-324E-21864F875DD2}"/>
                  </a:ext>
                </a:extLst>
              </p:cNvPr>
              <p:cNvSpPr txBox="1"/>
              <p:nvPr/>
            </p:nvSpPr>
            <p:spPr>
              <a:xfrm>
                <a:off x="557806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CF324A7-AF00-0D94-335D-BF7A05AD9CF9}"/>
                  </a:ext>
                </a:extLst>
              </p:cNvPr>
              <p:cNvSpPr txBox="1"/>
              <p:nvPr/>
            </p:nvSpPr>
            <p:spPr>
              <a:xfrm>
                <a:off x="6204690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E1CD6BE-28B7-09E3-3B63-297BFA83AB2D}"/>
                  </a:ext>
                </a:extLst>
              </p:cNvPr>
              <p:cNvSpPr txBox="1"/>
              <p:nvPr/>
            </p:nvSpPr>
            <p:spPr>
              <a:xfrm>
                <a:off x="8084559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B17686FB-357B-4CA8-30AD-FE665791B3AD}"/>
                  </a:ext>
                </a:extLst>
              </p:cNvPr>
              <p:cNvSpPr txBox="1"/>
              <p:nvPr/>
            </p:nvSpPr>
            <p:spPr>
              <a:xfrm>
                <a:off x="10591051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10FE2A0-4C04-C8AD-A613-FCB09F5FF695}"/>
                  </a:ext>
                </a:extLst>
              </p:cNvPr>
              <p:cNvSpPr txBox="1"/>
              <p:nvPr/>
            </p:nvSpPr>
            <p:spPr>
              <a:xfrm>
                <a:off x="11217677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B406E0B7-0DF7-9973-BFED-8D58FD401568}"/>
                  </a:ext>
                </a:extLst>
              </p:cNvPr>
              <p:cNvSpPr txBox="1"/>
              <p:nvPr/>
            </p:nvSpPr>
            <p:spPr>
              <a:xfrm>
                <a:off x="8711182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3A7CA77-FBED-DEB7-C14E-03580CEF0E2C}"/>
                  </a:ext>
                </a:extLst>
              </p:cNvPr>
              <p:cNvSpPr txBox="1"/>
              <p:nvPr/>
            </p:nvSpPr>
            <p:spPr>
              <a:xfrm>
                <a:off x="9337805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3193ABF5-BFE4-5E9F-8258-C31E622BF49C}"/>
                  </a:ext>
                </a:extLst>
              </p:cNvPr>
              <p:cNvSpPr txBox="1"/>
              <p:nvPr/>
            </p:nvSpPr>
            <p:spPr>
              <a:xfrm>
                <a:off x="9964428" y="544533"/>
                <a:ext cx="328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p:grp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DF30C88D-7BFE-B8BA-7FD1-A38ECDA4C7A5}"/>
              </a:ext>
            </a:extLst>
          </p:cNvPr>
          <p:cNvSpPr txBox="1"/>
          <p:nvPr/>
        </p:nvSpPr>
        <p:spPr>
          <a:xfrm>
            <a:off x="2137569" y="691473"/>
            <a:ext cx="8109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Comic Sans MS" panose="030F0702030302020204" pitchFamily="66" charset="0"/>
              </a:rPr>
              <a:t>QUIZ en 20 questions sur les surnoms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FDBE781-345E-454D-094A-CADD01889B8E}"/>
              </a:ext>
            </a:extLst>
          </p:cNvPr>
          <p:cNvSpPr txBox="1"/>
          <p:nvPr/>
        </p:nvSpPr>
        <p:spPr>
          <a:xfrm>
            <a:off x="3057028" y="2381113"/>
            <a:ext cx="6061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>
                <a:latin typeface="Comic Sans MS" panose="030F0702030302020204" pitchFamily="66" charset="0"/>
              </a:rPr>
              <a:t> Une seule réponse possible à chaque question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CF590C88-FB9D-4A60-40F2-6F22408A51DE}"/>
              </a:ext>
            </a:extLst>
          </p:cNvPr>
          <p:cNvSpPr/>
          <p:nvPr/>
        </p:nvSpPr>
        <p:spPr>
          <a:xfrm>
            <a:off x="5321503" y="1530053"/>
            <a:ext cx="1595120" cy="52322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C’est parti !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8EE8874-0390-972C-AB9A-D7DF398B6C17}"/>
              </a:ext>
            </a:extLst>
          </p:cNvPr>
          <p:cNvSpPr/>
          <p:nvPr/>
        </p:nvSpPr>
        <p:spPr>
          <a:xfrm>
            <a:off x="3147994" y="1517812"/>
            <a:ext cx="1549630" cy="5232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Surnoms 1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EA95F23D-8AE3-E179-B4C7-BFAD71F9CB42}"/>
              </a:ext>
            </a:extLst>
          </p:cNvPr>
          <p:cNvSpPr/>
          <p:nvPr/>
        </p:nvSpPr>
        <p:spPr>
          <a:xfrm>
            <a:off x="2137569" y="1523254"/>
            <a:ext cx="1010425" cy="5232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Thème :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3A11BD71-E517-10B4-2FBD-AD4A4953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14" y="1584269"/>
            <a:ext cx="350974" cy="4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0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 44">
            <a:extLst>
              <a:ext uri="{FF2B5EF4-FFF2-40B4-BE49-F238E27FC236}">
                <a16:creationId xmlns:a16="http://schemas.microsoft.com/office/drawing/2014/main" id="{92BC4870-466D-14C9-1523-5C891A68E779}"/>
              </a:ext>
            </a:extLst>
          </p:cNvPr>
          <p:cNvGrpSpPr/>
          <p:nvPr/>
        </p:nvGrpSpPr>
        <p:grpSpPr>
          <a:xfrm>
            <a:off x="575353" y="434083"/>
            <a:ext cx="11147460" cy="5989834"/>
            <a:chOff x="575353" y="513708"/>
            <a:chExt cx="11147460" cy="59898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16E525-0D62-8A84-A5DE-4C186ED64E1D}"/>
                </a:ext>
              </a:extLst>
            </p:cNvPr>
            <p:cNvSpPr/>
            <p:nvPr/>
          </p:nvSpPr>
          <p:spPr>
            <a:xfrm>
              <a:off x="575353" y="513708"/>
              <a:ext cx="11147460" cy="59898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7CF156A-3FB0-8012-E1B5-82F5F3662E75}"/>
                </a:ext>
              </a:extLst>
            </p:cNvPr>
            <p:cNvGrpSpPr/>
            <p:nvPr/>
          </p:nvGrpSpPr>
          <p:grpSpPr>
            <a:xfrm>
              <a:off x="968179" y="893851"/>
              <a:ext cx="10303680" cy="795140"/>
              <a:chOff x="968179" y="893851"/>
              <a:chExt cx="10303680" cy="795140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89110381-A29B-C8A0-7E86-948DBCEE9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179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34BA94FA-385A-6D90-BEEE-830903EFF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026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5AEC6CCF-AD56-5825-E20E-3EEF71AA4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1873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8" name="Image 7">
                <a:extLst>
                  <a:ext uri="{FF2B5EF4-FFF2-40B4-BE49-F238E27FC236}">
                    <a16:creationId xmlns:a16="http://schemas.microsoft.com/office/drawing/2014/main" id="{36CB6603-DFC6-7981-FAB0-9D99D53B71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3720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2E16C222-585C-3E4E-DBB0-49C18CA1A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5567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333ADB01-F19E-902C-53EC-015CB4D2B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7414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975A577D-F1DF-3D7A-E61D-EF0C3DB23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9261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C64E4C73-711C-8CB3-5BEE-5B5C9CAF4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1108" y="893851"/>
                <a:ext cx="490751" cy="795140"/>
              </a:xfrm>
              <a:prstGeom prst="rect">
                <a:avLst/>
              </a:prstGeom>
            </p:spPr>
          </p:pic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0FD25666-705C-59F5-CD55-3025DBC0CF02}"/>
                </a:ext>
              </a:extLst>
            </p:cNvPr>
            <p:cNvGrpSpPr/>
            <p:nvPr/>
          </p:nvGrpSpPr>
          <p:grpSpPr>
            <a:xfrm>
              <a:off x="944160" y="2318904"/>
              <a:ext cx="10303680" cy="795140"/>
              <a:chOff x="968179" y="893851"/>
              <a:chExt cx="10303680" cy="795140"/>
            </a:xfrm>
          </p:grpSpPr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F73AB40B-D1F8-7909-875B-FAF801D63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179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18" name="Image 17">
                <a:extLst>
                  <a:ext uri="{FF2B5EF4-FFF2-40B4-BE49-F238E27FC236}">
                    <a16:creationId xmlns:a16="http://schemas.microsoft.com/office/drawing/2014/main" id="{A51BA6F1-23BB-2813-08B1-69947F3E9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026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F2C2B766-2749-ABF4-D903-05F76AA4B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1873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6C09014F-E74C-21D2-275C-E001B0526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3720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F3DEF8A5-63B6-FAD7-FD25-00C801CAE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5567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C0F7D2D9-EB10-E735-2B48-45C89A4BF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7414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id="{8FB19D3F-FF09-4705-74F4-5E8CC837D7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9261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564842D7-FBAC-6377-6ED5-7F2DFEF9E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1108" y="893851"/>
                <a:ext cx="490751" cy="795140"/>
              </a:xfrm>
              <a:prstGeom prst="rect">
                <a:avLst/>
              </a:prstGeom>
            </p:spPr>
          </p:pic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3D575E2-68A4-64F6-D93A-3C77FFF3D1FF}"/>
                </a:ext>
              </a:extLst>
            </p:cNvPr>
            <p:cNvGrpSpPr/>
            <p:nvPr/>
          </p:nvGrpSpPr>
          <p:grpSpPr>
            <a:xfrm>
              <a:off x="944160" y="3743957"/>
              <a:ext cx="10303680" cy="795140"/>
              <a:chOff x="968179" y="893851"/>
              <a:chExt cx="10303680" cy="795140"/>
            </a:xfrm>
          </p:grpSpPr>
          <p:pic>
            <p:nvPicPr>
              <p:cNvPr id="28" name="Image 27">
                <a:extLst>
                  <a:ext uri="{FF2B5EF4-FFF2-40B4-BE49-F238E27FC236}">
                    <a16:creationId xmlns:a16="http://schemas.microsoft.com/office/drawing/2014/main" id="{0AD61D80-0F22-A4F4-C185-8F03A82F0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179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73E8E7C2-51ED-A652-0228-DB069E78F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026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17B968C7-22D6-5358-6618-A587FEBDA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1873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EB40CED1-9E6A-E354-4C37-EA4035511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3720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BC11F778-BE7D-2790-25B9-734A0AE90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5567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FD37E087-88B5-9A43-8DDC-650A3411E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7414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5D7B07B1-38A4-39C6-1759-850737894C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9261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7833BC78-605A-3650-2C05-4B87149D8B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1108" y="893851"/>
                <a:ext cx="490751" cy="795140"/>
              </a:xfrm>
              <a:prstGeom prst="rect">
                <a:avLst/>
              </a:prstGeom>
            </p:spPr>
          </p:pic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B5FB2D3C-2B2F-8077-8A6F-9A5422F1B29B}"/>
                </a:ext>
              </a:extLst>
            </p:cNvPr>
            <p:cNvGrpSpPr/>
            <p:nvPr/>
          </p:nvGrpSpPr>
          <p:grpSpPr>
            <a:xfrm>
              <a:off x="916748" y="5169009"/>
              <a:ext cx="10303680" cy="795140"/>
              <a:chOff x="968179" y="893851"/>
              <a:chExt cx="10303680" cy="795140"/>
            </a:xfrm>
          </p:grpSpPr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2F9BA160-6E3F-FB5F-D4DF-ACD446D0A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179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52EA62B9-59FA-A670-DCC3-D750D5A8F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026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39" name="Image 38">
                <a:extLst>
                  <a:ext uri="{FF2B5EF4-FFF2-40B4-BE49-F238E27FC236}">
                    <a16:creationId xmlns:a16="http://schemas.microsoft.com/office/drawing/2014/main" id="{8E5BB449-A73F-FD3B-68C4-47D15A5EA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1873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40" name="Image 39">
                <a:extLst>
                  <a:ext uri="{FF2B5EF4-FFF2-40B4-BE49-F238E27FC236}">
                    <a16:creationId xmlns:a16="http://schemas.microsoft.com/office/drawing/2014/main" id="{BEBAC5F9-2596-FE8A-C7B6-BCA6EED09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3720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976E20F9-DC26-0870-A7AE-47B6AE583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5567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42" name="Image 41">
                <a:extLst>
                  <a:ext uri="{FF2B5EF4-FFF2-40B4-BE49-F238E27FC236}">
                    <a16:creationId xmlns:a16="http://schemas.microsoft.com/office/drawing/2014/main" id="{28C2AD02-11E2-8F68-9435-FB6ECEB42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7414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0F05D168-4769-61AE-711C-4E9C0CD73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9261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44" name="Image 43">
                <a:extLst>
                  <a:ext uri="{FF2B5EF4-FFF2-40B4-BE49-F238E27FC236}">
                    <a16:creationId xmlns:a16="http://schemas.microsoft.com/office/drawing/2014/main" id="{A5C30FFA-93F6-9A40-122C-8AC987FA5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1108" y="893851"/>
                <a:ext cx="490751" cy="795140"/>
              </a:xfrm>
              <a:prstGeom prst="rect">
                <a:avLst/>
              </a:prstGeom>
            </p:spPr>
          </p:pic>
        </p:grp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DF30C88D-7BFE-B8BA-7FD1-A38ECDA4C7A5}"/>
              </a:ext>
            </a:extLst>
          </p:cNvPr>
          <p:cNvSpPr txBox="1"/>
          <p:nvPr/>
        </p:nvSpPr>
        <p:spPr>
          <a:xfrm>
            <a:off x="944160" y="728704"/>
            <a:ext cx="10672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latin typeface="Comic Sans MS" panose="030F0702030302020204" pitchFamily="66" charset="0"/>
              </a:rPr>
              <a:t>QUIZ en 20 questions sur les surnoms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FDBE781-345E-454D-094A-CADD01889B8E}"/>
              </a:ext>
            </a:extLst>
          </p:cNvPr>
          <p:cNvSpPr txBox="1"/>
          <p:nvPr/>
        </p:nvSpPr>
        <p:spPr>
          <a:xfrm>
            <a:off x="1993187" y="2191651"/>
            <a:ext cx="828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>
                <a:latin typeface="Comic Sans MS" panose="030F0702030302020204" pitchFamily="66" charset="0"/>
              </a:rPr>
              <a:t> Une seule réponse possible à chaque question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CF590C88-FB9D-4A60-40F2-6F22408A51DE}"/>
              </a:ext>
            </a:extLst>
          </p:cNvPr>
          <p:cNvSpPr/>
          <p:nvPr/>
        </p:nvSpPr>
        <p:spPr>
          <a:xfrm>
            <a:off x="5014694" y="1531156"/>
            <a:ext cx="1595120" cy="5232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40C0818-6C79-E72C-7F4A-59432BD551A6}"/>
              </a:ext>
            </a:extLst>
          </p:cNvPr>
          <p:cNvSpPr/>
          <p:nvPr/>
        </p:nvSpPr>
        <p:spPr>
          <a:xfrm>
            <a:off x="4283218" y="2905780"/>
            <a:ext cx="2990991" cy="5232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solidFill>
                  <a:srgbClr val="000000"/>
                </a:solidFill>
                <a:effectLst/>
                <a:latin typeface="-apple-system"/>
              </a:rPr>
              <a:t>Elizabeth II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D03D806-98CD-D54B-70F2-3666DF7AEF1A}"/>
              </a:ext>
            </a:extLst>
          </p:cNvPr>
          <p:cNvSpPr/>
          <p:nvPr/>
        </p:nvSpPr>
        <p:spPr>
          <a:xfrm>
            <a:off x="1993187" y="3913456"/>
            <a:ext cx="7505801" cy="9770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  <a:latin typeface="-apple-system"/>
              </a:rPr>
              <a:t>O Liz                         O </a:t>
            </a:r>
            <a:r>
              <a:rPr lang="fr-FR" dirty="0" err="1">
                <a:solidFill>
                  <a:srgbClr val="000000"/>
                </a:solidFill>
                <a:latin typeface="-apple-system"/>
              </a:rPr>
              <a:t>Lilibet</a:t>
            </a:r>
            <a:r>
              <a:rPr lang="fr-FR" dirty="0">
                <a:solidFill>
                  <a:srgbClr val="000000"/>
                </a:solidFill>
                <a:latin typeface="-apple-system"/>
              </a:rPr>
              <a:t>                      O  Zaza </a:t>
            </a:r>
            <a:endParaRPr lang="fr-F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F8ACC226-A567-BD31-6727-FC91DF77B719}"/>
              </a:ext>
            </a:extLst>
          </p:cNvPr>
          <p:cNvSpPr/>
          <p:nvPr/>
        </p:nvSpPr>
        <p:spPr>
          <a:xfrm>
            <a:off x="4981153" y="5289525"/>
            <a:ext cx="1595120" cy="5232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369317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 44">
            <a:extLst>
              <a:ext uri="{FF2B5EF4-FFF2-40B4-BE49-F238E27FC236}">
                <a16:creationId xmlns:a16="http://schemas.microsoft.com/office/drawing/2014/main" id="{92BC4870-466D-14C9-1523-5C891A68E779}"/>
              </a:ext>
            </a:extLst>
          </p:cNvPr>
          <p:cNvGrpSpPr/>
          <p:nvPr/>
        </p:nvGrpSpPr>
        <p:grpSpPr>
          <a:xfrm>
            <a:off x="575353" y="434083"/>
            <a:ext cx="11147460" cy="5989834"/>
            <a:chOff x="575353" y="513708"/>
            <a:chExt cx="11147460" cy="59898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16E525-0D62-8A84-A5DE-4C186ED64E1D}"/>
                </a:ext>
              </a:extLst>
            </p:cNvPr>
            <p:cNvSpPr/>
            <p:nvPr/>
          </p:nvSpPr>
          <p:spPr>
            <a:xfrm>
              <a:off x="575353" y="513708"/>
              <a:ext cx="11147460" cy="59898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7CF156A-3FB0-8012-E1B5-82F5F3662E75}"/>
                </a:ext>
              </a:extLst>
            </p:cNvPr>
            <p:cNvGrpSpPr/>
            <p:nvPr/>
          </p:nvGrpSpPr>
          <p:grpSpPr>
            <a:xfrm>
              <a:off x="968179" y="893851"/>
              <a:ext cx="10303680" cy="795140"/>
              <a:chOff x="968179" y="893851"/>
              <a:chExt cx="10303680" cy="795140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89110381-A29B-C8A0-7E86-948DBCEE9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179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34BA94FA-385A-6D90-BEEE-830903EFF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026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5AEC6CCF-AD56-5825-E20E-3EEF71AA4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1873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8" name="Image 7">
                <a:extLst>
                  <a:ext uri="{FF2B5EF4-FFF2-40B4-BE49-F238E27FC236}">
                    <a16:creationId xmlns:a16="http://schemas.microsoft.com/office/drawing/2014/main" id="{36CB6603-DFC6-7981-FAB0-9D99D53B71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3720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2E16C222-585C-3E4E-DBB0-49C18CA1A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5567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333ADB01-F19E-902C-53EC-015CB4D2B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7414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975A577D-F1DF-3D7A-E61D-EF0C3DB23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9261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C64E4C73-711C-8CB3-5BEE-5B5C9CAF4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1108" y="893851"/>
                <a:ext cx="490751" cy="795140"/>
              </a:xfrm>
              <a:prstGeom prst="rect">
                <a:avLst/>
              </a:prstGeom>
            </p:spPr>
          </p:pic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0FD25666-705C-59F5-CD55-3025DBC0CF02}"/>
                </a:ext>
              </a:extLst>
            </p:cNvPr>
            <p:cNvGrpSpPr/>
            <p:nvPr/>
          </p:nvGrpSpPr>
          <p:grpSpPr>
            <a:xfrm>
              <a:off x="944160" y="2318904"/>
              <a:ext cx="10303680" cy="795140"/>
              <a:chOff x="968179" y="893851"/>
              <a:chExt cx="10303680" cy="795140"/>
            </a:xfrm>
          </p:grpSpPr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F73AB40B-D1F8-7909-875B-FAF801D63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179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18" name="Image 17">
                <a:extLst>
                  <a:ext uri="{FF2B5EF4-FFF2-40B4-BE49-F238E27FC236}">
                    <a16:creationId xmlns:a16="http://schemas.microsoft.com/office/drawing/2014/main" id="{A51BA6F1-23BB-2813-08B1-69947F3E9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026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F2C2B766-2749-ABF4-D903-05F76AA4B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1873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6C09014F-E74C-21D2-275C-E001B0526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3720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F3DEF8A5-63B6-FAD7-FD25-00C801CAE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5567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C0F7D2D9-EB10-E735-2B48-45C89A4BF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7414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id="{8FB19D3F-FF09-4705-74F4-5E8CC837D7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9261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564842D7-FBAC-6377-6ED5-7F2DFEF9E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1108" y="893851"/>
                <a:ext cx="490751" cy="795140"/>
              </a:xfrm>
              <a:prstGeom prst="rect">
                <a:avLst/>
              </a:prstGeom>
            </p:spPr>
          </p:pic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3D575E2-68A4-64F6-D93A-3C77FFF3D1FF}"/>
                </a:ext>
              </a:extLst>
            </p:cNvPr>
            <p:cNvGrpSpPr/>
            <p:nvPr/>
          </p:nvGrpSpPr>
          <p:grpSpPr>
            <a:xfrm>
              <a:off x="944160" y="3743957"/>
              <a:ext cx="10303680" cy="795140"/>
              <a:chOff x="968179" y="893851"/>
              <a:chExt cx="10303680" cy="795140"/>
            </a:xfrm>
          </p:grpSpPr>
          <p:pic>
            <p:nvPicPr>
              <p:cNvPr id="28" name="Image 27">
                <a:extLst>
                  <a:ext uri="{FF2B5EF4-FFF2-40B4-BE49-F238E27FC236}">
                    <a16:creationId xmlns:a16="http://schemas.microsoft.com/office/drawing/2014/main" id="{0AD61D80-0F22-A4F4-C185-8F03A82F0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179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73E8E7C2-51ED-A652-0228-DB069E78F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026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17B968C7-22D6-5358-6618-A587FEBDA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1873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EB40CED1-9E6A-E354-4C37-EA4035511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3720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BC11F778-BE7D-2790-25B9-734A0AE90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5567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FD37E087-88B5-9A43-8DDC-650A3411E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7414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5D7B07B1-38A4-39C6-1759-850737894C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9261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7833BC78-605A-3650-2C05-4B87149D8B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1108" y="893851"/>
                <a:ext cx="490751" cy="795140"/>
              </a:xfrm>
              <a:prstGeom prst="rect">
                <a:avLst/>
              </a:prstGeom>
            </p:spPr>
          </p:pic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B5FB2D3C-2B2F-8077-8A6F-9A5422F1B29B}"/>
                </a:ext>
              </a:extLst>
            </p:cNvPr>
            <p:cNvGrpSpPr/>
            <p:nvPr/>
          </p:nvGrpSpPr>
          <p:grpSpPr>
            <a:xfrm>
              <a:off x="916748" y="5169009"/>
              <a:ext cx="10303680" cy="795140"/>
              <a:chOff x="968179" y="893851"/>
              <a:chExt cx="10303680" cy="795140"/>
            </a:xfrm>
          </p:grpSpPr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2F9BA160-6E3F-FB5F-D4DF-ACD446D0A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179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52EA62B9-59FA-A670-DCC3-D750D5A8F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026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39" name="Image 38">
                <a:extLst>
                  <a:ext uri="{FF2B5EF4-FFF2-40B4-BE49-F238E27FC236}">
                    <a16:creationId xmlns:a16="http://schemas.microsoft.com/office/drawing/2014/main" id="{8E5BB449-A73F-FD3B-68C4-47D15A5EA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1873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40" name="Image 39">
                <a:extLst>
                  <a:ext uri="{FF2B5EF4-FFF2-40B4-BE49-F238E27FC236}">
                    <a16:creationId xmlns:a16="http://schemas.microsoft.com/office/drawing/2014/main" id="{BEBAC5F9-2596-FE8A-C7B6-BCA6EED09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3720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41" name="Image 40">
                <a:extLst>
                  <a:ext uri="{FF2B5EF4-FFF2-40B4-BE49-F238E27FC236}">
                    <a16:creationId xmlns:a16="http://schemas.microsoft.com/office/drawing/2014/main" id="{976E20F9-DC26-0870-A7AE-47B6AE583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5567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42" name="Image 41">
                <a:extLst>
                  <a:ext uri="{FF2B5EF4-FFF2-40B4-BE49-F238E27FC236}">
                    <a16:creationId xmlns:a16="http://schemas.microsoft.com/office/drawing/2014/main" id="{28C2AD02-11E2-8F68-9435-FB6ECEB42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7414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0F05D168-4769-61AE-711C-4E9C0CD73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79261" y="893851"/>
                <a:ext cx="490751" cy="795140"/>
              </a:xfrm>
              <a:prstGeom prst="rect">
                <a:avLst/>
              </a:prstGeom>
            </p:spPr>
          </p:pic>
          <p:pic>
            <p:nvPicPr>
              <p:cNvPr id="44" name="Image 43">
                <a:extLst>
                  <a:ext uri="{FF2B5EF4-FFF2-40B4-BE49-F238E27FC236}">
                    <a16:creationId xmlns:a16="http://schemas.microsoft.com/office/drawing/2014/main" id="{A5C30FFA-93F6-9A40-122C-8AC987FA5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1108" y="893851"/>
                <a:ext cx="490751" cy="795140"/>
              </a:xfrm>
              <a:prstGeom prst="rect">
                <a:avLst/>
              </a:prstGeom>
            </p:spPr>
          </p:pic>
        </p:grp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DF30C88D-7BFE-B8BA-7FD1-A38ECDA4C7A5}"/>
              </a:ext>
            </a:extLst>
          </p:cNvPr>
          <p:cNvSpPr txBox="1"/>
          <p:nvPr/>
        </p:nvSpPr>
        <p:spPr>
          <a:xfrm>
            <a:off x="944160" y="728704"/>
            <a:ext cx="10672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latin typeface="Comic Sans MS" panose="030F0702030302020204" pitchFamily="66" charset="0"/>
              </a:rPr>
              <a:t>QUIZ en 20 questions sur les surnoms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FDBE781-345E-454D-094A-CADD01889B8E}"/>
              </a:ext>
            </a:extLst>
          </p:cNvPr>
          <p:cNvSpPr txBox="1"/>
          <p:nvPr/>
        </p:nvSpPr>
        <p:spPr>
          <a:xfrm>
            <a:off x="1993187" y="2191651"/>
            <a:ext cx="828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>
                <a:latin typeface="Comic Sans MS" panose="030F0702030302020204" pitchFamily="66" charset="0"/>
              </a:rPr>
              <a:t> Une seule réponse possible à chaque question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CF590C88-FB9D-4A60-40F2-6F22408A51DE}"/>
              </a:ext>
            </a:extLst>
          </p:cNvPr>
          <p:cNvSpPr/>
          <p:nvPr/>
        </p:nvSpPr>
        <p:spPr>
          <a:xfrm>
            <a:off x="5270078" y="1531156"/>
            <a:ext cx="1595120" cy="5232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Accueil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7255F8A-15A5-4A70-BF01-8607EC8B2DDF}"/>
              </a:ext>
            </a:extLst>
          </p:cNvPr>
          <p:cNvSpPr txBox="1"/>
          <p:nvPr/>
        </p:nvSpPr>
        <p:spPr>
          <a:xfrm>
            <a:off x="1458930" y="3124376"/>
            <a:ext cx="9322178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Score : 20/20</a:t>
            </a:r>
          </a:p>
          <a:p>
            <a:r>
              <a:rPr lang="fr-FR" sz="2000" dirty="0"/>
              <a:t>Q1 : </a:t>
            </a:r>
            <a:r>
              <a:rPr lang="fr-FR" sz="2000" b="1" dirty="0"/>
              <a:t>Elisabeth II    </a:t>
            </a:r>
            <a:r>
              <a:rPr lang="fr-FR" sz="2000" dirty="0"/>
              <a:t>: </a:t>
            </a:r>
            <a:r>
              <a:rPr lang="fr-FR" sz="2000" dirty="0" err="1"/>
              <a:t>Lilibeth</a:t>
            </a:r>
            <a:r>
              <a:rPr lang="fr-FR" sz="2000" dirty="0"/>
              <a:t> : bien joué !</a:t>
            </a:r>
          </a:p>
          <a:p>
            <a:r>
              <a:rPr lang="fr-FR" sz="2000" dirty="0"/>
              <a:t>Q2 : </a:t>
            </a:r>
            <a:r>
              <a:rPr lang="fr-FR" sz="2000" b="1" dirty="0"/>
              <a:t>Lionel</a:t>
            </a:r>
            <a:r>
              <a:rPr lang="fr-FR" sz="2000" b="1" dirty="0">
                <a:solidFill>
                  <a:srgbClr val="000000"/>
                </a:solidFill>
                <a:effectLst/>
              </a:rPr>
              <a:t> </a:t>
            </a:r>
            <a:r>
              <a:rPr lang="fr-FR" sz="2000" b="1" dirty="0"/>
              <a:t>Jospin</a:t>
            </a:r>
            <a:r>
              <a:rPr lang="fr-FR" sz="2000" b="1" dirty="0">
                <a:solidFill>
                  <a:srgbClr val="000000"/>
                </a:solidFill>
              </a:rPr>
              <a:t> </a:t>
            </a:r>
            <a:r>
              <a:rPr lang="fr-FR" sz="2000" dirty="0"/>
              <a:t>: Jojo       : mauvaise réponse, il fallait répondre « Yoyo »		</a:t>
            </a:r>
          </a:p>
          <a:p>
            <a:endParaRPr lang="fr-FR" sz="2000" dirty="0">
              <a:solidFill>
                <a:srgbClr val="FF0000"/>
              </a:solidFill>
            </a:endParaRPr>
          </a:p>
          <a:p>
            <a:endParaRPr lang="fr-FR" sz="2000" dirty="0"/>
          </a:p>
          <a:p>
            <a:r>
              <a:rPr lang="fr-FR" sz="2000" i="1" dirty="0"/>
              <a:t>Etc. jusqu’à la 20</a:t>
            </a:r>
            <a:r>
              <a:rPr lang="fr-FR" sz="2000" i="1" baseline="30000" dirty="0"/>
              <a:t>e</a:t>
            </a:r>
            <a:r>
              <a:rPr lang="fr-FR" sz="2000" i="1" dirty="0"/>
              <a:t> question</a:t>
            </a:r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3702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1BBAC-C175-1988-8471-6CD9170FD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Organigramme</a:t>
            </a:r>
          </a:p>
        </p:txBody>
      </p:sp>
    </p:spTree>
    <p:extLst>
      <p:ext uri="{BB962C8B-B14F-4D97-AF65-F5344CB8AC3E}">
        <p14:creationId xmlns:p14="http://schemas.microsoft.com/office/powerpoint/2010/main" val="49962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7C3E7-A14E-CE55-ADA1-58AA2261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69" y="122468"/>
            <a:ext cx="10515600" cy="569595"/>
          </a:xfrm>
        </p:spPr>
        <p:txBody>
          <a:bodyPr>
            <a:normAutofit/>
          </a:bodyPr>
          <a:lstStyle/>
          <a:p>
            <a:r>
              <a:rPr lang="fr-FR" sz="2800" b="1" dirty="0"/>
              <a:t>Diagramme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8F0F05-66AA-EED8-C59E-24671B348B30}"/>
              </a:ext>
            </a:extLst>
          </p:cNvPr>
          <p:cNvSpPr/>
          <p:nvPr/>
        </p:nvSpPr>
        <p:spPr>
          <a:xfrm>
            <a:off x="3358101" y="466470"/>
            <a:ext cx="6746240" cy="48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Page d’accueil : titre, bouton de lancement, consigne.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B538200-A235-EE2F-745E-96473D7A77A7}"/>
              </a:ext>
            </a:extLst>
          </p:cNvPr>
          <p:cNvSpPr/>
          <p:nvPr/>
        </p:nvSpPr>
        <p:spPr>
          <a:xfrm>
            <a:off x="5191173" y="884295"/>
            <a:ext cx="2816858" cy="435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Click « C’est parti »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8D2A5E-2EBF-28A5-4A1A-F8BFBE22F442}"/>
              </a:ext>
            </a:extLst>
          </p:cNvPr>
          <p:cNvSpPr txBox="1"/>
          <p:nvPr/>
        </p:nvSpPr>
        <p:spPr>
          <a:xfrm>
            <a:off x="2532787" y="2022078"/>
            <a:ext cx="8131787" cy="49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Afficher une nouvelle question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703842-E322-8E5B-6F94-68F9A6752611}"/>
              </a:ext>
            </a:extLst>
          </p:cNvPr>
          <p:cNvSpPr/>
          <p:nvPr/>
        </p:nvSpPr>
        <p:spPr>
          <a:xfrm>
            <a:off x="2700307" y="2329478"/>
            <a:ext cx="3388358" cy="6037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Click « Valider »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D52D291-A6F0-A66B-1593-4C88CEFAB87D}"/>
              </a:ext>
            </a:extLst>
          </p:cNvPr>
          <p:cNvSpPr/>
          <p:nvPr/>
        </p:nvSpPr>
        <p:spPr>
          <a:xfrm>
            <a:off x="7880319" y="2367000"/>
            <a:ext cx="2677160" cy="6364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Click « Accueil »</a:t>
            </a:r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CB2456D1-86C9-B9D7-CF58-A00F067D3790}"/>
              </a:ext>
            </a:extLst>
          </p:cNvPr>
          <p:cNvCxnSpPr>
            <a:cxnSpLocks/>
            <a:stCxn id="17" idx="4"/>
            <a:endCxn id="30" idx="0"/>
          </p:cNvCxnSpPr>
          <p:nvPr/>
        </p:nvCxnSpPr>
        <p:spPr>
          <a:xfrm rot="5400000">
            <a:off x="7132238" y="2469903"/>
            <a:ext cx="1553105" cy="2620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F375CA4B-3C87-6CED-25BA-A6FE519C1DE5}"/>
              </a:ext>
            </a:extLst>
          </p:cNvPr>
          <p:cNvSpPr txBox="1"/>
          <p:nvPr/>
        </p:nvSpPr>
        <p:spPr>
          <a:xfrm>
            <a:off x="5160351" y="4556565"/>
            <a:ext cx="2876657" cy="496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Afficher l’écran des scores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9484BBC-D47D-93C3-CB6F-6E103CE14793}"/>
              </a:ext>
            </a:extLst>
          </p:cNvPr>
          <p:cNvSpPr/>
          <p:nvPr/>
        </p:nvSpPr>
        <p:spPr>
          <a:xfrm>
            <a:off x="7779934" y="4804968"/>
            <a:ext cx="2474991" cy="5828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Click « Accueil »</a:t>
            </a:r>
          </a:p>
        </p:txBody>
      </p: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F307372B-44F0-1ACA-A633-0EA98503A7F5}"/>
              </a:ext>
            </a:extLst>
          </p:cNvPr>
          <p:cNvCxnSpPr>
            <a:cxnSpLocks/>
            <a:stCxn id="103" idx="1"/>
            <a:endCxn id="6" idx="0"/>
          </p:cNvCxnSpPr>
          <p:nvPr/>
        </p:nvCxnSpPr>
        <p:spPr>
          <a:xfrm rot="10800000" flipH="1">
            <a:off x="2856725" y="2022078"/>
            <a:ext cx="3741956" cy="1743902"/>
          </a:xfrm>
          <a:prstGeom prst="bentConnector4">
            <a:avLst>
              <a:gd name="adj1" fmla="val -14766"/>
              <a:gd name="adj2" fmla="val 113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rganigramme : Décision 102">
            <a:extLst>
              <a:ext uri="{FF2B5EF4-FFF2-40B4-BE49-F238E27FC236}">
                <a16:creationId xmlns:a16="http://schemas.microsoft.com/office/drawing/2014/main" id="{F98B20B4-3BAC-B276-7D26-FBDCD49A1671}"/>
              </a:ext>
            </a:extLst>
          </p:cNvPr>
          <p:cNvSpPr/>
          <p:nvPr/>
        </p:nvSpPr>
        <p:spPr>
          <a:xfrm>
            <a:off x="2856725" y="3297028"/>
            <a:ext cx="3091052" cy="93790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Il y a encore des questions</a:t>
            </a:r>
          </a:p>
        </p:txBody>
      </p:sp>
      <p:cxnSp>
        <p:nvCxnSpPr>
          <p:cNvPr id="158" name="Connecteur : en angle 157">
            <a:extLst>
              <a:ext uri="{FF2B5EF4-FFF2-40B4-BE49-F238E27FC236}">
                <a16:creationId xmlns:a16="http://schemas.microsoft.com/office/drawing/2014/main" id="{CD6CC0FB-3304-C434-D854-7BC6F167AC17}"/>
              </a:ext>
            </a:extLst>
          </p:cNvPr>
          <p:cNvCxnSpPr>
            <a:cxnSpLocks/>
            <a:stCxn id="35" idx="4"/>
            <a:endCxn id="4" idx="0"/>
          </p:cNvCxnSpPr>
          <p:nvPr/>
        </p:nvCxnSpPr>
        <p:spPr>
          <a:xfrm rot="5400000" flipH="1">
            <a:off x="5413647" y="1784045"/>
            <a:ext cx="4921358" cy="2286209"/>
          </a:xfrm>
          <a:prstGeom prst="bentConnector5">
            <a:avLst>
              <a:gd name="adj1" fmla="val -4645"/>
              <a:gd name="adj2" fmla="val -85798"/>
              <a:gd name="adj3" fmla="val 104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ZoneTexte 173">
            <a:extLst>
              <a:ext uri="{FF2B5EF4-FFF2-40B4-BE49-F238E27FC236}">
                <a16:creationId xmlns:a16="http://schemas.microsoft.com/office/drawing/2014/main" id="{8E9542A1-9538-A42B-8C20-8DA2D7E38B75}"/>
              </a:ext>
            </a:extLst>
          </p:cNvPr>
          <p:cNvSpPr txBox="1"/>
          <p:nvPr/>
        </p:nvSpPr>
        <p:spPr>
          <a:xfrm>
            <a:off x="2481094" y="3924804"/>
            <a:ext cx="6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09D92613-EDCB-5FE5-FED8-C1F87D448158}"/>
              </a:ext>
            </a:extLst>
          </p:cNvPr>
          <p:cNvCxnSpPr>
            <a:cxnSpLocks/>
            <a:stCxn id="7" idx="4"/>
            <a:endCxn id="103" idx="0"/>
          </p:cNvCxnSpPr>
          <p:nvPr/>
        </p:nvCxnSpPr>
        <p:spPr>
          <a:xfrm>
            <a:off x="4394486" y="2933196"/>
            <a:ext cx="7765" cy="36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avec flèche 192">
            <a:extLst>
              <a:ext uri="{FF2B5EF4-FFF2-40B4-BE49-F238E27FC236}">
                <a16:creationId xmlns:a16="http://schemas.microsoft.com/office/drawing/2014/main" id="{A3EBCD6F-C874-2046-6738-E9FA61EBC61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6598681" y="1320215"/>
            <a:ext cx="921" cy="70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83B0EF14-83D6-8D97-27BB-2835031BAF5D}"/>
              </a:ext>
            </a:extLst>
          </p:cNvPr>
          <p:cNvSpPr txBox="1"/>
          <p:nvPr/>
        </p:nvSpPr>
        <p:spPr>
          <a:xfrm>
            <a:off x="5789910" y="3324587"/>
            <a:ext cx="6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4F4890EB-686B-0BB3-B0F0-2FDBB65D7BBD}"/>
              </a:ext>
            </a:extLst>
          </p:cNvPr>
          <p:cNvCxnSpPr>
            <a:cxnSpLocks/>
            <a:stCxn id="103" idx="3"/>
            <a:endCxn id="30" idx="0"/>
          </p:cNvCxnSpPr>
          <p:nvPr/>
        </p:nvCxnSpPr>
        <p:spPr>
          <a:xfrm>
            <a:off x="5947777" y="3765980"/>
            <a:ext cx="650903" cy="7905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533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370</Words>
  <Application>Microsoft Office PowerPoint</Application>
  <PresentationFormat>Grand écran</PresentationFormat>
  <Paragraphs>250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Comic Sans MS</vt:lpstr>
      <vt:lpstr>Thème Office</vt:lpstr>
      <vt:lpstr>TP JQuery - Quiz Christian MAREAU</vt:lpstr>
      <vt:lpstr>Maquette</vt:lpstr>
      <vt:lpstr>Présentation PowerPoint</vt:lpstr>
      <vt:lpstr>Présentation PowerPoint</vt:lpstr>
      <vt:lpstr>Présentation PowerPoint</vt:lpstr>
      <vt:lpstr>Organigramme</vt:lpstr>
      <vt:lpstr>Diagramme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MAREAU</dc:creator>
  <cp:lastModifiedBy>Christian MAREAU</cp:lastModifiedBy>
  <cp:revision>30</cp:revision>
  <dcterms:created xsi:type="dcterms:W3CDTF">2022-12-19T08:29:33Z</dcterms:created>
  <dcterms:modified xsi:type="dcterms:W3CDTF">2022-12-22T20:30:05Z</dcterms:modified>
</cp:coreProperties>
</file>