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258" r:id="rId3"/>
    <p:sldId id="1740" r:id="rId5"/>
    <p:sldId id="1737" r:id="rId6"/>
    <p:sldId id="1741" r:id="rId7"/>
    <p:sldId id="1742" r:id="rId8"/>
    <p:sldId id="1715" r:id="rId9"/>
    <p:sldId id="470" r:id="rId10"/>
    <p:sldId id="1730" r:id="rId11"/>
    <p:sldId id="259" r:id="rId12"/>
    <p:sldId id="1716" r:id="rId13"/>
    <p:sldId id="451" r:id="rId14"/>
    <p:sldId id="268" r:id="rId15"/>
    <p:sldId id="1734" r:id="rId16"/>
    <p:sldId id="359" r:id="rId17"/>
    <p:sldId id="1722" r:id="rId18"/>
    <p:sldId id="406" r:id="rId19"/>
    <p:sldId id="452" r:id="rId20"/>
    <p:sldId id="1723" r:id="rId21"/>
    <p:sldId id="1725" r:id="rId22"/>
    <p:sldId id="1726" r:id="rId23"/>
    <p:sldId id="1727" r:id="rId24"/>
    <p:sldId id="1728" r:id="rId25"/>
    <p:sldId id="1735" r:id="rId26"/>
    <p:sldId id="1731" r:id="rId27"/>
    <p:sldId id="454" r:id="rId28"/>
    <p:sldId id="1720" r:id="rId29"/>
    <p:sldId id="458" r:id="rId30"/>
    <p:sldId id="1718" r:id="rId31"/>
    <p:sldId id="456" r:id="rId32"/>
    <p:sldId id="455" r:id="rId33"/>
    <p:sldId id="459" r:id="rId34"/>
    <p:sldId id="1736" r:id="rId35"/>
    <p:sldId id="1732" r:id="rId36"/>
    <p:sldId id="461" r:id="rId37"/>
    <p:sldId id="472" r:id="rId38"/>
    <p:sldId id="1744" r:id="rId39"/>
    <p:sldId id="1745" r:id="rId40"/>
    <p:sldId id="462" r:id="rId41"/>
    <p:sldId id="466" r:id="rId42"/>
    <p:sldId id="1733" r:id="rId43"/>
    <p:sldId id="463" r:id="rId44"/>
    <p:sldId id="1746" r:id="rId45"/>
    <p:sldId id="467" r:id="rId46"/>
    <p:sldId id="469" r:id="rId47"/>
    <p:sldId id="442" r:id="rId48"/>
    <p:sldId id="323" r:id="rId49"/>
    <p:sldId id="272" r:id="rId5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6CCCBD-0BB6-4957-8CC1-39FCA747B26C}">
          <p14:sldIdLst>
            <p14:sldId id="258"/>
            <p14:sldId id="1740"/>
            <p14:sldId id="1737"/>
            <p14:sldId id="1741"/>
            <p14:sldId id="1742"/>
            <p14:sldId id="1715"/>
            <p14:sldId id="470"/>
            <p14:sldId id="1730"/>
            <p14:sldId id="259"/>
            <p14:sldId id="1716"/>
            <p14:sldId id="451"/>
            <p14:sldId id="268"/>
            <p14:sldId id="1734"/>
            <p14:sldId id="359"/>
            <p14:sldId id="1722"/>
            <p14:sldId id="406"/>
            <p14:sldId id="452"/>
            <p14:sldId id="1723"/>
            <p14:sldId id="1725"/>
            <p14:sldId id="1726"/>
            <p14:sldId id="1727"/>
            <p14:sldId id="1728"/>
            <p14:sldId id="1735"/>
            <p14:sldId id="1731"/>
            <p14:sldId id="454"/>
            <p14:sldId id="1720"/>
            <p14:sldId id="458"/>
            <p14:sldId id="1718"/>
            <p14:sldId id="456"/>
            <p14:sldId id="455"/>
            <p14:sldId id="459"/>
            <p14:sldId id="1736"/>
            <p14:sldId id="1732"/>
            <p14:sldId id="461"/>
            <p14:sldId id="472"/>
            <p14:sldId id="1744"/>
            <p14:sldId id="1745"/>
            <p14:sldId id="462"/>
            <p14:sldId id="466"/>
            <p14:sldId id="1733"/>
            <p14:sldId id="463"/>
            <p14:sldId id="1746"/>
            <p14:sldId id="467"/>
            <p14:sldId id="469"/>
            <p14:sldId id="442"/>
            <p14:sldId id="32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3EB"/>
    <a:srgbClr val="27B2EA"/>
    <a:srgbClr val="20B3EB"/>
    <a:srgbClr val="13B2EB"/>
    <a:srgbClr val="18B3EB"/>
    <a:srgbClr val="37B2EA"/>
    <a:srgbClr val="4A5D6C"/>
    <a:srgbClr val="16B2EA"/>
    <a:srgbClr val="2DB3EB"/>
    <a:srgbClr val="23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4661" autoAdjust="0"/>
  </p:normalViewPr>
  <p:slideViewPr>
    <p:cSldViewPr snapToGrid="0">
      <p:cViewPr varScale="1">
        <p:scale>
          <a:sx n="75" d="100"/>
          <a:sy n="75" d="100"/>
        </p:scale>
        <p:origin x="60" y="60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26"/>
    </p:cViewPr>
  </p:sorterViewPr>
  <p:notesViewPr>
    <p:cSldViewPr snapToGrid="0">
      <p:cViewPr varScale="1">
        <p:scale>
          <a:sx n="57" d="100"/>
          <a:sy n="57" d="100"/>
        </p:scale>
        <p:origin x="22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0BD1-8747-411D-91CA-14FF89378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CF0E5-8A11-4CA4-87B4-22B95D8524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2EEE6-553D-4225-8FFD-08DDDA398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首先我们来一起看下今天这门课程的目录模块。第一节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大家看到这里是不是觉得奇怪，主题讲的是配置中心，怎么具体内容都是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什么什么的。带着这些疑问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来一起看下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通过分析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基础模型，可以看出要使用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，第一步需要先在阿波罗配置中心的服务端，进行配置的增加，第二步业务系统获取和使用新增加的配置。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然后具体操作演示呢我们也分为两个部分，一个是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服务端使用，一个是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客户端使用，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首先看下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服务端如何使用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AppId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是应用的身份信息，是从服务端获取配置的一个重要信息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 (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一个应用下不同实例的分组，比如典型的可以按照数据中心分，把上海机房的应用实例分为一个集群，把北京机房的应用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实例分为另一个集群。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对不同的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，同一个配置可以有不一样的值，比如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加速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(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命名空间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一个应用下不同配置的分组，可以简单地把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类比为文件，不同类型的配置存放在不同的文件中，如数据库配置文件，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配置文件，应用自身的配置文件等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应用可以直接读取到公共组件的配置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应用也可以通过继承公共组件的配置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来对公共组件的配置做调整，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接下来我们来看下什么是配置中心，为什么需要配置中心？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解答这个问题前呢，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我这边举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个例子，以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一家初创公司，从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初创期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小规模一步步打怪升级发展到行业领先的例子，来看下技术的发展历程。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配置已经添加上了，我们的应用如何使用呢，我们再一起来看下，</a:t>
            </a:r>
            <a:r>
              <a:rPr lang="en-US" altLang="zh-CN" dirty="0" err="1"/>
              <a:t>apollo</a:t>
            </a:r>
            <a:r>
              <a:rPr lang="zh-CN" altLang="en-US" dirty="0"/>
              <a:t>客户端使用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我们的应用要使用具体哪个配置，就是通过</a:t>
            </a:r>
            <a:r>
              <a:rPr lang="en-US" altLang="zh-CN" dirty="0"/>
              <a:t>APPID</a:t>
            </a:r>
            <a:r>
              <a:rPr lang="zh-CN" altLang="en-US" dirty="0"/>
              <a:t>这个唯一的身份信息，去配置中心拉取具体的配置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这里给大家列举了</a:t>
            </a:r>
            <a:r>
              <a:rPr lang="en-US" altLang="zh-CN" dirty="0" err="1"/>
              <a:t>apollo</a:t>
            </a:r>
            <a:r>
              <a:rPr lang="zh-CN" altLang="en-US" dirty="0"/>
              <a:t>客户端使用过程中的注意点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是单体应用阶段，举个例子小明发现汽车行业前景很好，想着要是在网上销售汽车是可以节约中间商的差价，觉得有前景，就拉着几个志同道合的朋友一起创业，开发一个汽车类的电商项目，这个阶段呢，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in one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阶段，就是满足初期市场需要，所有业务都在一个独立的系统中开发和运行。系统中会产生像数据库访问链接，用户名，密码等一些跟业务无关的参数型数据，这个时候呢最简单的方式就是增加个配置文件，将一些配置参数保存到配置文件中，跟随系统一起打包部署。此时只有一个配置文件，在上线前是需要手动修改这些数据库配置参数为生成环境的配置，然后打包发布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我们来看一个问题啊，要修改线上环境的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order.timeout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，订单超时时间为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分钟，这个时候要怎么做，首先线上要停服务，修改参数，启动服务，发现很麻烦。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基础模型中我们已经知道，主要有两个端点，一个时阿波罗服务端，一个是阿波罗客户端。通过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客户端设计我们来看下客户端是如何与服务端通信的。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接下来我门对</a:t>
            </a:r>
            <a:r>
              <a:rPr lang="en-US" altLang="zh-CN" dirty="0"/>
              <a:t>Apollo</a:t>
            </a:r>
            <a:r>
              <a:rPr lang="zh-CN" altLang="en-US" dirty="0"/>
              <a:t>总体设计进行个解析，我们先来看个精简版的，先看左侧的架构图，从坐往右看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我们在进一步看一下，我门发现左侧的图跟上一个对比的话多一个</a:t>
            </a:r>
            <a:r>
              <a:rPr lang="en-US" altLang="zh-CN" dirty="0"/>
              <a:t>eureka</a:t>
            </a:r>
            <a:r>
              <a:rPr lang="zh-CN" altLang="en-US" dirty="0"/>
              <a:t>，</a:t>
            </a:r>
            <a:r>
              <a:rPr lang="en-US" altLang="zh-CN" dirty="0"/>
              <a:t>eureka</a:t>
            </a:r>
            <a:r>
              <a:rPr lang="zh-CN" altLang="en-US" dirty="0"/>
              <a:t>是什么，</a:t>
            </a:r>
            <a:r>
              <a:rPr lang="en-US" altLang="zh-CN" dirty="0"/>
              <a:t>eureka</a:t>
            </a:r>
            <a:r>
              <a:rPr lang="zh-CN" altLang="en-US" dirty="0"/>
              <a:t>是</a:t>
            </a:r>
            <a:r>
              <a:rPr lang="en-US" altLang="zh-CN" dirty="0" err="1"/>
              <a:t>netflix</a:t>
            </a:r>
            <a:r>
              <a:rPr lang="zh-CN" altLang="en-US" dirty="0"/>
              <a:t>公司开源的服务注册中心，跟</a:t>
            </a:r>
            <a:r>
              <a:rPr lang="en-US" altLang="zh-CN" dirty="0" err="1"/>
              <a:t>dubbo</a:t>
            </a:r>
            <a:r>
              <a:rPr lang="zh-CN" altLang="en-US" dirty="0"/>
              <a:t>体系中</a:t>
            </a:r>
            <a:r>
              <a:rPr lang="en-US" altLang="zh-CN" dirty="0"/>
              <a:t>zookeeper</a:t>
            </a:r>
            <a:r>
              <a:rPr lang="zh-CN" altLang="en-US" dirty="0"/>
              <a:t>作为服务注册中心是一样的，</a:t>
            </a:r>
            <a:r>
              <a:rPr lang="en-US" altLang="zh-CN" dirty="0"/>
              <a:t>eureka</a:t>
            </a:r>
            <a:r>
              <a:rPr lang="zh-CN" altLang="en-US" dirty="0"/>
              <a:t>是</a:t>
            </a:r>
            <a:r>
              <a:rPr lang="en-US" altLang="zh-CN" dirty="0" err="1"/>
              <a:t>springcloud</a:t>
            </a:r>
            <a:r>
              <a:rPr lang="zh-CN" altLang="en-US" dirty="0"/>
              <a:t>微服务治理中的服务注册中心</a:t>
            </a:r>
            <a:endParaRPr lang="en-US" altLang="zh-CN" dirty="0"/>
          </a:p>
          <a:p>
            <a:r>
              <a:rPr lang="zh-CN" altLang="en-US" dirty="0"/>
              <a:t>这个过程我来解释下，用</a:t>
            </a:r>
            <a:r>
              <a:rPr lang="en-US" altLang="zh-CN" dirty="0" err="1"/>
              <a:t>configService</a:t>
            </a:r>
            <a:r>
              <a:rPr lang="zh-CN" altLang="en-US" dirty="0"/>
              <a:t>做个例子，我们现在为了保证高可用，部署了两台</a:t>
            </a:r>
            <a:r>
              <a:rPr lang="en-US" altLang="zh-CN" dirty="0" err="1"/>
              <a:t>configservice</a:t>
            </a:r>
            <a:r>
              <a:rPr lang="zh-CN" altLang="en-US" dirty="0"/>
              <a:t>，一台</a:t>
            </a:r>
            <a:r>
              <a:rPr lang="en-US" altLang="zh-CN" dirty="0" err="1"/>
              <a:t>configservice</a:t>
            </a:r>
            <a:r>
              <a:rPr lang="en-US" altLang="zh-CN" dirty="0"/>
              <a:t> A </a:t>
            </a:r>
            <a:r>
              <a:rPr lang="zh-CN" altLang="en-US" dirty="0"/>
              <a:t>一台</a:t>
            </a:r>
            <a:r>
              <a:rPr lang="en-US" altLang="zh-CN" dirty="0" err="1"/>
              <a:t>configservice</a:t>
            </a:r>
            <a:r>
              <a:rPr lang="en-US" altLang="zh-CN" dirty="0"/>
              <a:t> B</a:t>
            </a:r>
            <a:r>
              <a:rPr lang="zh-CN" altLang="en-US" dirty="0"/>
              <a:t>，服务启动时呢，</a:t>
            </a:r>
            <a:r>
              <a:rPr lang="en-US" altLang="zh-CN" dirty="0" err="1"/>
              <a:t>configserviceA,B</a:t>
            </a:r>
            <a:r>
              <a:rPr lang="zh-CN" altLang="en-US" dirty="0"/>
              <a:t>会把自己的地址告诉</a:t>
            </a:r>
            <a:r>
              <a:rPr lang="en-US" altLang="zh-CN" dirty="0"/>
              <a:t>eureka</a:t>
            </a:r>
            <a:r>
              <a:rPr lang="zh-CN" altLang="en-US" dirty="0"/>
              <a:t>，也就时服务注册的过程。我们知道配置数据通过</a:t>
            </a:r>
            <a:r>
              <a:rPr lang="en-US" altLang="zh-CN" dirty="0" err="1"/>
              <a:t>configservice</a:t>
            </a:r>
            <a:r>
              <a:rPr lang="zh-CN" altLang="en-US" dirty="0"/>
              <a:t>才能获取到，</a:t>
            </a:r>
            <a:r>
              <a:rPr lang="en-US" altLang="zh-CN" dirty="0"/>
              <a:t>client</a:t>
            </a:r>
            <a:r>
              <a:rPr lang="zh-CN" altLang="en-US" dirty="0"/>
              <a:t>端怎么样才能获取到</a:t>
            </a:r>
            <a:r>
              <a:rPr lang="en-US" altLang="zh-CN" dirty="0" err="1"/>
              <a:t>configservice</a:t>
            </a:r>
            <a:r>
              <a:rPr lang="zh-CN" altLang="en-US" dirty="0"/>
              <a:t>的服务地址呢？ </a:t>
            </a:r>
            <a:r>
              <a:rPr lang="en-US" altLang="zh-CN" dirty="0"/>
              <a:t>Client</a:t>
            </a:r>
            <a:r>
              <a:rPr lang="zh-CN" altLang="en-US" dirty="0"/>
              <a:t>端启动呢，会去</a:t>
            </a:r>
            <a:r>
              <a:rPr lang="en-US" altLang="zh-CN" dirty="0"/>
              <a:t>eureka</a:t>
            </a:r>
            <a:r>
              <a:rPr lang="zh-CN" altLang="en-US" dirty="0"/>
              <a:t>中获取</a:t>
            </a:r>
            <a:r>
              <a:rPr lang="en-US" altLang="zh-CN" dirty="0" err="1"/>
              <a:t>configservice</a:t>
            </a:r>
            <a:r>
              <a:rPr lang="zh-CN" altLang="en-US" dirty="0"/>
              <a:t>服务地址，</a:t>
            </a:r>
            <a:r>
              <a:rPr lang="en-US" altLang="zh-CN" dirty="0"/>
              <a:t>eureka</a:t>
            </a:r>
            <a:r>
              <a:rPr lang="zh-CN" altLang="en-US" dirty="0"/>
              <a:t>会返回</a:t>
            </a:r>
            <a:r>
              <a:rPr lang="en-US" altLang="zh-CN" dirty="0" err="1"/>
              <a:t>configservice</a:t>
            </a:r>
            <a:r>
              <a:rPr lang="zh-CN" altLang="en-US" dirty="0"/>
              <a:t>服务</a:t>
            </a:r>
            <a:r>
              <a:rPr lang="en-US" altLang="zh-CN" dirty="0"/>
              <a:t>A B</a:t>
            </a:r>
            <a:r>
              <a:rPr lang="zh-CN" altLang="en-US" dirty="0"/>
              <a:t>两个服务地址给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r>
              <a:rPr lang="en-US" altLang="zh-CN" dirty="0"/>
              <a:t>Client</a:t>
            </a:r>
            <a:r>
              <a:rPr lang="zh-CN" altLang="en-US" dirty="0"/>
              <a:t>拿到两个地址，会做负载均衡进行访问，负载均衡类似一种轮询的机制，请求过程中，第一次访问</a:t>
            </a:r>
            <a:r>
              <a:rPr lang="en-US" altLang="zh-CN" dirty="0" err="1"/>
              <a:t>configservice</a:t>
            </a:r>
            <a:r>
              <a:rPr lang="en-US" altLang="zh-CN" dirty="0"/>
              <a:t> A</a:t>
            </a:r>
            <a:r>
              <a:rPr lang="zh-CN" altLang="en-US" dirty="0"/>
              <a:t>地址，第二次就会访问</a:t>
            </a:r>
            <a:r>
              <a:rPr lang="en-US" altLang="zh-CN" dirty="0" err="1"/>
              <a:t>configservice</a:t>
            </a:r>
            <a:r>
              <a:rPr lang="en-US" altLang="zh-CN" dirty="0"/>
              <a:t> B</a:t>
            </a:r>
            <a:r>
              <a:rPr lang="zh-CN" altLang="en-US" dirty="0"/>
              <a:t>，依次轮询下去。</a:t>
            </a:r>
            <a:endParaRPr lang="en-US" altLang="zh-CN" dirty="0"/>
          </a:p>
          <a:p>
            <a:r>
              <a:rPr lang="zh-CN" altLang="en-US" dirty="0"/>
              <a:t>我们现在讨论个问题，一个</a:t>
            </a:r>
            <a:r>
              <a:rPr lang="en-US" altLang="zh-CN" dirty="0" err="1"/>
              <a:t>.net</a:t>
            </a:r>
            <a:r>
              <a:rPr lang="zh-CN" altLang="en-US" dirty="0"/>
              <a:t>的客户端也想用服务注册中心，但是</a:t>
            </a:r>
            <a:r>
              <a:rPr lang="en-US" altLang="zh-CN" dirty="0"/>
              <a:t>eureka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编写的，要访问</a:t>
            </a:r>
            <a:r>
              <a:rPr lang="en-US" altLang="zh-CN" dirty="0"/>
              <a:t>eureka</a:t>
            </a:r>
            <a:r>
              <a:rPr lang="zh-CN" altLang="en-US" dirty="0"/>
              <a:t>需要引入</a:t>
            </a:r>
            <a:r>
              <a:rPr lang="en-US" altLang="zh-CN" dirty="0"/>
              <a:t>eureka</a:t>
            </a:r>
            <a:r>
              <a:rPr lang="zh-CN" altLang="en-US" dirty="0"/>
              <a:t>的</a:t>
            </a:r>
            <a:r>
              <a:rPr lang="en-US" altLang="zh-CN" dirty="0"/>
              <a:t>client jar</a:t>
            </a:r>
            <a:r>
              <a:rPr lang="zh-CN" altLang="en-US" dirty="0"/>
              <a:t>包，才能访问，</a:t>
            </a:r>
            <a:r>
              <a:rPr lang="en-US" altLang="zh-CN" dirty="0" err="1"/>
              <a:t>.net</a:t>
            </a:r>
            <a:r>
              <a:rPr lang="zh-CN" altLang="en-US" dirty="0"/>
              <a:t>是无法访问</a:t>
            </a:r>
            <a:r>
              <a:rPr lang="en-US" altLang="zh-CN" dirty="0"/>
              <a:t>eureka</a:t>
            </a:r>
            <a:r>
              <a:rPr lang="zh-CN" altLang="en-US" dirty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</a:t>
            </a:r>
            <a:r>
              <a:rPr lang="en-US" altLang="zh-CN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服务器，也是个反向</a:t>
            </a:r>
            <a:r>
              <a:rPr lang="zh-CN" altLang="en-US" sz="9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代理服务器，可以</a:t>
            </a:r>
            <a:r>
              <a:rPr lang="zh-CN" altLang="en-US">
                <a:solidFill>
                  <a:schemeClr val="tx1"/>
                </a:solidFill>
                <a:latin typeface="+mn-ea"/>
              </a:rPr>
              <a:t>负载均衡和流量转发。例如我们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源码阅读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我们的应用是基于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框架的，从系统启动类看起，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EnableApolloConfig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注解看起，在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EnableApolloConfig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注解中，有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@Import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注解注解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@Import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注解，是将指定类注入到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容器中，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在处理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EnableApolloConfig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时会实例化并调用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ApolloConfigRegistrar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的方法。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那我们来看下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ApolloConfigRegistrar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ImportBeanDefinitionRegistrar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接口定义了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registerBeanDefinitions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方法，从而允许我们向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注册必要的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ApolloConfigRegistrar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类实现了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registerBeanDefinitions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接口，主要做了两件事情：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记录用户配置的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PropertySourcesProcessor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会实际处理用户配置的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从而完成配置注入到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中的功能。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我们接下来看一下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PropertySourcesProcessor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类，这个类实现了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BeanFactoryPostProcessor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BeanFactoryPostProcessor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接口提供了一个方法：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postProcessBeanFactory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这个方法会被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在容器初始化过程中调用，调用时机是所有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的定义信息都已经初始化好，但是这些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还没有实例化。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就利用这个时间点把配置信息注入到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Property Sources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中，从而用户的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在真正实例化时，所有需要的配置信息已经准备好了。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在源码分析环境，通过</a:t>
            </a:r>
            <a:r>
              <a:rPr lang="en-US" altLang="zh-CN" dirty="0"/>
              <a:t>debug</a:t>
            </a:r>
            <a:r>
              <a:rPr lang="zh-CN" altLang="en-US" dirty="0"/>
              <a:t>简单看一下，这个做个总结，方便课后回去对照查看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支持应用在不同的环境有不同的配置，如开发环境，测试环境，生产环境等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支持的环境：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四个环境。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小明经营有方，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公司业务快速发展，线上流量也逐步增加，为了保证稳定性和高可用，采用集群部署，接下来进入到集群应用阶段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这个时候需要对集群的系统进行负载均衡。为了解决开发、测试、线上不同环境参数的差异性，由单一的配置文件发展成不同环境有不同的配置文件。像原先的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配置文件，分离出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的开发，测试，生产三个不同环境的文件，这个阶段简单的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c ctrl v 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还是可以应付的。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前面功能设计解析中，也介绍了</a:t>
            </a:r>
            <a:r>
              <a:rPr lang="en-US" altLang="zh-CN" dirty="0"/>
              <a:t>Apollo</a:t>
            </a:r>
            <a:r>
              <a:rPr lang="zh-CN" altLang="en-US" dirty="0"/>
              <a:t>客户端与</a:t>
            </a:r>
            <a:r>
              <a:rPr lang="en-US" altLang="zh-CN" dirty="0"/>
              <a:t>Apollo</a:t>
            </a:r>
            <a:r>
              <a:rPr lang="zh-CN" altLang="en-US" dirty="0"/>
              <a:t>服务端如何交互，代码演示中也看到了服务端修改配置后，客户端是可以热更新为最新的配置数据的。那么大家课后，可以按照我们源码讲解中所说的流程，点进去，打个断点，</a:t>
            </a:r>
            <a:r>
              <a:rPr lang="en-US" altLang="zh-CN" dirty="0"/>
              <a:t>debug</a:t>
            </a:r>
            <a:r>
              <a:rPr lang="zh-CN" altLang="en-US" dirty="0"/>
              <a:t>一步步看下，查找下热更新的功能代码在哪个类中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业务的持续深入，公司规模快速增长，线上服务器访问压力激增，拆分服务势在必行，进入到分布式系统阶段，服务间交互不可避免，我们可以看到业务拆分有新车，二手车，团购等等，基础模块也拆分订单，用户，支付等等。相应的团队人数大大增加，几十个服务需要持续交付，这个时候我门看下传统配置文件暴露许多问题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配置散乱格式不标准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新车团队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properties 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二手车团队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格式，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团购团队直接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，团队倾向自造轮子，做法五花八门。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主要采用本地静态配置，配置修改麻烦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配置修改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需要经过一个较长的测试发布周期。在分布式微服务环境下，当服务实例很多时，修改配置费时费力。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易引发生产事故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比如支付团队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在发布的时候将测试环境的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支付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配置带到生产上，引发公司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数以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万级别的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资损事故。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配置缺乏安全审计和版本控制功能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谁改的配置？改了什么？什么时候改的？无从追溯，出了问题也无法及时回滚。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像历史版本管理，权限控制，安全性等等问题，是传统的配置文件无法满足的！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此时迫切需要有配置管理中心，集中化管理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随着业务的发展，不光我们举例的小明所开的公司出现此类问题，</a:t>
            </a:r>
            <a:r>
              <a:rPr lang="zh-CN" alt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要自研配置管理中心，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还有很多公司也出现类似问题，我门看下一些公司的开源配置中心项目，我这里简单的罗列了一下，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携程开源分布式配置管理平台，也是今天要介绍的主角，也是我们公司采用的分布式配置管理平台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这里罗列了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个开源配置中心的功能对比，我们主要看一下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，在功能特点，技术路线易用性上支持是比较全面的。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好我们做下总结，前面介绍了关于配置中心的发展历程，也讲了我们公司采用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作为分布式配置管理中心，我们此次课程讲解的配置中心，其实就是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配置中心下面我们来看下第一节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简介， 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主要功能特点有：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4A9DC-E291-4C1F-86F2-CD22C0855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openxmlformats.org/officeDocument/2006/relationships/image" Target="../media/image1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A1E6"/>
          </a:solidFill>
          <a:ln>
            <a:solidFill>
              <a:srgbClr val="28A1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55107" y="4698294"/>
            <a:ext cx="1449410" cy="294848"/>
          </a:xfrm>
          <a:prstGeom prst="rect">
            <a:avLst/>
          </a:prstGeom>
        </p:spPr>
      </p:pic>
      <p:pic>
        <p:nvPicPr>
          <p:cNvPr id="12" name="图片 11" descr="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1264359"/>
            <a:ext cx="2388784" cy="1549850"/>
          </a:xfrm>
          <a:prstGeom prst="rect">
            <a:avLst/>
          </a:prstGeom>
        </p:spPr>
      </p:pic>
      <p:sp>
        <p:nvSpPr>
          <p:cNvPr id="14" name="TextBox 8"/>
          <p:cNvSpPr txBox="1"/>
          <p:nvPr userDrawn="1"/>
        </p:nvSpPr>
        <p:spPr>
          <a:xfrm>
            <a:off x="2139413" y="2176451"/>
            <a:ext cx="2806437" cy="8938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5400" i="1" dirty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EIMOB</a:t>
            </a:r>
            <a:endParaRPr lang="zh-CN" altLang="en-US" sz="5400" i="1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9956" y1="25446" x2="51101" y2="85268"/>
                        <a14:foregroundMark x1="14978" y1="63839" x2="80617" y2="35714"/>
                        <a14:foregroundMark x1="24670" y1="48661" x2="24670" y2="48661"/>
                        <a14:foregroundMark x1="48018" y1="32143" x2="48018" y2="32143"/>
                        <a14:foregroundMark x1="57709" y1="25446" x2="57709" y2="25446"/>
                        <a14:foregroundMark x1="29956" y1="32143" x2="74009" y2="26339"/>
                        <a14:foregroundMark x1="65198" y1="34821" x2="70925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835" y="4698294"/>
            <a:ext cx="359379" cy="35463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8518175" y="4726401"/>
            <a:ext cx="0" cy="302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>
            <a:spLocks noChangeArrowheads="1"/>
          </p:cNvSpPr>
          <p:nvPr userDrawn="1"/>
        </p:nvSpPr>
        <p:spPr bwMode="auto">
          <a:xfrm flipV="1">
            <a:off x="380048" y="2023138"/>
            <a:ext cx="2094842" cy="1086005"/>
          </a:xfrm>
          <a:prstGeom prst="rect">
            <a:avLst/>
          </a:prstGeom>
          <a:gradFill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</a:gra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300" dirty="0">
              <a:solidFill>
                <a:srgbClr val="FFFFFF"/>
              </a:solidFill>
            </a:endParaRPr>
          </a:p>
        </p:txBody>
      </p:sp>
      <p:sp>
        <p:nvSpPr>
          <p:cNvPr id="30" name="矩形 7"/>
          <p:cNvSpPr>
            <a:spLocks noChangeArrowheads="1"/>
          </p:cNvSpPr>
          <p:nvPr userDrawn="1"/>
        </p:nvSpPr>
        <p:spPr bwMode="auto">
          <a:xfrm flipV="1">
            <a:off x="85725" y="2023138"/>
            <a:ext cx="171450" cy="1086005"/>
          </a:xfrm>
          <a:prstGeom prst="rect">
            <a:avLst/>
          </a:prstGeom>
          <a:gradFill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</a:gra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en-US" sz="1300" dirty="0">
              <a:solidFill>
                <a:srgbClr val="FFFFFF"/>
              </a:solidFill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6940770" y="4728830"/>
            <a:ext cx="2122367" cy="335730"/>
            <a:chOff x="9198443" y="6286989"/>
            <a:chExt cx="2811311" cy="435438"/>
          </a:xfrm>
        </p:grpSpPr>
        <p:sp>
          <p:nvSpPr>
            <p:cNvPr id="33" name="五边形 32"/>
            <p:cNvSpPr/>
            <p:nvPr/>
          </p:nvSpPr>
          <p:spPr>
            <a:xfrm rot="10800000">
              <a:off x="9198443" y="6286989"/>
              <a:ext cx="2625693" cy="432000"/>
            </a:xfrm>
            <a:prstGeom prst="homePlate">
              <a:avLst>
                <a:gd name="adj" fmla="val 38889"/>
              </a:avLst>
            </a:prstGeom>
            <a:solidFill>
              <a:srgbClr val="00B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921" y="6295165"/>
              <a:ext cx="1643716" cy="334375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9956" y1="25446" x2="51101" y2="85268"/>
                          <a14:foregroundMark x1="14978" y1="63839" x2="80617" y2="35714"/>
                          <a14:foregroundMark x1="24670" y1="48661" x2="24670" y2="48661"/>
                          <a14:foregroundMark x1="48018" y1="32143" x2="48018" y2="32143"/>
                          <a14:foregroundMark x1="57709" y1="25446" x2="57709" y2="25446"/>
                          <a14:foregroundMark x1="29956" y1="32143" x2="74009" y2="26339"/>
                          <a14:foregroundMark x1="65198" y1="34821" x2="70925" y2="78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7385" y="6297211"/>
              <a:ext cx="418516" cy="402966"/>
            </a:xfrm>
            <a:prstGeom prst="rect">
              <a:avLst/>
            </a:prstGeom>
          </p:spPr>
        </p:pic>
        <p:cxnSp>
          <p:nvCxnSpPr>
            <p:cNvPr id="36" name="直接连接符 35"/>
            <p:cNvCxnSpPr/>
            <p:nvPr/>
          </p:nvCxnSpPr>
          <p:spPr>
            <a:xfrm>
              <a:off x="9935068" y="6332476"/>
              <a:ext cx="0" cy="32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1870701" y="6286989"/>
              <a:ext cx="139053" cy="435438"/>
            </a:xfrm>
            <a:prstGeom prst="rect">
              <a:avLst/>
            </a:prstGeom>
            <a:gradFill>
              <a:gsLst>
                <a:gs pos="0">
                  <a:srgbClr val="28A1E6"/>
                </a:gs>
                <a:gs pos="100000">
                  <a:srgbClr val="00B3EB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老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1416" y="-2925"/>
            <a:ext cx="398184" cy="699611"/>
          </a:xfrm>
          <a:prstGeom prst="rect">
            <a:avLst/>
          </a:prstGeom>
          <a:gradFill flip="none" rotWithShape="1"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8056792" y="4790891"/>
            <a:ext cx="0" cy="2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 userDrawn="1"/>
        </p:nvSpPr>
        <p:spPr>
          <a:xfrm>
            <a:off x="703747" y="-2925"/>
            <a:ext cx="101796" cy="699611"/>
          </a:xfrm>
          <a:prstGeom prst="rect">
            <a:avLst/>
          </a:prstGeom>
          <a:gradFill flip="none" rotWithShape="1"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75293" y="163650"/>
            <a:ext cx="499731" cy="273844"/>
          </a:xfrm>
        </p:spPr>
        <p:txBody>
          <a:bodyPr/>
          <a:lstStyle/>
          <a:p>
            <a:fld id="{B10DF3A0-B3AC-4444-B1FA-F85561EB6ED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6668" y="530259"/>
            <a:ext cx="9143629" cy="1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619" y="100554"/>
            <a:ext cx="602923" cy="336941"/>
            <a:chOff x="0" y="252065"/>
            <a:chExt cx="641111" cy="392113"/>
          </a:xfrm>
        </p:grpSpPr>
        <p:sp>
          <p:nvSpPr>
            <p:cNvPr id="20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22" name="五边形 21"/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11416" y="-2925"/>
            <a:ext cx="398184" cy="699611"/>
          </a:xfrm>
          <a:prstGeom prst="rect">
            <a:avLst/>
          </a:prstGeom>
          <a:gradFill flip="none" rotWithShape="1"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/>
          </a:p>
        </p:txBody>
      </p:sp>
      <p:sp>
        <p:nvSpPr>
          <p:cNvPr id="11" name="五边形 10"/>
          <p:cNvSpPr/>
          <p:nvPr/>
        </p:nvSpPr>
        <p:spPr>
          <a:xfrm rot="10800000">
            <a:off x="7572375" y="4757222"/>
            <a:ext cx="1385555" cy="282541"/>
          </a:xfrm>
          <a:prstGeom prst="homePlate">
            <a:avLst>
              <a:gd name="adj" fmla="val 38889"/>
            </a:avLst>
          </a:prstGeom>
          <a:solidFill>
            <a:srgbClr val="00B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9956" y1="25446" x2="51101" y2="85268"/>
                        <a14:foregroundMark x1="14978" y1="63839" x2="80617" y2="35714"/>
                        <a14:foregroundMark x1="24670" y1="48661" x2="24670" y2="48661"/>
                        <a14:foregroundMark x1="48018" y1="32143" x2="48018" y2="32143"/>
                        <a14:foregroundMark x1="57709" y1="25446" x2="57709" y2="25446"/>
                        <a14:foregroundMark x1="29956" y1="32143" x2="74009" y2="26339"/>
                        <a14:foregroundMark x1="65198" y1="34821" x2="70925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84" y="4765068"/>
            <a:ext cx="267494" cy="263552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8056792" y="4790891"/>
            <a:ext cx="0" cy="2119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976254" y="4757042"/>
            <a:ext cx="112485" cy="282721"/>
          </a:xfrm>
          <a:prstGeom prst="rect">
            <a:avLst/>
          </a:prstGeom>
          <a:gradFill>
            <a:gsLst>
              <a:gs pos="0">
                <a:srgbClr val="28A1E6"/>
              </a:gs>
              <a:gs pos="100000">
                <a:srgbClr val="00B3E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03747" y="-2925"/>
            <a:ext cx="101796" cy="699611"/>
          </a:xfrm>
          <a:prstGeom prst="rect">
            <a:avLst/>
          </a:prstGeom>
          <a:gradFill flip="none" rotWithShape="1"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056792" y="4781427"/>
            <a:ext cx="867853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应用架构</a:t>
            </a:r>
            <a:endParaRPr lang="zh-CN" altLang="en-US" sz="1100" dirty="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7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56" y="66571"/>
            <a:ext cx="4989845" cy="4989845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1302305"/>
            <a:ext cx="9137759" cy="2257323"/>
          </a:xfrm>
          <a:prstGeom prst="rect">
            <a:avLst/>
          </a:prstGeom>
          <a:gradFill>
            <a:gsLst>
              <a:gs pos="0">
                <a:srgbClr val="28A1E6">
                  <a:alpha val="80000"/>
                </a:srgbClr>
              </a:gs>
              <a:gs pos="97000">
                <a:srgbClr val="00B3E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833539" y="2011588"/>
            <a:ext cx="4670877" cy="1066112"/>
            <a:chOff x="3139424" y="2646076"/>
            <a:chExt cx="6227836" cy="1421482"/>
          </a:xfrm>
        </p:grpSpPr>
        <p:sp>
          <p:nvSpPr>
            <p:cNvPr id="4" name="TextBox 12"/>
            <p:cNvSpPr txBox="1"/>
            <p:nvPr userDrawn="1"/>
          </p:nvSpPr>
          <p:spPr>
            <a:xfrm>
              <a:off x="3139424" y="2856971"/>
              <a:ext cx="6227836" cy="1210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300" b="1" i="1" dirty="0">
                  <a:solidFill>
                    <a:schemeClr val="bg1"/>
                  </a:solidFill>
                  <a:latin typeface="Arial" panose="020B0604020202020204" pitchFamily="34" charset="0"/>
                  <a:ea typeface="文鼎CS大黑" pitchFamily="49" charset="-122"/>
                  <a:cs typeface="Arial" panose="020B0604020202020204" pitchFamily="34" charset="0"/>
                </a:rPr>
                <a:t>THANK YOU</a:t>
              </a:r>
              <a:endParaRPr lang="zh-CN" altLang="en-US" sz="5300" b="1" i="1" dirty="0">
                <a:solidFill>
                  <a:schemeClr val="bg1"/>
                </a:solidFill>
                <a:latin typeface="Arial" panose="020B0604020202020204" pitchFamily="34" charset="0"/>
                <a:ea typeface="文鼎CS大黑" pitchFamily="49" charset="-122"/>
                <a:cs typeface="Arial" panose="020B0604020202020204" pitchFamily="34" charset="0"/>
              </a:endParaRPr>
            </a:p>
          </p:txBody>
        </p:sp>
        <p:pic>
          <p:nvPicPr>
            <p:cNvPr id="5" name="图片 4" descr="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6690105" y="2646076"/>
              <a:ext cx="1918422" cy="39025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29956" y1="25446" x2="51101" y2="85268"/>
                          <a14:foregroundMark x1="14978" y1="63839" x2="80617" y2="35714"/>
                          <a14:foregroundMark x1="24670" y1="48661" x2="24670" y2="48661"/>
                          <a14:foregroundMark x1="48018" y1="32143" x2="48018" y2="32143"/>
                          <a14:foregroundMark x1="57709" y1="25446" x2="57709" y2="25446"/>
                          <a14:foregroundMark x1="29956" y1="32143" x2="74009" y2="26339"/>
                          <a14:foregroundMark x1="65198" y1="34821" x2="70925" y2="781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3190" y="3043720"/>
              <a:ext cx="787721" cy="7920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BB56-9B96-4394-98D1-089DE868BD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37"/>
          <p:cNvSpPr txBox="1"/>
          <p:nvPr userDrawn="1"/>
        </p:nvSpPr>
        <p:spPr>
          <a:xfrm>
            <a:off x="591402" y="232213"/>
            <a:ext cx="1836172" cy="315455"/>
          </a:xfrm>
          <a:prstGeom prst="rect">
            <a:avLst/>
          </a:prstGeom>
          <a:noFill/>
        </p:spPr>
        <p:txBody>
          <a:bodyPr wrap="square" lIns="68563" tIns="34282" rIns="68563" bIns="34282" rtlCol="0">
            <a:spAutoFit/>
          </a:bodyPr>
          <a:lstStyle/>
          <a:p>
            <a:pPr lvl="0" algn="dist"/>
            <a:r>
              <a:rPr lang="zh-CN" altLang="zh-CN" sz="1600" b="0" kern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成功项目展示</a:t>
            </a:r>
            <a:endParaRPr lang="zh-CN" altLang="zh-CN" sz="1600" b="0" kern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38"/>
          <p:cNvSpPr txBox="1"/>
          <p:nvPr userDrawn="1"/>
        </p:nvSpPr>
        <p:spPr>
          <a:xfrm>
            <a:off x="555365" y="556148"/>
            <a:ext cx="2039271" cy="207733"/>
          </a:xfrm>
          <a:prstGeom prst="rect">
            <a:avLst/>
          </a:prstGeom>
          <a:noFill/>
        </p:spPr>
        <p:txBody>
          <a:bodyPr wrap="square" lIns="68563" tIns="34282" rIns="68563" bIns="34282" rtlCol="0">
            <a:spAutoFit/>
          </a:bodyPr>
          <a:lstStyle/>
          <a:p>
            <a:pPr algn="dist" defTabSz="685800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18"/>
          <p:cNvGrpSpPr/>
          <p:nvPr userDrawn="1"/>
        </p:nvGrpSpPr>
        <p:grpSpPr>
          <a:xfrm>
            <a:off x="619" y="276562"/>
            <a:ext cx="602923" cy="336941"/>
            <a:chOff x="0" y="252065"/>
            <a:chExt cx="641111" cy="392113"/>
          </a:xfrm>
        </p:grpSpPr>
        <p:sp>
          <p:nvSpPr>
            <p:cNvPr id="10" name="矩形 59"/>
            <p:cNvSpPr>
              <a:spLocks noChangeArrowheads="1"/>
            </p:cNvSpPr>
            <p:nvPr/>
          </p:nvSpPr>
          <p:spPr bwMode="auto">
            <a:xfrm>
              <a:off x="0" y="252065"/>
              <a:ext cx="227013" cy="392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1" name="矩形 60"/>
            <p:cNvSpPr>
              <a:spLocks noChangeArrowheads="1"/>
            </p:cNvSpPr>
            <p:nvPr/>
          </p:nvSpPr>
          <p:spPr bwMode="auto">
            <a:xfrm>
              <a:off x="227013" y="252065"/>
              <a:ext cx="114300" cy="392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endParaRPr lang="zh-CN" alt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2" name="五边形 21"/>
            <p:cNvSpPr/>
            <p:nvPr/>
          </p:nvSpPr>
          <p:spPr>
            <a:xfrm>
              <a:off x="338378" y="254692"/>
              <a:ext cx="302733" cy="38948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tags" Target="../tags/tag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GIF"/><Relationship Id="rId1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bable.weimob.com/pages/viewpage.action?pageId=11643379" TargetMode="External"/><Relationship Id="rId1" Type="http://schemas.openxmlformats.org/officeDocument/2006/relationships/hyperlink" Target="https://github.com/ctripcorp/apollo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728562" y="2016328"/>
            <a:ext cx="2043389" cy="72314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  <a:endParaRPr lang="zh-CN" altLang="en-US" sz="4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1738883" y="2739045"/>
            <a:ext cx="2022747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配置中心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25335" y="807226"/>
            <a:ext cx="3214834" cy="488157"/>
            <a:chOff x="4357092" y="1347614"/>
            <a:chExt cx="3215268" cy="488156"/>
          </a:xfrm>
        </p:grpSpPr>
        <p:sp>
          <p:nvSpPr>
            <p:cNvPr id="57" name="MH_SubTitle_1"/>
            <p:cNvSpPr txBox="1"/>
            <p:nvPr>
              <p:custDataLst>
                <p:tags r:id="rId3"/>
              </p:custDataLst>
            </p:nvPr>
          </p:nvSpPr>
          <p:spPr>
            <a:xfrm>
              <a:off x="5391574" y="1461937"/>
              <a:ext cx="2180786" cy="32489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10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2108614"/>
                <a:ext cx="565888" cy="38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sz="1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25335" y="1550970"/>
            <a:ext cx="3214834" cy="48815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5391574" y="2205221"/>
              <a:ext cx="2180786" cy="325024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Apollo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服务端使用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10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3155005"/>
                <a:ext cx="565888" cy="38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组合 25"/>
          <p:cNvGrpSpPr/>
          <p:nvPr/>
        </p:nvGrpSpPr>
        <p:grpSpPr>
          <a:xfrm>
            <a:off x="4525335" y="2294711"/>
            <a:ext cx="3214834" cy="488157"/>
            <a:chOff x="4357092" y="2835101"/>
            <a:chExt cx="3215268" cy="488156"/>
          </a:xfrm>
        </p:grpSpPr>
        <p:sp>
          <p:nvSpPr>
            <p:cNvPr id="69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972581"/>
              <a:ext cx="2180786" cy="2769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>
                <a:buNone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Apollo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客户端使用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70" name="组合 7"/>
            <p:cNvGrpSpPr/>
            <p:nvPr/>
          </p:nvGrpSpPr>
          <p:grpSpPr>
            <a:xfrm>
              <a:off x="4357092" y="2835101"/>
              <a:ext cx="802436" cy="488156"/>
              <a:chOff x="6127160" y="4187237"/>
              <a:chExt cx="1128426" cy="686432"/>
            </a:xfrm>
          </p:grpSpPr>
          <p:cxnSp>
            <p:nvCxnSpPr>
              <p:cNvPr id="71" name="MH_Other_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4187237"/>
                <a:ext cx="729962" cy="686432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MH_Other_8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458905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10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MH_Other_9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4199721"/>
                <a:ext cx="565888" cy="38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组合 26"/>
          <p:cNvGrpSpPr/>
          <p:nvPr/>
        </p:nvGrpSpPr>
        <p:grpSpPr>
          <a:xfrm>
            <a:off x="4525335" y="3038458"/>
            <a:ext cx="3214834" cy="486966"/>
            <a:chOff x="4357092" y="3578845"/>
            <a:chExt cx="3215268" cy="486966"/>
          </a:xfrm>
        </p:grpSpPr>
        <p:sp>
          <p:nvSpPr>
            <p:cNvPr id="75" name="MH_SubTitle_4"/>
            <p:cNvSpPr txBox="1"/>
            <p:nvPr>
              <p:custDataLst>
                <p:tags r:id="rId15"/>
              </p:custDataLst>
            </p:nvPr>
          </p:nvSpPr>
          <p:spPr>
            <a:xfrm>
              <a:off x="5391574" y="3691979"/>
              <a:ext cx="2180786" cy="32489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Apollo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设计解析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6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77" name="MH_Other_10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MH_Other_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10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9" name="MH_Other_12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5246113"/>
                <a:ext cx="565888" cy="38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26"/>
          <p:cNvGrpSpPr/>
          <p:nvPr/>
        </p:nvGrpSpPr>
        <p:grpSpPr>
          <a:xfrm>
            <a:off x="4528445" y="3890650"/>
            <a:ext cx="3214834" cy="486966"/>
            <a:chOff x="4357092" y="3578845"/>
            <a:chExt cx="3215268" cy="486966"/>
          </a:xfrm>
        </p:grpSpPr>
        <p:sp>
          <p:nvSpPr>
            <p:cNvPr id="30" name="MH_SubTitle_4"/>
            <p:cNvSpPr txBox="1"/>
            <p:nvPr>
              <p:custDataLst>
                <p:tags r:id="rId19"/>
              </p:custDataLst>
            </p:nvPr>
          </p:nvSpPr>
          <p:spPr>
            <a:xfrm>
              <a:off x="5391574" y="3691915"/>
              <a:ext cx="2180786" cy="32502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Apollo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Roboto Th" pitchFamily="2" charset="0"/>
                </a:rPr>
                <a:t>源码快速定位</a:t>
              </a:r>
              <a:endPara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9"/>
            <p:cNvGrpSpPr/>
            <p:nvPr/>
          </p:nvGrpSpPr>
          <p:grpSpPr>
            <a:xfrm>
              <a:off x="4357092" y="3578845"/>
              <a:ext cx="802436" cy="486966"/>
              <a:chOff x="6127160" y="5233626"/>
              <a:chExt cx="1128426" cy="684758"/>
            </a:xfrm>
          </p:grpSpPr>
          <p:cxnSp>
            <p:nvCxnSpPr>
              <p:cNvPr id="32" name="MH_Other_10"/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6525624" y="5233626"/>
                <a:ext cx="729962" cy="684758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MH_Other_11"/>
              <p:cNvSpPr/>
              <p:nvPr>
                <p:custDataLst>
                  <p:tags r:id="rId21"/>
                </p:custDataLst>
              </p:nvPr>
            </p:nvSpPr>
            <p:spPr>
              <a:xfrm>
                <a:off x="6145577" y="5635440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10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MH_Other_12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6127160" y="5246113"/>
                <a:ext cx="565888" cy="389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05</a:t>
                </a:r>
                <a:endParaRPr lang="zh-CN" altLang="en-US" sz="1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99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99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99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99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63330" y="51015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简介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8" name="e64f2942-ba23-4e9f-a62f-444e3a592cb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7300" y="918000"/>
            <a:ext cx="3371665" cy="3689719"/>
            <a:chOff x="569056" y="1224000"/>
            <a:chExt cx="4165816" cy="49196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734872" y="1224000"/>
              <a:ext cx="0" cy="4919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ṡḻîḍé"/>
            <p:cNvSpPr/>
            <p:nvPr/>
          </p:nvSpPr>
          <p:spPr>
            <a:xfrm>
              <a:off x="569056" y="1887359"/>
              <a:ext cx="4002247" cy="36635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7500" anchor="t" anchorCtr="0">
              <a:noAutofit/>
            </a:bodyPr>
            <a:lstStyle/>
            <a:p>
              <a:pPr lvl="0" defTabSz="914400">
                <a:defRPr/>
              </a:pPr>
              <a:r>
                <a:rPr kumimoji="1" lang="en-US" altLang="zh-CN" sz="2000" dirty="0">
                  <a:latin typeface="+mn-ea"/>
                </a:rPr>
                <a:t>Apollo</a:t>
              </a:r>
              <a:r>
                <a:rPr kumimoji="1" lang="zh-CN" altLang="en-US" sz="2000" dirty="0">
                  <a:latin typeface="+mn-ea"/>
                </a:rPr>
                <a:t>（阿波罗）是携程框架部门研发的开源配置管理中心，能够集中化管理应用不同环境、不同集群的配置。</a:t>
              </a:r>
              <a:endParaRPr kumimoji="1" lang="zh-CN" altLang="en-US" sz="2000" dirty="0">
                <a:latin typeface="+mn-ea"/>
              </a:endParaRPr>
            </a:p>
            <a:p>
              <a:pPr lvl="0" defTabSz="914400">
                <a:defRPr/>
              </a:pPr>
              <a:endParaRPr kumimoji="1" lang="zh-CN" altLang="en-US" sz="2000" dirty="0">
                <a:latin typeface="+mn-ea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2000" dirty="0">
                <a:latin typeface="+mn-ea"/>
              </a:endParaRPr>
            </a:p>
          </p:txBody>
        </p:sp>
      </p:grpSp>
      <p:grpSp>
        <p:nvGrpSpPr>
          <p:cNvPr id="27" name="í$lïḑê"/>
          <p:cNvGrpSpPr/>
          <p:nvPr/>
        </p:nvGrpSpPr>
        <p:grpSpPr>
          <a:xfrm>
            <a:off x="4062020" y="657120"/>
            <a:ext cx="4749866" cy="497436"/>
            <a:chOff x="4770733" y="1139750"/>
            <a:chExt cx="6749754" cy="663248"/>
          </a:xfrm>
        </p:grpSpPr>
        <p:sp>
          <p:nvSpPr>
            <p:cNvPr id="28" name="i$ḷïďê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统一管理不同环境、不同集群的配置</a:t>
              </a:r>
              <a:r>
                <a:rPr lang="en-US" altLang="zh-CN" sz="1050" dirty="0"/>
                <a:t> </a:t>
              </a:r>
              <a:endParaRPr lang="en-US" altLang="zh-CN" sz="1050" dirty="0"/>
            </a:p>
          </p:txBody>
        </p:sp>
        <p:sp>
          <p:nvSpPr>
            <p:cNvPr id="29" name="íṣlîḍè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01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íṩḻídè"/>
          <p:cNvGrpSpPr/>
          <p:nvPr/>
        </p:nvGrpSpPr>
        <p:grpSpPr>
          <a:xfrm>
            <a:off x="4062020" y="1301583"/>
            <a:ext cx="4749866" cy="497436"/>
            <a:chOff x="4770733" y="1139750"/>
            <a:chExt cx="6749754" cy="663248"/>
          </a:xfrm>
        </p:grpSpPr>
        <p:sp>
          <p:nvSpPr>
            <p:cNvPr id="31" name="ïŝļiḋè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配置修改实时生效（热发布）</a:t>
              </a:r>
              <a:endParaRPr lang="en-US" altLang="zh-CN" sz="1050" dirty="0"/>
            </a:p>
          </p:txBody>
        </p:sp>
        <p:sp>
          <p:nvSpPr>
            <p:cNvPr id="32" name="íşḻide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02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iṧļîḑê"/>
          <p:cNvGrpSpPr/>
          <p:nvPr/>
        </p:nvGrpSpPr>
        <p:grpSpPr>
          <a:xfrm>
            <a:off x="4069664" y="1958794"/>
            <a:ext cx="4749866" cy="497436"/>
            <a:chOff x="4770733" y="1139750"/>
            <a:chExt cx="6749754" cy="663248"/>
          </a:xfrm>
        </p:grpSpPr>
        <p:sp>
          <p:nvSpPr>
            <p:cNvPr id="34" name="išļíḋé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版本发布管理</a:t>
              </a:r>
              <a:endParaRPr lang="en-US" altLang="zh-CN" sz="1050" dirty="0"/>
            </a:p>
          </p:txBody>
        </p:sp>
        <p:sp>
          <p:nvSpPr>
            <p:cNvPr id="35" name="íşḻîḑê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03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işlíḋé"/>
          <p:cNvGrpSpPr/>
          <p:nvPr/>
        </p:nvGrpSpPr>
        <p:grpSpPr>
          <a:xfrm>
            <a:off x="4062020" y="2630501"/>
            <a:ext cx="4749866" cy="497436"/>
            <a:chOff x="4770733" y="1139750"/>
            <a:chExt cx="6749754" cy="663248"/>
          </a:xfrm>
        </p:grpSpPr>
        <p:sp>
          <p:nvSpPr>
            <p:cNvPr id="37" name="îśḻïdé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灰度发布</a:t>
              </a:r>
              <a:endParaRPr lang="en-US" altLang="zh-CN" sz="1050" dirty="0"/>
            </a:p>
          </p:txBody>
        </p:sp>
        <p:sp>
          <p:nvSpPr>
            <p:cNvPr id="38" name="iŝ1íḋê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04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işlíḋé"/>
          <p:cNvGrpSpPr/>
          <p:nvPr/>
        </p:nvGrpSpPr>
        <p:grpSpPr>
          <a:xfrm>
            <a:off x="4069664" y="3292619"/>
            <a:ext cx="4749866" cy="497436"/>
            <a:chOff x="4770733" y="1139750"/>
            <a:chExt cx="6749754" cy="663248"/>
          </a:xfrm>
        </p:grpSpPr>
        <p:sp>
          <p:nvSpPr>
            <p:cNvPr id="40" name="îśḻïdé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权限管理、发布审核、操作审计</a:t>
              </a:r>
              <a:endParaRPr lang="en-US" altLang="zh-CN" sz="1050" dirty="0"/>
            </a:p>
          </p:txBody>
        </p:sp>
        <p:sp>
          <p:nvSpPr>
            <p:cNvPr id="41" name="iŝ1íḋê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05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işlíḋé"/>
          <p:cNvGrpSpPr/>
          <p:nvPr/>
        </p:nvGrpSpPr>
        <p:grpSpPr>
          <a:xfrm>
            <a:off x="4062020" y="3905169"/>
            <a:ext cx="4749866" cy="497436"/>
            <a:chOff x="4770733" y="1139750"/>
            <a:chExt cx="6749754" cy="663248"/>
          </a:xfrm>
        </p:grpSpPr>
        <p:sp>
          <p:nvSpPr>
            <p:cNvPr id="43" name="îśḻïdé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提供</a:t>
              </a:r>
              <a:r>
                <a:rPr lang="en-US" altLang="zh-CN" sz="1050" dirty="0"/>
                <a:t>Java</a:t>
              </a:r>
              <a:r>
                <a:rPr lang="zh-CN" altLang="en-US" sz="1050" dirty="0"/>
                <a:t>和</a:t>
              </a:r>
              <a:r>
                <a:rPr lang="en-US" altLang="zh-CN" sz="1050" dirty="0" err="1"/>
                <a:t>.Net</a:t>
              </a:r>
              <a:r>
                <a:rPr lang="zh-CN" altLang="en-US" sz="1050" dirty="0"/>
                <a:t>原生客户端</a:t>
              </a:r>
              <a:endParaRPr lang="en-US" altLang="zh-CN" sz="1050" dirty="0"/>
            </a:p>
          </p:txBody>
        </p:sp>
        <p:sp>
          <p:nvSpPr>
            <p:cNvPr id="44" name="iŝ1íḋê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06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işlíḋé"/>
          <p:cNvGrpSpPr/>
          <p:nvPr/>
        </p:nvGrpSpPr>
        <p:grpSpPr>
          <a:xfrm>
            <a:off x="4069664" y="4486380"/>
            <a:ext cx="4749866" cy="497436"/>
            <a:chOff x="4770733" y="1139750"/>
            <a:chExt cx="6749754" cy="663248"/>
          </a:xfrm>
        </p:grpSpPr>
        <p:sp>
          <p:nvSpPr>
            <p:cNvPr id="46" name="îśḻïdé"/>
            <p:cNvSpPr/>
            <p:nvPr/>
          </p:nvSpPr>
          <p:spPr bwMode="auto">
            <a:xfrm>
              <a:off x="5008132" y="1139750"/>
              <a:ext cx="6512355" cy="6632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/>
              <a:r>
                <a:rPr lang="zh-CN" altLang="en-US" sz="1050" dirty="0"/>
                <a:t>提供开放平台</a:t>
              </a:r>
              <a:r>
                <a:rPr lang="en-US" altLang="zh-CN" sz="1050" dirty="0"/>
                <a:t>API</a:t>
              </a:r>
              <a:r>
                <a:rPr lang="zh-CN" altLang="en-US" sz="1050" dirty="0"/>
                <a:t>，部署简单</a:t>
              </a:r>
              <a:endParaRPr lang="en-US" altLang="zh-CN" sz="1050" dirty="0"/>
            </a:p>
          </p:txBody>
        </p:sp>
        <p:sp>
          <p:nvSpPr>
            <p:cNvPr id="47" name="iŝ1íḋê"/>
            <p:cNvSpPr/>
            <p:nvPr/>
          </p:nvSpPr>
          <p:spPr bwMode="auto">
            <a:xfrm>
              <a:off x="4770733" y="1233974"/>
              <a:ext cx="474800" cy="474800"/>
            </a:xfrm>
            <a:prstGeom prst="ellipse">
              <a:avLst/>
            </a:prstGeom>
            <a:solidFill>
              <a:schemeClr val="accent1"/>
            </a:solidFill>
            <a:ln w="50800" cmpd="sng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rmAutofit fontScale="92500" lnSpcReduction="10000"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07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53997" y="51015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基础模型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9" y="1219200"/>
            <a:ext cx="6207809" cy="3419475"/>
          </a:xfrm>
          <a:prstGeom prst="rect">
            <a:avLst/>
          </a:prstGeom>
        </p:spPr>
      </p:pic>
      <p:sp>
        <p:nvSpPr>
          <p:cNvPr id="5" name="íṣḷïḓê"/>
          <p:cNvSpPr/>
          <p:nvPr/>
        </p:nvSpPr>
        <p:spPr>
          <a:xfrm>
            <a:off x="3685592" y="839756"/>
            <a:ext cx="4970449" cy="200608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主要是理解这里有两个端点，一个是提供修改和发布配置的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配置端，另一个是我们的业务系统要从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配置中心获取新增的配置的客户端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用户在配置中心对配置进行新增修改并发布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配置中心通知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业务系统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有配置更新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业务系统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从配置中心拉取最新的配置、更新本地配置并通知到应用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276257" y="2430788"/>
            <a:ext cx="5974311" cy="2735460"/>
            <a:chOff x="-16275" y="2464532"/>
            <a:chExt cx="6472597" cy="27363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screen"/>
            <a:srcRect b="43093"/>
            <a:stretch>
              <a:fillRect/>
            </a:stretch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 Placeholder 3"/>
          <p:cNvSpPr txBox="1"/>
          <p:nvPr/>
        </p:nvSpPr>
        <p:spPr>
          <a:xfrm>
            <a:off x="1842651" y="1639675"/>
            <a:ext cx="1112484" cy="13229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595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02</a:t>
            </a:r>
            <a:endParaRPr lang="en-US" sz="8595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0154" y="2203819"/>
            <a:ext cx="3421118" cy="610853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服务端使用</a:t>
            </a:r>
            <a:endParaRPr lang="zh-CN" altLang="en-US"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 flipH="1">
            <a:off x="1414" y="3082556"/>
            <a:ext cx="5410341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672656" y="60348"/>
            <a:ext cx="380603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参考资料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7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界面展示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93" y="770207"/>
            <a:ext cx="9037413" cy="40805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6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创建项目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reate-app-ent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929904"/>
            <a:ext cx="281674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186" y="834207"/>
            <a:ext cx="4571114" cy="3047619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766361" y="839972"/>
            <a:ext cx="0" cy="406163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ṣḷïḓê"/>
          <p:cNvSpPr/>
          <p:nvPr/>
        </p:nvSpPr>
        <p:spPr>
          <a:xfrm>
            <a:off x="233571" y="3881826"/>
            <a:ext cx="3191331" cy="79376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要使用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，第一步需要创建项目。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apollo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主页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点击“创建项目”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添加修改配置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9479"/>
            <a:ext cx="9144000" cy="16209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" y="2571750"/>
            <a:ext cx="9144000" cy="24274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3" y="60347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发布配置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28" y="557213"/>
            <a:ext cx="9019572" cy="16897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5489"/>
            <a:ext cx="9144000" cy="269801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5" y="60346"/>
            <a:ext cx="5669987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新建</a:t>
            </a:r>
            <a:r>
              <a:rPr lang="en-US" altLang="zh-CN" sz="2400" dirty="0">
                <a:solidFill>
                  <a:schemeClr val="tx1"/>
                </a:solidFill>
              </a:rPr>
              <a:t>namespace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17594"/>
            <a:ext cx="9144000" cy="1275908"/>
          </a:xfrm>
          <a:prstGeom prst="rect">
            <a:avLst/>
          </a:prstGeom>
        </p:spPr>
      </p:pic>
      <p:sp>
        <p:nvSpPr>
          <p:cNvPr id="7" name="íṣḷïḓê"/>
          <p:cNvSpPr/>
          <p:nvPr/>
        </p:nvSpPr>
        <p:spPr>
          <a:xfrm>
            <a:off x="333336" y="993776"/>
            <a:ext cx="7060363" cy="1577973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Namespace</a:t>
            </a:r>
            <a:r>
              <a:rPr lang="zh-CN" altLang="en-US" sz="1500" dirty="0">
                <a:solidFill>
                  <a:schemeClr val="tx1"/>
                </a:solidFill>
              </a:rPr>
              <a:t>是什么？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一个应用下不同配置的分组，可以简单地把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类比为文件，不同类型的配置存放在不同的文件中，如数据库配置文件，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配置文件，应用自身的配置文件等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应用可以直接读取到公共组件的配置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，如通用配置等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应用也可以通过继承公共组件的配置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来对公共组件的配置做调整，如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zookeeper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地址等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3" y="60346"/>
            <a:ext cx="779649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覆盖公共</a:t>
            </a:r>
            <a:r>
              <a:rPr lang="en-US" altLang="zh-CN" sz="2400" dirty="0">
                <a:solidFill>
                  <a:schemeClr val="tx1"/>
                </a:solidFill>
              </a:rPr>
              <a:t>namespace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73" y="935665"/>
            <a:ext cx="8190253" cy="40635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12417" y="6900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什么是配置中心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3047" y="831533"/>
            <a:ext cx="4668709" cy="3764755"/>
            <a:chOff x="814897" y="1123950"/>
            <a:chExt cx="4561103" cy="5019675"/>
          </a:xfrm>
        </p:grpSpPr>
        <p:sp>
          <p:nvSpPr>
            <p:cNvPr id="21" name="ïṧḻíḑê"/>
            <p:cNvSpPr/>
            <p:nvPr/>
          </p:nvSpPr>
          <p:spPr>
            <a:xfrm>
              <a:off x="814897" y="2863473"/>
              <a:ext cx="4194315" cy="154062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75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800" dirty="0">
                  <a:latin typeface="+mn-ea"/>
                </a:rPr>
                <a:t>什么是配置中心？为什么需要配中心？</a:t>
              </a:r>
              <a:endParaRPr lang="en-US" altLang="zh-CN" sz="1800" dirty="0">
                <a:latin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37" descr="C:\Users\Administrator\Desktop\094309_4e5d91ad74f92副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4" y="1223837"/>
            <a:ext cx="2782414" cy="268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62" y="60346"/>
            <a:ext cx="779649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新建公共</a:t>
            </a:r>
            <a:r>
              <a:rPr lang="en-US" altLang="zh-CN" sz="2400" dirty="0">
                <a:solidFill>
                  <a:schemeClr val="tx1"/>
                </a:solidFill>
              </a:rPr>
              <a:t>namespace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2" y="655336"/>
            <a:ext cx="6781058" cy="392599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6"/>
            <a:ext cx="779649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新建私有</a:t>
            </a:r>
            <a:r>
              <a:rPr lang="en-US" altLang="zh-CN" sz="2400" dirty="0">
                <a:solidFill>
                  <a:schemeClr val="tx1"/>
                </a:solidFill>
              </a:rPr>
              <a:t>namespace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051" y="701749"/>
            <a:ext cx="6836467" cy="40008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3" y="60346"/>
            <a:ext cx="779649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新建私有</a:t>
            </a:r>
            <a:r>
              <a:rPr lang="en-US" altLang="zh-CN" sz="2400" dirty="0">
                <a:solidFill>
                  <a:schemeClr val="tx1"/>
                </a:solidFill>
              </a:rPr>
              <a:t>namespace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2"/>
            <a:ext cx="9144000" cy="379743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3" y="60346"/>
            <a:ext cx="779649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服务端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注意点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íṣḷïḓê"/>
          <p:cNvSpPr/>
          <p:nvPr/>
        </p:nvSpPr>
        <p:spPr>
          <a:xfrm>
            <a:off x="333336" y="1418252"/>
            <a:ext cx="7060363" cy="135293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创建项目需要有管理员身份，需要联系自己的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Team Leader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创建项目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新增和修改的配置需要点击发布后，业务系统才能获取到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DEV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新增的配置，要注意同步到不同的环境中，以免不同环境缺少配置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276257" y="2430788"/>
            <a:ext cx="5974311" cy="2735460"/>
            <a:chOff x="-16275" y="2464532"/>
            <a:chExt cx="6472597" cy="27363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screen"/>
            <a:srcRect b="43093"/>
            <a:stretch>
              <a:fillRect/>
            </a:stretch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 Placeholder 3"/>
          <p:cNvSpPr txBox="1"/>
          <p:nvPr/>
        </p:nvSpPr>
        <p:spPr>
          <a:xfrm>
            <a:off x="1842651" y="1639675"/>
            <a:ext cx="1112484" cy="13229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595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03</a:t>
            </a:r>
            <a:endParaRPr lang="en-US" sz="8595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0154" y="2203819"/>
            <a:ext cx="3421118" cy="610853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endParaRPr lang="zh-CN" altLang="en-US"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 flipH="1">
            <a:off x="1414" y="3082556"/>
            <a:ext cx="5410341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5" y="60347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-Maven</a:t>
            </a:r>
            <a:r>
              <a:rPr lang="zh-CN" altLang="en-US" sz="2400" dirty="0">
                <a:solidFill>
                  <a:schemeClr val="tx1"/>
                </a:solidFill>
              </a:rPr>
              <a:t>依赖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0536" y="1448365"/>
            <a:ext cx="614292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&lt;!--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阿波罗配置中心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--&gt;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&lt;dependency&gt;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&lt;groupId&gt;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com.ctrip.framework.apollo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&lt;/groupId&gt;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&lt;artifactId&gt;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apollo-client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&lt;/artifactId&gt;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&lt;version&gt;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0.10.2-SNAPSHOT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&lt;/version&gt;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2"/>
                <a:ea typeface="Source Code Pro"/>
              </a:rPr>
              <a:t>&lt;/dependency&gt;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7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</a:rPr>
              <a:t>appid</a:t>
            </a:r>
            <a:r>
              <a:rPr lang="zh-CN" altLang="en-US" sz="2400" dirty="0">
                <a:solidFill>
                  <a:schemeClr val="tx1"/>
                </a:solidFill>
              </a:rPr>
              <a:t>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72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8423" y="1106138"/>
            <a:ext cx="8461944" cy="3402067"/>
            <a:chOff x="673100" y="1474850"/>
            <a:chExt cx="10847388" cy="4361119"/>
          </a:xfrm>
        </p:grpSpPr>
        <p:sp>
          <p:nvSpPr>
            <p:cNvPr id="73" name="íṧļiḓê"/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cxnSp>
          <p:nvCxnSpPr>
            <p:cNvPr id="74" name="直接连接符 73"/>
            <p:cNvCxnSpPr>
              <a:stCxn id="83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75" name="直接连接符 74"/>
            <p:cNvCxnSpPr>
              <a:stCxn id="84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76" name="直接连接符 75"/>
            <p:cNvCxnSpPr>
              <a:stCxn id="85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grpSp>
          <p:nvGrpSpPr>
            <p:cNvPr id="102" name="îṥḻîdê"/>
            <p:cNvGrpSpPr>
              <a:grpSpLocks noChangeAspect="1"/>
            </p:cNvGrpSpPr>
            <p:nvPr/>
          </p:nvGrpSpPr>
          <p:grpSpPr>
            <a:xfrm>
              <a:off x="8109170" y="3441138"/>
              <a:ext cx="256270" cy="251999"/>
              <a:chOff x="314325" y="2508251"/>
              <a:chExt cx="285750" cy="280987"/>
            </a:xfrm>
            <a:solidFill>
              <a:sysClr val="window" lastClr="FFFFFF"/>
            </a:solidFill>
          </p:grpSpPr>
          <p:sp>
            <p:nvSpPr>
              <p:cNvPr id="103" name="íšľïdè"/>
              <p:cNvSpPr/>
              <p:nvPr/>
            </p:nvSpPr>
            <p:spPr bwMode="auto">
              <a:xfrm>
                <a:off x="314325" y="2508251"/>
                <a:ext cx="214313" cy="195263"/>
              </a:xfrm>
              <a:custGeom>
                <a:avLst/>
                <a:gdLst>
                  <a:gd name="T0" fmla="*/ 383 w 674"/>
                  <a:gd name="T1" fmla="*/ 32 h 615"/>
                  <a:gd name="T2" fmla="*/ 442 w 674"/>
                  <a:gd name="T3" fmla="*/ 45 h 615"/>
                  <a:gd name="T4" fmla="*/ 495 w 674"/>
                  <a:gd name="T5" fmla="*/ 65 h 615"/>
                  <a:gd name="T6" fmla="*/ 544 w 674"/>
                  <a:gd name="T7" fmla="*/ 94 h 615"/>
                  <a:gd name="T8" fmla="*/ 583 w 674"/>
                  <a:gd name="T9" fmla="*/ 129 h 615"/>
                  <a:gd name="T10" fmla="*/ 613 w 674"/>
                  <a:gd name="T11" fmla="*/ 170 h 615"/>
                  <a:gd name="T12" fmla="*/ 635 w 674"/>
                  <a:gd name="T13" fmla="*/ 215 h 615"/>
                  <a:gd name="T14" fmla="*/ 643 w 674"/>
                  <a:gd name="T15" fmla="*/ 264 h 615"/>
                  <a:gd name="T16" fmla="*/ 672 w 674"/>
                  <a:gd name="T17" fmla="*/ 249 h 615"/>
                  <a:gd name="T18" fmla="*/ 659 w 674"/>
                  <a:gd name="T19" fmla="*/ 194 h 615"/>
                  <a:gd name="T20" fmla="*/ 633 w 674"/>
                  <a:gd name="T21" fmla="*/ 144 h 615"/>
                  <a:gd name="T22" fmla="*/ 597 w 674"/>
                  <a:gd name="T23" fmla="*/ 100 h 615"/>
                  <a:gd name="T24" fmla="*/ 551 w 674"/>
                  <a:gd name="T25" fmla="*/ 63 h 615"/>
                  <a:gd name="T26" fmla="*/ 498 w 674"/>
                  <a:gd name="T27" fmla="*/ 33 h 615"/>
                  <a:gd name="T28" fmla="*/ 437 w 674"/>
                  <a:gd name="T29" fmla="*/ 11 h 615"/>
                  <a:gd name="T30" fmla="*/ 371 w 674"/>
                  <a:gd name="T31" fmla="*/ 1 h 615"/>
                  <a:gd name="T32" fmla="*/ 303 w 674"/>
                  <a:gd name="T33" fmla="*/ 1 h 615"/>
                  <a:gd name="T34" fmla="*/ 236 w 674"/>
                  <a:gd name="T35" fmla="*/ 11 h 615"/>
                  <a:gd name="T36" fmla="*/ 177 w 674"/>
                  <a:gd name="T37" fmla="*/ 33 h 615"/>
                  <a:gd name="T38" fmla="*/ 123 w 674"/>
                  <a:gd name="T39" fmla="*/ 63 h 615"/>
                  <a:gd name="T40" fmla="*/ 77 w 674"/>
                  <a:gd name="T41" fmla="*/ 100 h 615"/>
                  <a:gd name="T42" fmla="*/ 41 w 674"/>
                  <a:gd name="T43" fmla="*/ 145 h 615"/>
                  <a:gd name="T44" fmla="*/ 15 w 674"/>
                  <a:gd name="T45" fmla="*/ 194 h 615"/>
                  <a:gd name="T46" fmla="*/ 2 w 674"/>
                  <a:gd name="T47" fmla="*/ 249 h 615"/>
                  <a:gd name="T48" fmla="*/ 1 w 674"/>
                  <a:gd name="T49" fmla="*/ 305 h 615"/>
                  <a:gd name="T50" fmla="*/ 13 w 674"/>
                  <a:gd name="T51" fmla="*/ 357 h 615"/>
                  <a:gd name="T52" fmla="*/ 34 w 674"/>
                  <a:gd name="T53" fmla="*/ 406 h 615"/>
                  <a:gd name="T54" fmla="*/ 66 w 674"/>
                  <a:gd name="T55" fmla="*/ 449 h 615"/>
                  <a:gd name="T56" fmla="*/ 15 w 674"/>
                  <a:gd name="T57" fmla="*/ 597 h 615"/>
                  <a:gd name="T58" fmla="*/ 21 w 674"/>
                  <a:gd name="T59" fmla="*/ 612 h 615"/>
                  <a:gd name="T60" fmla="*/ 33 w 674"/>
                  <a:gd name="T61" fmla="*/ 615 h 615"/>
                  <a:gd name="T62" fmla="*/ 254 w 674"/>
                  <a:gd name="T63" fmla="*/ 549 h 615"/>
                  <a:gd name="T64" fmla="*/ 273 w 674"/>
                  <a:gd name="T65" fmla="*/ 522 h 615"/>
                  <a:gd name="T66" fmla="*/ 225 w 674"/>
                  <a:gd name="T67" fmla="*/ 510 h 615"/>
                  <a:gd name="T68" fmla="*/ 120 w 674"/>
                  <a:gd name="T69" fmla="*/ 467 h 615"/>
                  <a:gd name="T70" fmla="*/ 105 w 674"/>
                  <a:gd name="T71" fmla="*/ 445 h 615"/>
                  <a:gd name="T72" fmla="*/ 71 w 674"/>
                  <a:gd name="T73" fmla="*/ 407 h 615"/>
                  <a:gd name="T74" fmla="*/ 47 w 674"/>
                  <a:gd name="T75" fmla="*/ 364 h 615"/>
                  <a:gd name="T76" fmla="*/ 33 w 674"/>
                  <a:gd name="T77" fmla="*/ 315 h 615"/>
                  <a:gd name="T78" fmla="*/ 30 w 674"/>
                  <a:gd name="T79" fmla="*/ 264 h 615"/>
                  <a:gd name="T80" fmla="*/ 40 w 674"/>
                  <a:gd name="T81" fmla="*/ 215 h 615"/>
                  <a:gd name="T82" fmla="*/ 60 w 674"/>
                  <a:gd name="T83" fmla="*/ 170 h 615"/>
                  <a:gd name="T84" fmla="*/ 91 w 674"/>
                  <a:gd name="T85" fmla="*/ 129 h 615"/>
                  <a:gd name="T86" fmla="*/ 131 w 674"/>
                  <a:gd name="T87" fmla="*/ 94 h 615"/>
                  <a:gd name="T88" fmla="*/ 178 w 674"/>
                  <a:gd name="T89" fmla="*/ 65 h 615"/>
                  <a:gd name="T90" fmla="*/ 231 w 674"/>
                  <a:gd name="T91" fmla="*/ 45 h 615"/>
                  <a:gd name="T92" fmla="*/ 290 w 674"/>
                  <a:gd name="T93" fmla="*/ 32 h 615"/>
                  <a:gd name="T94" fmla="*/ 337 w 674"/>
                  <a:gd name="T95" fmla="*/ 3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4" h="615">
                    <a:moveTo>
                      <a:pt x="337" y="30"/>
                    </a:moveTo>
                    <a:lnTo>
                      <a:pt x="353" y="30"/>
                    </a:lnTo>
                    <a:lnTo>
                      <a:pt x="368" y="31"/>
                    </a:lnTo>
                    <a:lnTo>
                      <a:pt x="383" y="32"/>
                    </a:lnTo>
                    <a:lnTo>
                      <a:pt x="399" y="34"/>
                    </a:lnTo>
                    <a:lnTo>
                      <a:pt x="413" y="37"/>
                    </a:lnTo>
                    <a:lnTo>
                      <a:pt x="428" y="40"/>
                    </a:lnTo>
                    <a:lnTo>
                      <a:pt x="442" y="45"/>
                    </a:lnTo>
                    <a:lnTo>
                      <a:pt x="456" y="49"/>
                    </a:lnTo>
                    <a:lnTo>
                      <a:pt x="470" y="54"/>
                    </a:lnTo>
                    <a:lnTo>
                      <a:pt x="483" y="60"/>
                    </a:lnTo>
                    <a:lnTo>
                      <a:pt x="495" y="65"/>
                    </a:lnTo>
                    <a:lnTo>
                      <a:pt x="508" y="71"/>
                    </a:lnTo>
                    <a:lnTo>
                      <a:pt x="520" y="79"/>
                    </a:lnTo>
                    <a:lnTo>
                      <a:pt x="532" y="86"/>
                    </a:lnTo>
                    <a:lnTo>
                      <a:pt x="544" y="94"/>
                    </a:lnTo>
                    <a:lnTo>
                      <a:pt x="554" y="102"/>
                    </a:lnTo>
                    <a:lnTo>
                      <a:pt x="564" y="111"/>
                    </a:lnTo>
                    <a:lnTo>
                      <a:pt x="574" y="120"/>
                    </a:lnTo>
                    <a:lnTo>
                      <a:pt x="583" y="129"/>
                    </a:lnTo>
                    <a:lnTo>
                      <a:pt x="592" y="139"/>
                    </a:lnTo>
                    <a:lnTo>
                      <a:pt x="599" y="148"/>
                    </a:lnTo>
                    <a:lnTo>
                      <a:pt x="607" y="159"/>
                    </a:lnTo>
                    <a:lnTo>
                      <a:pt x="613" y="170"/>
                    </a:lnTo>
                    <a:lnTo>
                      <a:pt x="620" y="181"/>
                    </a:lnTo>
                    <a:lnTo>
                      <a:pt x="625" y="192"/>
                    </a:lnTo>
                    <a:lnTo>
                      <a:pt x="630" y="203"/>
                    </a:lnTo>
                    <a:lnTo>
                      <a:pt x="635" y="215"/>
                    </a:lnTo>
                    <a:lnTo>
                      <a:pt x="638" y="228"/>
                    </a:lnTo>
                    <a:lnTo>
                      <a:pt x="640" y="239"/>
                    </a:lnTo>
                    <a:lnTo>
                      <a:pt x="642" y="251"/>
                    </a:lnTo>
                    <a:lnTo>
                      <a:pt x="643" y="264"/>
                    </a:lnTo>
                    <a:lnTo>
                      <a:pt x="644" y="277"/>
                    </a:lnTo>
                    <a:lnTo>
                      <a:pt x="674" y="277"/>
                    </a:lnTo>
                    <a:lnTo>
                      <a:pt x="673" y="263"/>
                    </a:lnTo>
                    <a:lnTo>
                      <a:pt x="672" y="249"/>
                    </a:lnTo>
                    <a:lnTo>
                      <a:pt x="670" y="235"/>
                    </a:lnTo>
                    <a:lnTo>
                      <a:pt x="667" y="221"/>
                    </a:lnTo>
                    <a:lnTo>
                      <a:pt x="663" y="207"/>
                    </a:lnTo>
                    <a:lnTo>
                      <a:pt x="659" y="194"/>
                    </a:lnTo>
                    <a:lnTo>
                      <a:pt x="654" y="182"/>
                    </a:lnTo>
                    <a:lnTo>
                      <a:pt x="647" y="169"/>
                    </a:lnTo>
                    <a:lnTo>
                      <a:pt x="641" y="157"/>
                    </a:lnTo>
                    <a:lnTo>
                      <a:pt x="633" y="144"/>
                    </a:lnTo>
                    <a:lnTo>
                      <a:pt x="625" y="133"/>
                    </a:lnTo>
                    <a:lnTo>
                      <a:pt x="616" y="122"/>
                    </a:lnTo>
                    <a:lnTo>
                      <a:pt x="607" y="111"/>
                    </a:lnTo>
                    <a:lnTo>
                      <a:pt x="597" y="100"/>
                    </a:lnTo>
                    <a:lnTo>
                      <a:pt x="586" y="91"/>
                    </a:lnTo>
                    <a:lnTo>
                      <a:pt x="575" y="81"/>
                    </a:lnTo>
                    <a:lnTo>
                      <a:pt x="563" y="71"/>
                    </a:lnTo>
                    <a:lnTo>
                      <a:pt x="551" y="63"/>
                    </a:lnTo>
                    <a:lnTo>
                      <a:pt x="538" y="54"/>
                    </a:lnTo>
                    <a:lnTo>
                      <a:pt x="525" y="47"/>
                    </a:lnTo>
                    <a:lnTo>
                      <a:pt x="511" y="39"/>
                    </a:lnTo>
                    <a:lnTo>
                      <a:pt x="498" y="33"/>
                    </a:lnTo>
                    <a:lnTo>
                      <a:pt x="483" y="26"/>
                    </a:lnTo>
                    <a:lnTo>
                      <a:pt x="468" y="21"/>
                    </a:lnTo>
                    <a:lnTo>
                      <a:pt x="453" y="16"/>
                    </a:lnTo>
                    <a:lnTo>
                      <a:pt x="437" y="11"/>
                    </a:lnTo>
                    <a:lnTo>
                      <a:pt x="421" y="8"/>
                    </a:lnTo>
                    <a:lnTo>
                      <a:pt x="404" y="5"/>
                    </a:lnTo>
                    <a:lnTo>
                      <a:pt x="388" y="3"/>
                    </a:lnTo>
                    <a:lnTo>
                      <a:pt x="371" y="1"/>
                    </a:lnTo>
                    <a:lnTo>
                      <a:pt x="354" y="0"/>
                    </a:lnTo>
                    <a:lnTo>
                      <a:pt x="337" y="0"/>
                    </a:lnTo>
                    <a:lnTo>
                      <a:pt x="320" y="0"/>
                    </a:lnTo>
                    <a:lnTo>
                      <a:pt x="303" y="1"/>
                    </a:lnTo>
                    <a:lnTo>
                      <a:pt x="286" y="3"/>
                    </a:lnTo>
                    <a:lnTo>
                      <a:pt x="269" y="5"/>
                    </a:lnTo>
                    <a:lnTo>
                      <a:pt x="253" y="8"/>
                    </a:lnTo>
                    <a:lnTo>
                      <a:pt x="236" y="11"/>
                    </a:lnTo>
                    <a:lnTo>
                      <a:pt x="221" y="16"/>
                    </a:lnTo>
                    <a:lnTo>
                      <a:pt x="205" y="21"/>
                    </a:lnTo>
                    <a:lnTo>
                      <a:pt x="190" y="26"/>
                    </a:lnTo>
                    <a:lnTo>
                      <a:pt x="177" y="33"/>
                    </a:lnTo>
                    <a:lnTo>
                      <a:pt x="163" y="39"/>
                    </a:lnTo>
                    <a:lnTo>
                      <a:pt x="149" y="47"/>
                    </a:lnTo>
                    <a:lnTo>
                      <a:pt x="136" y="54"/>
                    </a:lnTo>
                    <a:lnTo>
                      <a:pt x="123" y="63"/>
                    </a:lnTo>
                    <a:lnTo>
                      <a:pt x="110" y="71"/>
                    </a:lnTo>
                    <a:lnTo>
                      <a:pt x="98" y="81"/>
                    </a:lnTo>
                    <a:lnTo>
                      <a:pt x="88" y="91"/>
                    </a:lnTo>
                    <a:lnTo>
                      <a:pt x="77" y="100"/>
                    </a:lnTo>
                    <a:lnTo>
                      <a:pt x="67" y="111"/>
                    </a:lnTo>
                    <a:lnTo>
                      <a:pt x="58" y="122"/>
                    </a:lnTo>
                    <a:lnTo>
                      <a:pt x="49" y="133"/>
                    </a:lnTo>
                    <a:lnTo>
                      <a:pt x="41" y="145"/>
                    </a:lnTo>
                    <a:lnTo>
                      <a:pt x="33" y="157"/>
                    </a:lnTo>
                    <a:lnTo>
                      <a:pt x="27" y="169"/>
                    </a:lnTo>
                    <a:lnTo>
                      <a:pt x="20" y="182"/>
                    </a:lnTo>
                    <a:lnTo>
                      <a:pt x="15" y="194"/>
                    </a:lnTo>
                    <a:lnTo>
                      <a:pt x="11" y="207"/>
                    </a:lnTo>
                    <a:lnTo>
                      <a:pt x="6" y="221"/>
                    </a:lnTo>
                    <a:lnTo>
                      <a:pt x="4" y="235"/>
                    </a:lnTo>
                    <a:lnTo>
                      <a:pt x="2" y="249"/>
                    </a:lnTo>
                    <a:lnTo>
                      <a:pt x="0" y="263"/>
                    </a:lnTo>
                    <a:lnTo>
                      <a:pt x="0" y="277"/>
                    </a:lnTo>
                    <a:lnTo>
                      <a:pt x="0" y="291"/>
                    </a:lnTo>
                    <a:lnTo>
                      <a:pt x="1" y="305"/>
                    </a:lnTo>
                    <a:lnTo>
                      <a:pt x="3" y="319"/>
                    </a:lnTo>
                    <a:lnTo>
                      <a:pt x="5" y="331"/>
                    </a:lnTo>
                    <a:lnTo>
                      <a:pt x="9" y="344"/>
                    </a:lnTo>
                    <a:lnTo>
                      <a:pt x="13" y="357"/>
                    </a:lnTo>
                    <a:lnTo>
                      <a:pt x="17" y="370"/>
                    </a:lnTo>
                    <a:lnTo>
                      <a:pt x="22" y="383"/>
                    </a:lnTo>
                    <a:lnTo>
                      <a:pt x="28" y="395"/>
                    </a:lnTo>
                    <a:lnTo>
                      <a:pt x="34" y="406"/>
                    </a:lnTo>
                    <a:lnTo>
                      <a:pt x="42" y="417"/>
                    </a:lnTo>
                    <a:lnTo>
                      <a:pt x="49" y="429"/>
                    </a:lnTo>
                    <a:lnTo>
                      <a:pt x="58" y="440"/>
                    </a:lnTo>
                    <a:lnTo>
                      <a:pt x="66" y="449"/>
                    </a:lnTo>
                    <a:lnTo>
                      <a:pt x="76" y="459"/>
                    </a:lnTo>
                    <a:lnTo>
                      <a:pt x="86" y="468"/>
                    </a:lnTo>
                    <a:lnTo>
                      <a:pt x="17" y="593"/>
                    </a:lnTo>
                    <a:lnTo>
                      <a:pt x="15" y="597"/>
                    </a:lnTo>
                    <a:lnTo>
                      <a:pt x="15" y="601"/>
                    </a:lnTo>
                    <a:lnTo>
                      <a:pt x="16" y="606"/>
                    </a:lnTo>
                    <a:lnTo>
                      <a:pt x="18" y="610"/>
                    </a:lnTo>
                    <a:lnTo>
                      <a:pt x="21" y="612"/>
                    </a:lnTo>
                    <a:lnTo>
                      <a:pt x="24" y="614"/>
                    </a:lnTo>
                    <a:lnTo>
                      <a:pt x="27" y="615"/>
                    </a:lnTo>
                    <a:lnTo>
                      <a:pt x="30" y="615"/>
                    </a:lnTo>
                    <a:lnTo>
                      <a:pt x="33" y="615"/>
                    </a:lnTo>
                    <a:lnTo>
                      <a:pt x="35" y="614"/>
                    </a:lnTo>
                    <a:lnTo>
                      <a:pt x="226" y="540"/>
                    </a:lnTo>
                    <a:lnTo>
                      <a:pt x="239" y="544"/>
                    </a:lnTo>
                    <a:lnTo>
                      <a:pt x="254" y="549"/>
                    </a:lnTo>
                    <a:lnTo>
                      <a:pt x="269" y="552"/>
                    </a:lnTo>
                    <a:lnTo>
                      <a:pt x="284" y="555"/>
                    </a:lnTo>
                    <a:lnTo>
                      <a:pt x="288" y="525"/>
                    </a:lnTo>
                    <a:lnTo>
                      <a:pt x="273" y="522"/>
                    </a:lnTo>
                    <a:lnTo>
                      <a:pt x="257" y="519"/>
                    </a:lnTo>
                    <a:lnTo>
                      <a:pt x="242" y="514"/>
                    </a:lnTo>
                    <a:lnTo>
                      <a:pt x="230" y="510"/>
                    </a:lnTo>
                    <a:lnTo>
                      <a:pt x="225" y="510"/>
                    </a:lnTo>
                    <a:lnTo>
                      <a:pt x="219" y="511"/>
                    </a:lnTo>
                    <a:lnTo>
                      <a:pt x="63" y="571"/>
                    </a:lnTo>
                    <a:lnTo>
                      <a:pt x="119" y="472"/>
                    </a:lnTo>
                    <a:lnTo>
                      <a:pt x="120" y="467"/>
                    </a:lnTo>
                    <a:lnTo>
                      <a:pt x="120" y="462"/>
                    </a:lnTo>
                    <a:lnTo>
                      <a:pt x="118" y="457"/>
                    </a:lnTo>
                    <a:lnTo>
                      <a:pt x="114" y="453"/>
                    </a:lnTo>
                    <a:lnTo>
                      <a:pt x="105" y="445"/>
                    </a:lnTo>
                    <a:lnTo>
                      <a:pt x="95" y="436"/>
                    </a:lnTo>
                    <a:lnTo>
                      <a:pt x="87" y="427"/>
                    </a:lnTo>
                    <a:lnTo>
                      <a:pt x="78" y="417"/>
                    </a:lnTo>
                    <a:lnTo>
                      <a:pt x="71" y="407"/>
                    </a:lnTo>
                    <a:lnTo>
                      <a:pt x="64" y="397"/>
                    </a:lnTo>
                    <a:lnTo>
                      <a:pt x="58" y="386"/>
                    </a:lnTo>
                    <a:lnTo>
                      <a:pt x="51" y="375"/>
                    </a:lnTo>
                    <a:lnTo>
                      <a:pt x="47" y="364"/>
                    </a:lnTo>
                    <a:lnTo>
                      <a:pt x="43" y="352"/>
                    </a:lnTo>
                    <a:lnTo>
                      <a:pt x="39" y="340"/>
                    </a:lnTo>
                    <a:lnTo>
                      <a:pt x="35" y="328"/>
                    </a:lnTo>
                    <a:lnTo>
                      <a:pt x="33" y="315"/>
                    </a:lnTo>
                    <a:lnTo>
                      <a:pt x="31" y="303"/>
                    </a:lnTo>
                    <a:lnTo>
                      <a:pt x="30" y="290"/>
                    </a:lnTo>
                    <a:lnTo>
                      <a:pt x="30" y="277"/>
                    </a:lnTo>
                    <a:lnTo>
                      <a:pt x="30" y="264"/>
                    </a:lnTo>
                    <a:lnTo>
                      <a:pt x="32" y="251"/>
                    </a:lnTo>
                    <a:lnTo>
                      <a:pt x="33" y="239"/>
                    </a:lnTo>
                    <a:lnTo>
                      <a:pt x="36" y="227"/>
                    </a:lnTo>
                    <a:lnTo>
                      <a:pt x="40" y="215"/>
                    </a:lnTo>
                    <a:lnTo>
                      <a:pt x="44" y="203"/>
                    </a:lnTo>
                    <a:lnTo>
                      <a:pt x="48" y="192"/>
                    </a:lnTo>
                    <a:lnTo>
                      <a:pt x="55" y="181"/>
                    </a:lnTo>
                    <a:lnTo>
                      <a:pt x="60" y="170"/>
                    </a:lnTo>
                    <a:lnTo>
                      <a:pt x="67" y="159"/>
                    </a:lnTo>
                    <a:lnTo>
                      <a:pt x="75" y="148"/>
                    </a:lnTo>
                    <a:lnTo>
                      <a:pt x="82" y="139"/>
                    </a:lnTo>
                    <a:lnTo>
                      <a:pt x="91" y="129"/>
                    </a:lnTo>
                    <a:lnTo>
                      <a:pt x="101" y="120"/>
                    </a:lnTo>
                    <a:lnTo>
                      <a:pt x="110" y="111"/>
                    </a:lnTo>
                    <a:lnTo>
                      <a:pt x="120" y="102"/>
                    </a:lnTo>
                    <a:lnTo>
                      <a:pt x="131" y="94"/>
                    </a:lnTo>
                    <a:lnTo>
                      <a:pt x="142" y="86"/>
                    </a:lnTo>
                    <a:lnTo>
                      <a:pt x="153" y="79"/>
                    </a:lnTo>
                    <a:lnTo>
                      <a:pt x="166" y="71"/>
                    </a:lnTo>
                    <a:lnTo>
                      <a:pt x="178" y="65"/>
                    </a:lnTo>
                    <a:lnTo>
                      <a:pt x="190" y="60"/>
                    </a:lnTo>
                    <a:lnTo>
                      <a:pt x="204" y="54"/>
                    </a:lnTo>
                    <a:lnTo>
                      <a:pt x="217" y="49"/>
                    </a:lnTo>
                    <a:lnTo>
                      <a:pt x="231" y="45"/>
                    </a:lnTo>
                    <a:lnTo>
                      <a:pt x="246" y="40"/>
                    </a:lnTo>
                    <a:lnTo>
                      <a:pt x="260" y="37"/>
                    </a:lnTo>
                    <a:lnTo>
                      <a:pt x="275" y="34"/>
                    </a:lnTo>
                    <a:lnTo>
                      <a:pt x="290" y="32"/>
                    </a:lnTo>
                    <a:lnTo>
                      <a:pt x="306" y="31"/>
                    </a:lnTo>
                    <a:lnTo>
                      <a:pt x="321" y="30"/>
                    </a:lnTo>
                    <a:lnTo>
                      <a:pt x="337" y="30"/>
                    </a:lnTo>
                    <a:lnTo>
                      <a:pt x="337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iṧlîḋe"/>
              <p:cNvSpPr/>
              <p:nvPr/>
            </p:nvSpPr>
            <p:spPr bwMode="auto">
              <a:xfrm>
                <a:off x="422275" y="2620963"/>
                <a:ext cx="177800" cy="168275"/>
              </a:xfrm>
              <a:custGeom>
                <a:avLst/>
                <a:gdLst>
                  <a:gd name="T0" fmla="*/ 377 w 560"/>
                  <a:gd name="T1" fmla="*/ 437 h 527"/>
                  <a:gd name="T2" fmla="*/ 336 w 560"/>
                  <a:gd name="T3" fmla="*/ 451 h 527"/>
                  <a:gd name="T4" fmla="*/ 285 w 560"/>
                  <a:gd name="T5" fmla="*/ 459 h 527"/>
                  <a:gd name="T6" fmla="*/ 248 w 560"/>
                  <a:gd name="T7" fmla="*/ 458 h 527"/>
                  <a:gd name="T8" fmla="*/ 179 w 560"/>
                  <a:gd name="T9" fmla="*/ 442 h 527"/>
                  <a:gd name="T10" fmla="*/ 102 w 560"/>
                  <a:gd name="T11" fmla="*/ 395 h 527"/>
                  <a:gd name="T12" fmla="*/ 59 w 560"/>
                  <a:gd name="T13" fmla="*/ 345 h 527"/>
                  <a:gd name="T14" fmla="*/ 41 w 560"/>
                  <a:gd name="T15" fmla="*/ 306 h 527"/>
                  <a:gd name="T16" fmla="*/ 31 w 560"/>
                  <a:gd name="T17" fmla="*/ 265 h 527"/>
                  <a:gd name="T18" fmla="*/ 31 w 560"/>
                  <a:gd name="T19" fmla="*/ 221 h 527"/>
                  <a:gd name="T20" fmla="*/ 41 w 560"/>
                  <a:gd name="T21" fmla="*/ 180 h 527"/>
                  <a:gd name="T22" fmla="*/ 60 w 560"/>
                  <a:gd name="T23" fmla="*/ 143 h 527"/>
                  <a:gd name="T24" fmla="*/ 104 w 560"/>
                  <a:gd name="T25" fmla="*/ 93 h 527"/>
                  <a:gd name="T26" fmla="*/ 183 w 560"/>
                  <a:gd name="T27" fmla="*/ 47 h 527"/>
                  <a:gd name="T28" fmla="*/ 255 w 560"/>
                  <a:gd name="T29" fmla="*/ 31 h 527"/>
                  <a:gd name="T30" fmla="*/ 305 w 560"/>
                  <a:gd name="T31" fmla="*/ 31 h 527"/>
                  <a:gd name="T32" fmla="*/ 376 w 560"/>
                  <a:gd name="T33" fmla="*/ 47 h 527"/>
                  <a:gd name="T34" fmla="*/ 456 w 560"/>
                  <a:gd name="T35" fmla="*/ 93 h 527"/>
                  <a:gd name="T36" fmla="*/ 499 w 560"/>
                  <a:gd name="T37" fmla="*/ 143 h 527"/>
                  <a:gd name="T38" fmla="*/ 518 w 560"/>
                  <a:gd name="T39" fmla="*/ 180 h 527"/>
                  <a:gd name="T40" fmla="*/ 529 w 560"/>
                  <a:gd name="T41" fmla="*/ 221 h 527"/>
                  <a:gd name="T42" fmla="*/ 529 w 560"/>
                  <a:gd name="T43" fmla="*/ 262 h 527"/>
                  <a:gd name="T44" fmla="*/ 520 w 560"/>
                  <a:gd name="T45" fmla="*/ 301 h 527"/>
                  <a:gd name="T46" fmla="*/ 502 w 560"/>
                  <a:gd name="T47" fmla="*/ 336 h 527"/>
                  <a:gd name="T48" fmla="*/ 476 w 560"/>
                  <a:gd name="T49" fmla="*/ 367 h 527"/>
                  <a:gd name="T50" fmla="*/ 455 w 560"/>
                  <a:gd name="T51" fmla="*/ 391 h 527"/>
                  <a:gd name="T52" fmla="*/ 386 w 560"/>
                  <a:gd name="T53" fmla="*/ 437 h 527"/>
                  <a:gd name="T54" fmla="*/ 512 w 560"/>
                  <a:gd name="T55" fmla="*/ 373 h 527"/>
                  <a:gd name="T56" fmla="*/ 536 w 560"/>
                  <a:gd name="T57" fmla="*/ 336 h 527"/>
                  <a:gd name="T58" fmla="*/ 552 w 560"/>
                  <a:gd name="T59" fmla="*/ 297 h 527"/>
                  <a:gd name="T60" fmla="*/ 560 w 560"/>
                  <a:gd name="T61" fmla="*/ 254 h 527"/>
                  <a:gd name="T62" fmla="*/ 557 w 560"/>
                  <a:gd name="T63" fmla="*/ 206 h 527"/>
                  <a:gd name="T64" fmla="*/ 543 w 560"/>
                  <a:gd name="T65" fmla="*/ 160 h 527"/>
                  <a:gd name="T66" fmla="*/ 519 w 560"/>
                  <a:gd name="T67" fmla="*/ 118 h 527"/>
                  <a:gd name="T68" fmla="*/ 486 w 560"/>
                  <a:gd name="T69" fmla="*/ 81 h 527"/>
                  <a:gd name="T70" fmla="*/ 447 w 560"/>
                  <a:gd name="T71" fmla="*/ 48 h 527"/>
                  <a:gd name="T72" fmla="*/ 401 w 560"/>
                  <a:gd name="T73" fmla="*/ 24 h 527"/>
                  <a:gd name="T74" fmla="*/ 349 w 560"/>
                  <a:gd name="T75" fmla="*/ 8 h 527"/>
                  <a:gd name="T76" fmla="*/ 295 w 560"/>
                  <a:gd name="T77" fmla="*/ 0 h 527"/>
                  <a:gd name="T78" fmla="*/ 238 w 560"/>
                  <a:gd name="T79" fmla="*/ 2 h 527"/>
                  <a:gd name="T80" fmla="*/ 184 w 560"/>
                  <a:gd name="T81" fmla="*/ 15 h 527"/>
                  <a:gd name="T82" fmla="*/ 136 w 560"/>
                  <a:gd name="T83" fmla="*/ 36 h 527"/>
                  <a:gd name="T84" fmla="*/ 92 w 560"/>
                  <a:gd name="T85" fmla="*/ 63 h 527"/>
                  <a:gd name="T86" fmla="*/ 56 w 560"/>
                  <a:gd name="T87" fmla="*/ 99 h 527"/>
                  <a:gd name="T88" fmla="*/ 28 w 560"/>
                  <a:gd name="T89" fmla="*/ 138 h 527"/>
                  <a:gd name="T90" fmla="*/ 9 w 560"/>
                  <a:gd name="T91" fmla="*/ 182 h 527"/>
                  <a:gd name="T92" fmla="*/ 0 w 560"/>
                  <a:gd name="T93" fmla="*/ 230 h 527"/>
                  <a:gd name="T94" fmla="*/ 4 w 560"/>
                  <a:gd name="T95" fmla="*/ 280 h 527"/>
                  <a:gd name="T96" fmla="*/ 16 w 560"/>
                  <a:gd name="T97" fmla="*/ 327 h 527"/>
                  <a:gd name="T98" fmla="*/ 40 w 560"/>
                  <a:gd name="T99" fmla="*/ 369 h 527"/>
                  <a:gd name="T100" fmla="*/ 72 w 560"/>
                  <a:gd name="T101" fmla="*/ 407 h 527"/>
                  <a:gd name="T102" fmla="*/ 111 w 560"/>
                  <a:gd name="T103" fmla="*/ 439 h 527"/>
                  <a:gd name="T104" fmla="*/ 155 w 560"/>
                  <a:gd name="T105" fmla="*/ 465 h 527"/>
                  <a:gd name="T106" fmla="*/ 205 w 560"/>
                  <a:gd name="T107" fmla="*/ 482 h 527"/>
                  <a:gd name="T108" fmla="*/ 258 w 560"/>
                  <a:gd name="T109" fmla="*/ 489 h 527"/>
                  <a:gd name="T110" fmla="*/ 300 w 560"/>
                  <a:gd name="T111" fmla="*/ 488 h 527"/>
                  <a:gd name="T112" fmla="*/ 353 w 560"/>
                  <a:gd name="T113" fmla="*/ 478 h 527"/>
                  <a:gd name="T114" fmla="*/ 527 w 560"/>
                  <a:gd name="T115" fmla="*/ 526 h 527"/>
                  <a:gd name="T116" fmla="*/ 539 w 560"/>
                  <a:gd name="T117" fmla="*/ 524 h 527"/>
                  <a:gd name="T118" fmla="*/ 545 w 560"/>
                  <a:gd name="T119" fmla="*/ 509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60" h="527">
                    <a:moveTo>
                      <a:pt x="386" y="437"/>
                    </a:moveTo>
                    <a:lnTo>
                      <a:pt x="382" y="437"/>
                    </a:lnTo>
                    <a:lnTo>
                      <a:pt x="380" y="436"/>
                    </a:lnTo>
                    <a:lnTo>
                      <a:pt x="377" y="437"/>
                    </a:lnTo>
                    <a:lnTo>
                      <a:pt x="374" y="438"/>
                    </a:lnTo>
                    <a:lnTo>
                      <a:pt x="362" y="442"/>
                    </a:lnTo>
                    <a:lnTo>
                      <a:pt x="349" y="447"/>
                    </a:lnTo>
                    <a:lnTo>
                      <a:pt x="336" y="451"/>
                    </a:lnTo>
                    <a:lnTo>
                      <a:pt x="323" y="454"/>
                    </a:lnTo>
                    <a:lnTo>
                      <a:pt x="311" y="456"/>
                    </a:lnTo>
                    <a:lnTo>
                      <a:pt x="298" y="458"/>
                    </a:lnTo>
                    <a:lnTo>
                      <a:pt x="285" y="459"/>
                    </a:lnTo>
                    <a:lnTo>
                      <a:pt x="272" y="459"/>
                    </a:lnTo>
                    <a:lnTo>
                      <a:pt x="272" y="459"/>
                    </a:lnTo>
                    <a:lnTo>
                      <a:pt x="259" y="459"/>
                    </a:lnTo>
                    <a:lnTo>
                      <a:pt x="248" y="458"/>
                    </a:lnTo>
                    <a:lnTo>
                      <a:pt x="236" y="457"/>
                    </a:lnTo>
                    <a:lnTo>
                      <a:pt x="224" y="455"/>
                    </a:lnTo>
                    <a:lnTo>
                      <a:pt x="200" y="450"/>
                    </a:lnTo>
                    <a:lnTo>
                      <a:pt x="179" y="442"/>
                    </a:lnTo>
                    <a:lnTo>
                      <a:pt x="158" y="433"/>
                    </a:lnTo>
                    <a:lnTo>
                      <a:pt x="137" y="422"/>
                    </a:lnTo>
                    <a:lnTo>
                      <a:pt x="119" y="409"/>
                    </a:lnTo>
                    <a:lnTo>
                      <a:pt x="102" y="395"/>
                    </a:lnTo>
                    <a:lnTo>
                      <a:pt x="86" y="379"/>
                    </a:lnTo>
                    <a:lnTo>
                      <a:pt x="72" y="363"/>
                    </a:lnTo>
                    <a:lnTo>
                      <a:pt x="66" y="353"/>
                    </a:lnTo>
                    <a:lnTo>
                      <a:pt x="59" y="345"/>
                    </a:lnTo>
                    <a:lnTo>
                      <a:pt x="54" y="335"/>
                    </a:lnTo>
                    <a:lnTo>
                      <a:pt x="50" y="326"/>
                    </a:lnTo>
                    <a:lnTo>
                      <a:pt x="45" y="316"/>
                    </a:lnTo>
                    <a:lnTo>
                      <a:pt x="41" y="306"/>
                    </a:lnTo>
                    <a:lnTo>
                      <a:pt x="38" y="296"/>
                    </a:lnTo>
                    <a:lnTo>
                      <a:pt x="35" y="285"/>
                    </a:lnTo>
                    <a:lnTo>
                      <a:pt x="32" y="275"/>
                    </a:lnTo>
                    <a:lnTo>
                      <a:pt x="31" y="265"/>
                    </a:lnTo>
                    <a:lnTo>
                      <a:pt x="30" y="254"/>
                    </a:lnTo>
                    <a:lnTo>
                      <a:pt x="30" y="242"/>
                    </a:lnTo>
                    <a:lnTo>
                      <a:pt x="30" y="231"/>
                    </a:lnTo>
                    <a:lnTo>
                      <a:pt x="31" y="221"/>
                    </a:lnTo>
                    <a:lnTo>
                      <a:pt x="32" y="211"/>
                    </a:lnTo>
                    <a:lnTo>
                      <a:pt x="35" y="200"/>
                    </a:lnTo>
                    <a:lnTo>
                      <a:pt x="38" y="190"/>
                    </a:lnTo>
                    <a:lnTo>
                      <a:pt x="41" y="180"/>
                    </a:lnTo>
                    <a:lnTo>
                      <a:pt x="45" y="170"/>
                    </a:lnTo>
                    <a:lnTo>
                      <a:pt x="50" y="161"/>
                    </a:lnTo>
                    <a:lnTo>
                      <a:pt x="55" y="151"/>
                    </a:lnTo>
                    <a:lnTo>
                      <a:pt x="60" y="143"/>
                    </a:lnTo>
                    <a:lnTo>
                      <a:pt x="67" y="133"/>
                    </a:lnTo>
                    <a:lnTo>
                      <a:pt x="73" y="124"/>
                    </a:lnTo>
                    <a:lnTo>
                      <a:pt x="88" y="108"/>
                    </a:lnTo>
                    <a:lnTo>
                      <a:pt x="104" y="93"/>
                    </a:lnTo>
                    <a:lnTo>
                      <a:pt x="122" y="79"/>
                    </a:lnTo>
                    <a:lnTo>
                      <a:pt x="142" y="67"/>
                    </a:lnTo>
                    <a:lnTo>
                      <a:pt x="162" y="56"/>
                    </a:lnTo>
                    <a:lnTo>
                      <a:pt x="183" y="47"/>
                    </a:lnTo>
                    <a:lnTo>
                      <a:pt x="207" y="40"/>
                    </a:lnTo>
                    <a:lnTo>
                      <a:pt x="230" y="35"/>
                    </a:lnTo>
                    <a:lnTo>
                      <a:pt x="242" y="32"/>
                    </a:lnTo>
                    <a:lnTo>
                      <a:pt x="255" y="31"/>
                    </a:lnTo>
                    <a:lnTo>
                      <a:pt x="267" y="30"/>
                    </a:lnTo>
                    <a:lnTo>
                      <a:pt x="280" y="30"/>
                    </a:lnTo>
                    <a:lnTo>
                      <a:pt x="292" y="30"/>
                    </a:lnTo>
                    <a:lnTo>
                      <a:pt x="305" y="31"/>
                    </a:lnTo>
                    <a:lnTo>
                      <a:pt x="317" y="32"/>
                    </a:lnTo>
                    <a:lnTo>
                      <a:pt x="330" y="35"/>
                    </a:lnTo>
                    <a:lnTo>
                      <a:pt x="353" y="40"/>
                    </a:lnTo>
                    <a:lnTo>
                      <a:pt x="376" y="47"/>
                    </a:lnTo>
                    <a:lnTo>
                      <a:pt x="398" y="56"/>
                    </a:lnTo>
                    <a:lnTo>
                      <a:pt x="419" y="67"/>
                    </a:lnTo>
                    <a:lnTo>
                      <a:pt x="438" y="79"/>
                    </a:lnTo>
                    <a:lnTo>
                      <a:pt x="456" y="93"/>
                    </a:lnTo>
                    <a:lnTo>
                      <a:pt x="472" y="108"/>
                    </a:lnTo>
                    <a:lnTo>
                      <a:pt x="486" y="124"/>
                    </a:lnTo>
                    <a:lnTo>
                      <a:pt x="494" y="133"/>
                    </a:lnTo>
                    <a:lnTo>
                      <a:pt x="499" y="143"/>
                    </a:lnTo>
                    <a:lnTo>
                      <a:pt x="505" y="151"/>
                    </a:lnTo>
                    <a:lnTo>
                      <a:pt x="510" y="161"/>
                    </a:lnTo>
                    <a:lnTo>
                      <a:pt x="515" y="170"/>
                    </a:lnTo>
                    <a:lnTo>
                      <a:pt x="518" y="180"/>
                    </a:lnTo>
                    <a:lnTo>
                      <a:pt x="521" y="190"/>
                    </a:lnTo>
                    <a:lnTo>
                      <a:pt x="525" y="200"/>
                    </a:lnTo>
                    <a:lnTo>
                      <a:pt x="527" y="211"/>
                    </a:lnTo>
                    <a:lnTo>
                      <a:pt x="529" y="221"/>
                    </a:lnTo>
                    <a:lnTo>
                      <a:pt x="530" y="231"/>
                    </a:lnTo>
                    <a:lnTo>
                      <a:pt x="530" y="242"/>
                    </a:lnTo>
                    <a:lnTo>
                      <a:pt x="530" y="253"/>
                    </a:lnTo>
                    <a:lnTo>
                      <a:pt x="529" y="262"/>
                    </a:lnTo>
                    <a:lnTo>
                      <a:pt x="528" y="272"/>
                    </a:lnTo>
                    <a:lnTo>
                      <a:pt x="526" y="282"/>
                    </a:lnTo>
                    <a:lnTo>
                      <a:pt x="522" y="291"/>
                    </a:lnTo>
                    <a:lnTo>
                      <a:pt x="520" y="301"/>
                    </a:lnTo>
                    <a:lnTo>
                      <a:pt x="516" y="311"/>
                    </a:lnTo>
                    <a:lnTo>
                      <a:pt x="512" y="319"/>
                    </a:lnTo>
                    <a:lnTo>
                      <a:pt x="508" y="328"/>
                    </a:lnTo>
                    <a:lnTo>
                      <a:pt x="502" y="336"/>
                    </a:lnTo>
                    <a:lnTo>
                      <a:pt x="497" y="345"/>
                    </a:lnTo>
                    <a:lnTo>
                      <a:pt x="490" y="352"/>
                    </a:lnTo>
                    <a:lnTo>
                      <a:pt x="483" y="360"/>
                    </a:lnTo>
                    <a:lnTo>
                      <a:pt x="476" y="367"/>
                    </a:lnTo>
                    <a:lnTo>
                      <a:pt x="468" y="375"/>
                    </a:lnTo>
                    <a:lnTo>
                      <a:pt x="459" y="382"/>
                    </a:lnTo>
                    <a:lnTo>
                      <a:pt x="456" y="386"/>
                    </a:lnTo>
                    <a:lnTo>
                      <a:pt x="455" y="391"/>
                    </a:lnTo>
                    <a:lnTo>
                      <a:pt x="454" y="396"/>
                    </a:lnTo>
                    <a:lnTo>
                      <a:pt x="456" y="400"/>
                    </a:lnTo>
                    <a:lnTo>
                      <a:pt x="498" y="483"/>
                    </a:lnTo>
                    <a:lnTo>
                      <a:pt x="386" y="437"/>
                    </a:lnTo>
                    <a:close/>
                    <a:moveTo>
                      <a:pt x="488" y="397"/>
                    </a:moveTo>
                    <a:lnTo>
                      <a:pt x="497" y="390"/>
                    </a:lnTo>
                    <a:lnTo>
                      <a:pt x="504" y="381"/>
                    </a:lnTo>
                    <a:lnTo>
                      <a:pt x="512" y="373"/>
                    </a:lnTo>
                    <a:lnTo>
                      <a:pt x="519" y="364"/>
                    </a:lnTo>
                    <a:lnTo>
                      <a:pt x="526" y="356"/>
                    </a:lnTo>
                    <a:lnTo>
                      <a:pt x="531" y="346"/>
                    </a:lnTo>
                    <a:lnTo>
                      <a:pt x="536" y="336"/>
                    </a:lnTo>
                    <a:lnTo>
                      <a:pt x="542" y="327"/>
                    </a:lnTo>
                    <a:lnTo>
                      <a:pt x="546" y="317"/>
                    </a:lnTo>
                    <a:lnTo>
                      <a:pt x="549" y="307"/>
                    </a:lnTo>
                    <a:lnTo>
                      <a:pt x="552" y="297"/>
                    </a:lnTo>
                    <a:lnTo>
                      <a:pt x="556" y="286"/>
                    </a:lnTo>
                    <a:lnTo>
                      <a:pt x="558" y="275"/>
                    </a:lnTo>
                    <a:lnTo>
                      <a:pt x="559" y="265"/>
                    </a:lnTo>
                    <a:lnTo>
                      <a:pt x="560" y="254"/>
                    </a:lnTo>
                    <a:lnTo>
                      <a:pt x="560" y="242"/>
                    </a:lnTo>
                    <a:lnTo>
                      <a:pt x="560" y="230"/>
                    </a:lnTo>
                    <a:lnTo>
                      <a:pt x="559" y="218"/>
                    </a:lnTo>
                    <a:lnTo>
                      <a:pt x="557" y="206"/>
                    </a:lnTo>
                    <a:lnTo>
                      <a:pt x="555" y="194"/>
                    </a:lnTo>
                    <a:lnTo>
                      <a:pt x="551" y="182"/>
                    </a:lnTo>
                    <a:lnTo>
                      <a:pt x="547" y="171"/>
                    </a:lnTo>
                    <a:lnTo>
                      <a:pt x="543" y="160"/>
                    </a:lnTo>
                    <a:lnTo>
                      <a:pt x="537" y="149"/>
                    </a:lnTo>
                    <a:lnTo>
                      <a:pt x="532" y="138"/>
                    </a:lnTo>
                    <a:lnTo>
                      <a:pt x="526" y="128"/>
                    </a:lnTo>
                    <a:lnTo>
                      <a:pt x="519" y="118"/>
                    </a:lnTo>
                    <a:lnTo>
                      <a:pt x="512" y="108"/>
                    </a:lnTo>
                    <a:lnTo>
                      <a:pt x="503" y="99"/>
                    </a:lnTo>
                    <a:lnTo>
                      <a:pt x="495" y="89"/>
                    </a:lnTo>
                    <a:lnTo>
                      <a:pt x="486" y="81"/>
                    </a:lnTo>
                    <a:lnTo>
                      <a:pt x="476" y="72"/>
                    </a:lnTo>
                    <a:lnTo>
                      <a:pt x="467" y="63"/>
                    </a:lnTo>
                    <a:lnTo>
                      <a:pt x="457" y="56"/>
                    </a:lnTo>
                    <a:lnTo>
                      <a:pt x="447" y="48"/>
                    </a:lnTo>
                    <a:lnTo>
                      <a:pt x="435" y="42"/>
                    </a:lnTo>
                    <a:lnTo>
                      <a:pt x="424" y="36"/>
                    </a:lnTo>
                    <a:lnTo>
                      <a:pt x="412" y="30"/>
                    </a:lnTo>
                    <a:lnTo>
                      <a:pt x="401" y="24"/>
                    </a:lnTo>
                    <a:lnTo>
                      <a:pt x="388" y="20"/>
                    </a:lnTo>
                    <a:lnTo>
                      <a:pt x="375" y="15"/>
                    </a:lnTo>
                    <a:lnTo>
                      <a:pt x="362" y="11"/>
                    </a:lnTo>
                    <a:lnTo>
                      <a:pt x="349" y="8"/>
                    </a:lnTo>
                    <a:lnTo>
                      <a:pt x="335" y="5"/>
                    </a:lnTo>
                    <a:lnTo>
                      <a:pt x="322" y="2"/>
                    </a:lnTo>
                    <a:lnTo>
                      <a:pt x="308" y="1"/>
                    </a:lnTo>
                    <a:lnTo>
                      <a:pt x="295" y="0"/>
                    </a:lnTo>
                    <a:lnTo>
                      <a:pt x="280" y="0"/>
                    </a:lnTo>
                    <a:lnTo>
                      <a:pt x="266" y="0"/>
                    </a:lnTo>
                    <a:lnTo>
                      <a:pt x="252" y="1"/>
                    </a:lnTo>
                    <a:lnTo>
                      <a:pt x="238" y="2"/>
                    </a:lnTo>
                    <a:lnTo>
                      <a:pt x="224" y="5"/>
                    </a:lnTo>
                    <a:lnTo>
                      <a:pt x="211" y="8"/>
                    </a:lnTo>
                    <a:lnTo>
                      <a:pt x="197" y="11"/>
                    </a:lnTo>
                    <a:lnTo>
                      <a:pt x="184" y="15"/>
                    </a:lnTo>
                    <a:lnTo>
                      <a:pt x="173" y="20"/>
                    </a:lnTo>
                    <a:lnTo>
                      <a:pt x="160" y="24"/>
                    </a:lnTo>
                    <a:lnTo>
                      <a:pt x="148" y="30"/>
                    </a:lnTo>
                    <a:lnTo>
                      <a:pt x="136" y="36"/>
                    </a:lnTo>
                    <a:lnTo>
                      <a:pt x="124" y="42"/>
                    </a:lnTo>
                    <a:lnTo>
                      <a:pt x="114" y="48"/>
                    </a:lnTo>
                    <a:lnTo>
                      <a:pt x="103" y="56"/>
                    </a:lnTo>
                    <a:lnTo>
                      <a:pt x="92" y="63"/>
                    </a:lnTo>
                    <a:lnTo>
                      <a:pt x="83" y="72"/>
                    </a:lnTo>
                    <a:lnTo>
                      <a:pt x="73" y="81"/>
                    </a:lnTo>
                    <a:lnTo>
                      <a:pt x="65" y="89"/>
                    </a:lnTo>
                    <a:lnTo>
                      <a:pt x="56" y="99"/>
                    </a:lnTo>
                    <a:lnTo>
                      <a:pt x="48" y="108"/>
                    </a:lnTo>
                    <a:lnTo>
                      <a:pt x="41" y="118"/>
                    </a:lnTo>
                    <a:lnTo>
                      <a:pt x="35" y="128"/>
                    </a:lnTo>
                    <a:lnTo>
                      <a:pt x="28" y="138"/>
                    </a:lnTo>
                    <a:lnTo>
                      <a:pt x="22" y="149"/>
                    </a:lnTo>
                    <a:lnTo>
                      <a:pt x="17" y="160"/>
                    </a:lnTo>
                    <a:lnTo>
                      <a:pt x="13" y="171"/>
                    </a:lnTo>
                    <a:lnTo>
                      <a:pt x="9" y="182"/>
                    </a:lnTo>
                    <a:lnTo>
                      <a:pt x="6" y="194"/>
                    </a:lnTo>
                    <a:lnTo>
                      <a:pt x="4" y="206"/>
                    </a:lnTo>
                    <a:lnTo>
                      <a:pt x="1" y="218"/>
                    </a:lnTo>
                    <a:lnTo>
                      <a:pt x="0" y="230"/>
                    </a:lnTo>
                    <a:lnTo>
                      <a:pt x="0" y="242"/>
                    </a:lnTo>
                    <a:lnTo>
                      <a:pt x="0" y="255"/>
                    </a:lnTo>
                    <a:lnTo>
                      <a:pt x="1" y="267"/>
                    </a:lnTo>
                    <a:lnTo>
                      <a:pt x="4" y="280"/>
                    </a:lnTo>
                    <a:lnTo>
                      <a:pt x="6" y="291"/>
                    </a:lnTo>
                    <a:lnTo>
                      <a:pt x="9" y="303"/>
                    </a:lnTo>
                    <a:lnTo>
                      <a:pt x="12" y="315"/>
                    </a:lnTo>
                    <a:lnTo>
                      <a:pt x="16" y="327"/>
                    </a:lnTo>
                    <a:lnTo>
                      <a:pt x="22" y="337"/>
                    </a:lnTo>
                    <a:lnTo>
                      <a:pt x="27" y="348"/>
                    </a:lnTo>
                    <a:lnTo>
                      <a:pt x="34" y="359"/>
                    </a:lnTo>
                    <a:lnTo>
                      <a:pt x="40" y="369"/>
                    </a:lnTo>
                    <a:lnTo>
                      <a:pt x="47" y="379"/>
                    </a:lnTo>
                    <a:lnTo>
                      <a:pt x="55" y="389"/>
                    </a:lnTo>
                    <a:lnTo>
                      <a:pt x="62" y="398"/>
                    </a:lnTo>
                    <a:lnTo>
                      <a:pt x="72" y="407"/>
                    </a:lnTo>
                    <a:lnTo>
                      <a:pt x="81" y="417"/>
                    </a:lnTo>
                    <a:lnTo>
                      <a:pt x="90" y="424"/>
                    </a:lnTo>
                    <a:lnTo>
                      <a:pt x="100" y="433"/>
                    </a:lnTo>
                    <a:lnTo>
                      <a:pt x="111" y="439"/>
                    </a:lnTo>
                    <a:lnTo>
                      <a:pt x="121" y="447"/>
                    </a:lnTo>
                    <a:lnTo>
                      <a:pt x="132" y="453"/>
                    </a:lnTo>
                    <a:lnTo>
                      <a:pt x="144" y="459"/>
                    </a:lnTo>
                    <a:lnTo>
                      <a:pt x="155" y="465"/>
                    </a:lnTo>
                    <a:lnTo>
                      <a:pt x="167" y="470"/>
                    </a:lnTo>
                    <a:lnTo>
                      <a:pt x="179" y="474"/>
                    </a:lnTo>
                    <a:lnTo>
                      <a:pt x="192" y="478"/>
                    </a:lnTo>
                    <a:lnTo>
                      <a:pt x="205" y="482"/>
                    </a:lnTo>
                    <a:lnTo>
                      <a:pt x="218" y="484"/>
                    </a:lnTo>
                    <a:lnTo>
                      <a:pt x="231" y="486"/>
                    </a:lnTo>
                    <a:lnTo>
                      <a:pt x="244" y="488"/>
                    </a:lnTo>
                    <a:lnTo>
                      <a:pt x="258" y="489"/>
                    </a:lnTo>
                    <a:lnTo>
                      <a:pt x="272" y="489"/>
                    </a:lnTo>
                    <a:lnTo>
                      <a:pt x="272" y="489"/>
                    </a:lnTo>
                    <a:lnTo>
                      <a:pt x="286" y="489"/>
                    </a:lnTo>
                    <a:lnTo>
                      <a:pt x="300" y="488"/>
                    </a:lnTo>
                    <a:lnTo>
                      <a:pt x="314" y="486"/>
                    </a:lnTo>
                    <a:lnTo>
                      <a:pt x="327" y="484"/>
                    </a:lnTo>
                    <a:lnTo>
                      <a:pt x="341" y="481"/>
                    </a:lnTo>
                    <a:lnTo>
                      <a:pt x="353" y="478"/>
                    </a:lnTo>
                    <a:lnTo>
                      <a:pt x="367" y="472"/>
                    </a:lnTo>
                    <a:lnTo>
                      <a:pt x="380" y="468"/>
                    </a:lnTo>
                    <a:lnTo>
                      <a:pt x="525" y="526"/>
                    </a:lnTo>
                    <a:lnTo>
                      <a:pt x="527" y="526"/>
                    </a:lnTo>
                    <a:lnTo>
                      <a:pt x="530" y="527"/>
                    </a:lnTo>
                    <a:lnTo>
                      <a:pt x="533" y="526"/>
                    </a:lnTo>
                    <a:lnTo>
                      <a:pt x="536" y="525"/>
                    </a:lnTo>
                    <a:lnTo>
                      <a:pt x="539" y="524"/>
                    </a:lnTo>
                    <a:lnTo>
                      <a:pt x="541" y="521"/>
                    </a:lnTo>
                    <a:lnTo>
                      <a:pt x="544" y="517"/>
                    </a:lnTo>
                    <a:lnTo>
                      <a:pt x="545" y="513"/>
                    </a:lnTo>
                    <a:lnTo>
                      <a:pt x="545" y="509"/>
                    </a:lnTo>
                    <a:lnTo>
                      <a:pt x="543" y="504"/>
                    </a:lnTo>
                    <a:lnTo>
                      <a:pt x="488" y="3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6" name="iSḻiďé"/>
            <p:cNvGrpSpPr>
              <a:grpSpLocks noChangeAspect="1"/>
            </p:cNvGrpSpPr>
            <p:nvPr/>
          </p:nvGrpSpPr>
          <p:grpSpPr>
            <a:xfrm>
              <a:off x="8111960" y="2188828"/>
              <a:ext cx="250681" cy="252000"/>
              <a:chOff x="1547813" y="3240088"/>
              <a:chExt cx="301626" cy="303213"/>
            </a:xfrm>
            <a:solidFill>
              <a:sysClr val="window" lastClr="FFFFFF"/>
            </a:solidFill>
          </p:grpSpPr>
          <p:sp>
            <p:nvSpPr>
              <p:cNvPr id="97" name="ï$ḻíḓè"/>
              <p:cNvSpPr/>
              <p:nvPr/>
            </p:nvSpPr>
            <p:spPr bwMode="auto">
              <a:xfrm>
                <a:off x="1611313" y="3392488"/>
                <a:ext cx="85725" cy="87313"/>
              </a:xfrm>
              <a:custGeom>
                <a:avLst/>
                <a:gdLst>
                  <a:gd name="T0" fmla="*/ 92 w 218"/>
                  <a:gd name="T1" fmla="*/ 191 h 219"/>
                  <a:gd name="T2" fmla="*/ 70 w 218"/>
                  <a:gd name="T3" fmla="*/ 183 h 219"/>
                  <a:gd name="T4" fmla="*/ 50 w 218"/>
                  <a:gd name="T5" fmla="*/ 168 h 219"/>
                  <a:gd name="T6" fmla="*/ 35 w 218"/>
                  <a:gd name="T7" fmla="*/ 149 h 219"/>
                  <a:gd name="T8" fmla="*/ 27 w 218"/>
                  <a:gd name="T9" fmla="*/ 125 h 219"/>
                  <a:gd name="T10" fmla="*/ 26 w 218"/>
                  <a:gd name="T11" fmla="*/ 101 h 219"/>
                  <a:gd name="T12" fmla="*/ 32 w 218"/>
                  <a:gd name="T13" fmla="*/ 77 h 219"/>
                  <a:gd name="T14" fmla="*/ 45 w 218"/>
                  <a:gd name="T15" fmla="*/ 56 h 219"/>
                  <a:gd name="T16" fmla="*/ 62 w 218"/>
                  <a:gd name="T17" fmla="*/ 40 h 219"/>
                  <a:gd name="T18" fmla="*/ 85 w 218"/>
                  <a:gd name="T19" fmla="*/ 29 h 219"/>
                  <a:gd name="T20" fmla="*/ 109 w 218"/>
                  <a:gd name="T21" fmla="*/ 26 h 219"/>
                  <a:gd name="T22" fmla="*/ 134 w 218"/>
                  <a:gd name="T23" fmla="*/ 29 h 219"/>
                  <a:gd name="T24" fmla="*/ 155 w 218"/>
                  <a:gd name="T25" fmla="*/ 40 h 219"/>
                  <a:gd name="T26" fmla="*/ 174 w 218"/>
                  <a:gd name="T27" fmla="*/ 56 h 219"/>
                  <a:gd name="T28" fmla="*/ 186 w 218"/>
                  <a:gd name="T29" fmla="*/ 77 h 219"/>
                  <a:gd name="T30" fmla="*/ 192 w 218"/>
                  <a:gd name="T31" fmla="*/ 101 h 219"/>
                  <a:gd name="T32" fmla="*/ 191 w 218"/>
                  <a:gd name="T33" fmla="*/ 125 h 219"/>
                  <a:gd name="T34" fmla="*/ 182 w 218"/>
                  <a:gd name="T35" fmla="*/ 149 h 219"/>
                  <a:gd name="T36" fmla="*/ 168 w 218"/>
                  <a:gd name="T37" fmla="*/ 168 h 219"/>
                  <a:gd name="T38" fmla="*/ 149 w 218"/>
                  <a:gd name="T39" fmla="*/ 183 h 219"/>
                  <a:gd name="T40" fmla="*/ 125 w 218"/>
                  <a:gd name="T41" fmla="*/ 191 h 219"/>
                  <a:gd name="T42" fmla="*/ 109 w 218"/>
                  <a:gd name="T43" fmla="*/ 0 h 219"/>
                  <a:gd name="T44" fmla="*/ 77 w 218"/>
                  <a:gd name="T45" fmla="*/ 4 h 219"/>
                  <a:gd name="T46" fmla="*/ 48 w 218"/>
                  <a:gd name="T47" fmla="*/ 18 h 219"/>
                  <a:gd name="T48" fmla="*/ 25 w 218"/>
                  <a:gd name="T49" fmla="*/ 40 h 219"/>
                  <a:gd name="T50" fmla="*/ 8 w 218"/>
                  <a:gd name="T51" fmla="*/ 66 h 219"/>
                  <a:gd name="T52" fmla="*/ 1 w 218"/>
                  <a:gd name="T53" fmla="*/ 98 h 219"/>
                  <a:gd name="T54" fmla="*/ 2 w 218"/>
                  <a:gd name="T55" fmla="*/ 131 h 219"/>
                  <a:gd name="T56" fmla="*/ 13 w 218"/>
                  <a:gd name="T57" fmla="*/ 161 h 219"/>
                  <a:gd name="T58" fmla="*/ 32 w 218"/>
                  <a:gd name="T59" fmla="*/ 187 h 219"/>
                  <a:gd name="T60" fmla="*/ 57 w 218"/>
                  <a:gd name="T61" fmla="*/ 205 h 219"/>
                  <a:gd name="T62" fmla="*/ 87 w 218"/>
                  <a:gd name="T63" fmla="*/ 217 h 219"/>
                  <a:gd name="T64" fmla="*/ 120 w 218"/>
                  <a:gd name="T65" fmla="*/ 218 h 219"/>
                  <a:gd name="T66" fmla="*/ 151 w 218"/>
                  <a:gd name="T67" fmla="*/ 210 h 219"/>
                  <a:gd name="T68" fmla="*/ 178 w 218"/>
                  <a:gd name="T69" fmla="*/ 193 h 219"/>
                  <a:gd name="T70" fmla="*/ 200 w 218"/>
                  <a:gd name="T71" fmla="*/ 171 h 219"/>
                  <a:gd name="T72" fmla="*/ 213 w 218"/>
                  <a:gd name="T73" fmla="*/ 142 h 219"/>
                  <a:gd name="T74" fmla="*/ 218 w 218"/>
                  <a:gd name="T75" fmla="*/ 109 h 219"/>
                  <a:gd name="T76" fmla="*/ 213 w 218"/>
                  <a:gd name="T77" fmla="*/ 77 h 219"/>
                  <a:gd name="T78" fmla="*/ 200 w 218"/>
                  <a:gd name="T79" fmla="*/ 48 h 219"/>
                  <a:gd name="T80" fmla="*/ 178 w 218"/>
                  <a:gd name="T81" fmla="*/ 25 h 219"/>
                  <a:gd name="T82" fmla="*/ 151 w 218"/>
                  <a:gd name="T83" fmla="*/ 8 h 219"/>
                  <a:gd name="T84" fmla="*/ 120 w 218"/>
                  <a:gd name="T85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8" h="219">
                    <a:moveTo>
                      <a:pt x="109" y="193"/>
                    </a:moveTo>
                    <a:lnTo>
                      <a:pt x="101" y="193"/>
                    </a:lnTo>
                    <a:lnTo>
                      <a:pt x="92" y="191"/>
                    </a:lnTo>
                    <a:lnTo>
                      <a:pt x="85" y="190"/>
                    </a:lnTo>
                    <a:lnTo>
                      <a:pt x="76" y="187"/>
                    </a:lnTo>
                    <a:lnTo>
                      <a:pt x="70" y="183"/>
                    </a:lnTo>
                    <a:lnTo>
                      <a:pt x="62" y="179"/>
                    </a:lnTo>
                    <a:lnTo>
                      <a:pt x="56" y="174"/>
                    </a:lnTo>
                    <a:lnTo>
                      <a:pt x="50" y="168"/>
                    </a:lnTo>
                    <a:lnTo>
                      <a:pt x="45" y="162"/>
                    </a:lnTo>
                    <a:lnTo>
                      <a:pt x="40" y="156"/>
                    </a:lnTo>
                    <a:lnTo>
                      <a:pt x="35" y="149"/>
                    </a:lnTo>
                    <a:lnTo>
                      <a:pt x="32" y="142"/>
                    </a:lnTo>
                    <a:lnTo>
                      <a:pt x="29" y="134"/>
                    </a:lnTo>
                    <a:lnTo>
                      <a:pt x="27" y="125"/>
                    </a:lnTo>
                    <a:lnTo>
                      <a:pt x="26" y="118"/>
                    </a:lnTo>
                    <a:lnTo>
                      <a:pt x="26" y="109"/>
                    </a:lnTo>
                    <a:lnTo>
                      <a:pt x="26" y="101"/>
                    </a:lnTo>
                    <a:lnTo>
                      <a:pt x="27" y="92"/>
                    </a:lnTo>
                    <a:lnTo>
                      <a:pt x="29" y="85"/>
                    </a:lnTo>
                    <a:lnTo>
                      <a:pt x="32" y="77"/>
                    </a:lnTo>
                    <a:lnTo>
                      <a:pt x="35" y="70"/>
                    </a:lnTo>
                    <a:lnTo>
                      <a:pt x="40" y="62"/>
                    </a:lnTo>
                    <a:lnTo>
                      <a:pt x="45" y="56"/>
                    </a:lnTo>
                    <a:lnTo>
                      <a:pt x="50" y="50"/>
                    </a:lnTo>
                    <a:lnTo>
                      <a:pt x="56" y="45"/>
                    </a:lnTo>
                    <a:lnTo>
                      <a:pt x="62" y="40"/>
                    </a:lnTo>
                    <a:lnTo>
                      <a:pt x="70" y="35"/>
                    </a:lnTo>
                    <a:lnTo>
                      <a:pt x="76" y="32"/>
                    </a:lnTo>
                    <a:lnTo>
                      <a:pt x="85" y="29"/>
                    </a:lnTo>
                    <a:lnTo>
                      <a:pt x="92" y="27"/>
                    </a:lnTo>
                    <a:lnTo>
                      <a:pt x="101" y="26"/>
                    </a:lnTo>
                    <a:lnTo>
                      <a:pt x="109" y="26"/>
                    </a:lnTo>
                    <a:lnTo>
                      <a:pt x="118" y="26"/>
                    </a:lnTo>
                    <a:lnTo>
                      <a:pt x="125" y="27"/>
                    </a:lnTo>
                    <a:lnTo>
                      <a:pt x="134" y="29"/>
                    </a:lnTo>
                    <a:lnTo>
                      <a:pt x="142" y="32"/>
                    </a:lnTo>
                    <a:lnTo>
                      <a:pt x="149" y="35"/>
                    </a:lnTo>
                    <a:lnTo>
                      <a:pt x="155" y="40"/>
                    </a:lnTo>
                    <a:lnTo>
                      <a:pt x="162" y="45"/>
                    </a:lnTo>
                    <a:lnTo>
                      <a:pt x="168" y="50"/>
                    </a:lnTo>
                    <a:lnTo>
                      <a:pt x="174" y="56"/>
                    </a:lnTo>
                    <a:lnTo>
                      <a:pt x="178" y="62"/>
                    </a:lnTo>
                    <a:lnTo>
                      <a:pt x="182" y="70"/>
                    </a:lnTo>
                    <a:lnTo>
                      <a:pt x="186" y="77"/>
                    </a:lnTo>
                    <a:lnTo>
                      <a:pt x="189" y="85"/>
                    </a:lnTo>
                    <a:lnTo>
                      <a:pt x="191" y="92"/>
                    </a:lnTo>
                    <a:lnTo>
                      <a:pt x="192" y="101"/>
                    </a:lnTo>
                    <a:lnTo>
                      <a:pt x="193" y="109"/>
                    </a:lnTo>
                    <a:lnTo>
                      <a:pt x="192" y="118"/>
                    </a:lnTo>
                    <a:lnTo>
                      <a:pt x="191" y="125"/>
                    </a:lnTo>
                    <a:lnTo>
                      <a:pt x="189" y="134"/>
                    </a:lnTo>
                    <a:lnTo>
                      <a:pt x="186" y="142"/>
                    </a:lnTo>
                    <a:lnTo>
                      <a:pt x="182" y="149"/>
                    </a:lnTo>
                    <a:lnTo>
                      <a:pt x="178" y="156"/>
                    </a:lnTo>
                    <a:lnTo>
                      <a:pt x="174" y="162"/>
                    </a:lnTo>
                    <a:lnTo>
                      <a:pt x="168" y="168"/>
                    </a:lnTo>
                    <a:lnTo>
                      <a:pt x="162" y="174"/>
                    </a:lnTo>
                    <a:lnTo>
                      <a:pt x="155" y="179"/>
                    </a:lnTo>
                    <a:lnTo>
                      <a:pt x="149" y="183"/>
                    </a:lnTo>
                    <a:lnTo>
                      <a:pt x="142" y="187"/>
                    </a:lnTo>
                    <a:lnTo>
                      <a:pt x="134" y="190"/>
                    </a:lnTo>
                    <a:lnTo>
                      <a:pt x="125" y="191"/>
                    </a:lnTo>
                    <a:lnTo>
                      <a:pt x="118" y="193"/>
                    </a:lnTo>
                    <a:lnTo>
                      <a:pt x="109" y="193"/>
                    </a:lnTo>
                    <a:close/>
                    <a:moveTo>
                      <a:pt x="109" y="0"/>
                    </a:moveTo>
                    <a:lnTo>
                      <a:pt x="98" y="0"/>
                    </a:lnTo>
                    <a:lnTo>
                      <a:pt x="87" y="2"/>
                    </a:lnTo>
                    <a:lnTo>
                      <a:pt x="77" y="4"/>
                    </a:lnTo>
                    <a:lnTo>
                      <a:pt x="66" y="8"/>
                    </a:lnTo>
                    <a:lnTo>
                      <a:pt x="57" y="13"/>
                    </a:lnTo>
                    <a:lnTo>
                      <a:pt x="48" y="18"/>
                    </a:lnTo>
                    <a:lnTo>
                      <a:pt x="40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8" y="66"/>
                    </a:lnTo>
                    <a:lnTo>
                      <a:pt x="5" y="77"/>
                    </a:lnTo>
                    <a:lnTo>
                      <a:pt x="2" y="87"/>
                    </a:lnTo>
                    <a:lnTo>
                      <a:pt x="1" y="98"/>
                    </a:lnTo>
                    <a:lnTo>
                      <a:pt x="0" y="109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2"/>
                    </a:lnTo>
                    <a:lnTo>
                      <a:pt x="8" y="151"/>
                    </a:lnTo>
                    <a:lnTo>
                      <a:pt x="13" y="161"/>
                    </a:lnTo>
                    <a:lnTo>
                      <a:pt x="19" y="171"/>
                    </a:lnTo>
                    <a:lnTo>
                      <a:pt x="25" y="178"/>
                    </a:lnTo>
                    <a:lnTo>
                      <a:pt x="32" y="187"/>
                    </a:lnTo>
                    <a:lnTo>
                      <a:pt x="40" y="193"/>
                    </a:lnTo>
                    <a:lnTo>
                      <a:pt x="48" y="200"/>
                    </a:lnTo>
                    <a:lnTo>
                      <a:pt x="57" y="205"/>
                    </a:lnTo>
                    <a:lnTo>
                      <a:pt x="66" y="210"/>
                    </a:lnTo>
                    <a:lnTo>
                      <a:pt x="77" y="214"/>
                    </a:lnTo>
                    <a:lnTo>
                      <a:pt x="87" y="217"/>
                    </a:lnTo>
                    <a:lnTo>
                      <a:pt x="98" y="218"/>
                    </a:lnTo>
                    <a:lnTo>
                      <a:pt x="109" y="219"/>
                    </a:lnTo>
                    <a:lnTo>
                      <a:pt x="120" y="218"/>
                    </a:lnTo>
                    <a:lnTo>
                      <a:pt x="131" y="217"/>
                    </a:lnTo>
                    <a:lnTo>
                      <a:pt x="142" y="214"/>
                    </a:lnTo>
                    <a:lnTo>
                      <a:pt x="151" y="210"/>
                    </a:lnTo>
                    <a:lnTo>
                      <a:pt x="161" y="205"/>
                    </a:lnTo>
                    <a:lnTo>
                      <a:pt x="169" y="200"/>
                    </a:lnTo>
                    <a:lnTo>
                      <a:pt x="178" y="193"/>
                    </a:lnTo>
                    <a:lnTo>
                      <a:pt x="187" y="187"/>
                    </a:lnTo>
                    <a:lnTo>
                      <a:pt x="193" y="178"/>
                    </a:lnTo>
                    <a:lnTo>
                      <a:pt x="200" y="171"/>
                    </a:lnTo>
                    <a:lnTo>
                      <a:pt x="205" y="161"/>
                    </a:lnTo>
                    <a:lnTo>
                      <a:pt x="209" y="151"/>
                    </a:lnTo>
                    <a:lnTo>
                      <a:pt x="213" y="142"/>
                    </a:lnTo>
                    <a:lnTo>
                      <a:pt x="216" y="131"/>
                    </a:lnTo>
                    <a:lnTo>
                      <a:pt x="218" y="120"/>
                    </a:lnTo>
                    <a:lnTo>
                      <a:pt x="218" y="109"/>
                    </a:lnTo>
                    <a:lnTo>
                      <a:pt x="218" y="98"/>
                    </a:lnTo>
                    <a:lnTo>
                      <a:pt x="216" y="87"/>
                    </a:lnTo>
                    <a:lnTo>
                      <a:pt x="213" y="77"/>
                    </a:lnTo>
                    <a:lnTo>
                      <a:pt x="209" y="66"/>
                    </a:lnTo>
                    <a:lnTo>
                      <a:pt x="205" y="57"/>
                    </a:lnTo>
                    <a:lnTo>
                      <a:pt x="200" y="48"/>
                    </a:lnTo>
                    <a:lnTo>
                      <a:pt x="193" y="40"/>
                    </a:lnTo>
                    <a:lnTo>
                      <a:pt x="187" y="32"/>
                    </a:lnTo>
                    <a:lnTo>
                      <a:pt x="178" y="25"/>
                    </a:lnTo>
                    <a:lnTo>
                      <a:pt x="169" y="18"/>
                    </a:lnTo>
                    <a:lnTo>
                      <a:pt x="161" y="13"/>
                    </a:lnTo>
                    <a:lnTo>
                      <a:pt x="151" y="8"/>
                    </a:lnTo>
                    <a:lnTo>
                      <a:pt x="142" y="4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îśļîḓe"/>
              <p:cNvSpPr/>
              <p:nvPr/>
            </p:nvSpPr>
            <p:spPr bwMode="auto">
              <a:xfrm>
                <a:off x="1763713" y="3278188"/>
                <a:ext cx="49213" cy="47625"/>
              </a:xfrm>
              <a:custGeom>
                <a:avLst/>
                <a:gdLst>
                  <a:gd name="T0" fmla="*/ 54 w 122"/>
                  <a:gd name="T1" fmla="*/ 96 h 121"/>
                  <a:gd name="T2" fmla="*/ 41 w 122"/>
                  <a:gd name="T3" fmla="*/ 90 h 121"/>
                  <a:gd name="T4" fmla="*/ 31 w 122"/>
                  <a:gd name="T5" fmla="*/ 81 h 121"/>
                  <a:gd name="T6" fmla="*/ 26 w 122"/>
                  <a:gd name="T7" fmla="*/ 68 h 121"/>
                  <a:gd name="T8" fmla="*/ 26 w 122"/>
                  <a:gd name="T9" fmla="*/ 54 h 121"/>
                  <a:gd name="T10" fmla="*/ 31 w 122"/>
                  <a:gd name="T11" fmla="*/ 41 h 121"/>
                  <a:gd name="T12" fmla="*/ 41 w 122"/>
                  <a:gd name="T13" fmla="*/ 31 h 121"/>
                  <a:gd name="T14" fmla="*/ 54 w 122"/>
                  <a:gd name="T15" fmla="*/ 26 h 121"/>
                  <a:gd name="T16" fmla="*/ 68 w 122"/>
                  <a:gd name="T17" fmla="*/ 26 h 121"/>
                  <a:gd name="T18" fmla="*/ 81 w 122"/>
                  <a:gd name="T19" fmla="*/ 31 h 121"/>
                  <a:gd name="T20" fmla="*/ 90 w 122"/>
                  <a:gd name="T21" fmla="*/ 41 h 121"/>
                  <a:gd name="T22" fmla="*/ 96 w 122"/>
                  <a:gd name="T23" fmla="*/ 54 h 121"/>
                  <a:gd name="T24" fmla="*/ 96 w 122"/>
                  <a:gd name="T25" fmla="*/ 68 h 121"/>
                  <a:gd name="T26" fmla="*/ 90 w 122"/>
                  <a:gd name="T27" fmla="*/ 81 h 121"/>
                  <a:gd name="T28" fmla="*/ 81 w 122"/>
                  <a:gd name="T29" fmla="*/ 90 h 121"/>
                  <a:gd name="T30" fmla="*/ 68 w 122"/>
                  <a:gd name="T31" fmla="*/ 96 h 121"/>
                  <a:gd name="T32" fmla="*/ 61 w 122"/>
                  <a:gd name="T33" fmla="*/ 0 h 121"/>
                  <a:gd name="T34" fmla="*/ 49 w 122"/>
                  <a:gd name="T35" fmla="*/ 1 h 121"/>
                  <a:gd name="T36" fmla="*/ 38 w 122"/>
                  <a:gd name="T37" fmla="*/ 4 h 121"/>
                  <a:gd name="T38" fmla="*/ 27 w 122"/>
                  <a:gd name="T39" fmla="*/ 11 h 121"/>
                  <a:gd name="T40" fmla="*/ 19 w 122"/>
                  <a:gd name="T41" fmla="*/ 18 h 121"/>
                  <a:gd name="T42" fmla="*/ 11 w 122"/>
                  <a:gd name="T43" fmla="*/ 27 h 121"/>
                  <a:gd name="T44" fmla="*/ 5 w 122"/>
                  <a:gd name="T45" fmla="*/ 38 h 121"/>
                  <a:gd name="T46" fmla="*/ 1 w 122"/>
                  <a:gd name="T47" fmla="*/ 48 h 121"/>
                  <a:gd name="T48" fmla="*/ 0 w 122"/>
                  <a:gd name="T49" fmla="*/ 61 h 121"/>
                  <a:gd name="T50" fmla="*/ 1 w 122"/>
                  <a:gd name="T51" fmla="*/ 73 h 121"/>
                  <a:gd name="T52" fmla="*/ 5 w 122"/>
                  <a:gd name="T53" fmla="*/ 85 h 121"/>
                  <a:gd name="T54" fmla="*/ 11 w 122"/>
                  <a:gd name="T55" fmla="*/ 96 h 121"/>
                  <a:gd name="T56" fmla="*/ 19 w 122"/>
                  <a:gd name="T57" fmla="*/ 104 h 121"/>
                  <a:gd name="T58" fmla="*/ 27 w 122"/>
                  <a:gd name="T59" fmla="*/ 112 h 121"/>
                  <a:gd name="T60" fmla="*/ 38 w 122"/>
                  <a:gd name="T61" fmla="*/ 117 h 121"/>
                  <a:gd name="T62" fmla="*/ 49 w 122"/>
                  <a:gd name="T63" fmla="*/ 120 h 121"/>
                  <a:gd name="T64" fmla="*/ 61 w 122"/>
                  <a:gd name="T65" fmla="*/ 121 h 121"/>
                  <a:gd name="T66" fmla="*/ 73 w 122"/>
                  <a:gd name="T67" fmla="*/ 120 h 121"/>
                  <a:gd name="T68" fmla="*/ 85 w 122"/>
                  <a:gd name="T69" fmla="*/ 117 h 121"/>
                  <a:gd name="T70" fmla="*/ 95 w 122"/>
                  <a:gd name="T71" fmla="*/ 112 h 121"/>
                  <a:gd name="T72" fmla="*/ 104 w 122"/>
                  <a:gd name="T73" fmla="*/ 104 h 121"/>
                  <a:gd name="T74" fmla="*/ 112 w 122"/>
                  <a:gd name="T75" fmla="*/ 96 h 121"/>
                  <a:gd name="T76" fmla="*/ 117 w 122"/>
                  <a:gd name="T77" fmla="*/ 85 h 121"/>
                  <a:gd name="T78" fmla="*/ 121 w 122"/>
                  <a:gd name="T79" fmla="*/ 73 h 121"/>
                  <a:gd name="T80" fmla="*/ 122 w 122"/>
                  <a:gd name="T81" fmla="*/ 61 h 121"/>
                  <a:gd name="T82" fmla="*/ 121 w 122"/>
                  <a:gd name="T83" fmla="*/ 48 h 121"/>
                  <a:gd name="T84" fmla="*/ 117 w 122"/>
                  <a:gd name="T85" fmla="*/ 38 h 121"/>
                  <a:gd name="T86" fmla="*/ 112 w 122"/>
                  <a:gd name="T87" fmla="*/ 27 h 121"/>
                  <a:gd name="T88" fmla="*/ 104 w 122"/>
                  <a:gd name="T89" fmla="*/ 18 h 121"/>
                  <a:gd name="T90" fmla="*/ 95 w 122"/>
                  <a:gd name="T91" fmla="*/ 11 h 121"/>
                  <a:gd name="T92" fmla="*/ 85 w 122"/>
                  <a:gd name="T93" fmla="*/ 4 h 121"/>
                  <a:gd name="T94" fmla="*/ 73 w 122"/>
                  <a:gd name="T95" fmla="*/ 1 h 121"/>
                  <a:gd name="T96" fmla="*/ 61 w 122"/>
                  <a:gd name="T9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121">
                    <a:moveTo>
                      <a:pt x="61" y="97"/>
                    </a:moveTo>
                    <a:lnTo>
                      <a:pt x="54" y="96"/>
                    </a:lnTo>
                    <a:lnTo>
                      <a:pt x="47" y="93"/>
                    </a:lnTo>
                    <a:lnTo>
                      <a:pt x="41" y="90"/>
                    </a:lnTo>
                    <a:lnTo>
                      <a:pt x="36" y="86"/>
                    </a:lnTo>
                    <a:lnTo>
                      <a:pt x="31" y="81"/>
                    </a:lnTo>
                    <a:lnTo>
                      <a:pt x="28" y="75"/>
                    </a:lnTo>
                    <a:lnTo>
                      <a:pt x="26" y="68"/>
                    </a:lnTo>
                    <a:lnTo>
                      <a:pt x="26" y="61"/>
                    </a:lnTo>
                    <a:lnTo>
                      <a:pt x="26" y="54"/>
                    </a:lnTo>
                    <a:lnTo>
                      <a:pt x="28" y="47"/>
                    </a:lnTo>
                    <a:lnTo>
                      <a:pt x="31" y="41"/>
                    </a:lnTo>
                    <a:lnTo>
                      <a:pt x="36" y="35"/>
                    </a:lnTo>
                    <a:lnTo>
                      <a:pt x="41" y="31"/>
                    </a:lnTo>
                    <a:lnTo>
                      <a:pt x="47" y="28"/>
                    </a:lnTo>
                    <a:lnTo>
                      <a:pt x="54" y="26"/>
                    </a:lnTo>
                    <a:lnTo>
                      <a:pt x="61" y="25"/>
                    </a:lnTo>
                    <a:lnTo>
                      <a:pt x="68" y="26"/>
                    </a:lnTo>
                    <a:lnTo>
                      <a:pt x="75" y="28"/>
                    </a:lnTo>
                    <a:lnTo>
                      <a:pt x="81" y="31"/>
                    </a:lnTo>
                    <a:lnTo>
                      <a:pt x="86" y="35"/>
                    </a:lnTo>
                    <a:lnTo>
                      <a:pt x="90" y="41"/>
                    </a:lnTo>
                    <a:lnTo>
                      <a:pt x="94" y="47"/>
                    </a:lnTo>
                    <a:lnTo>
                      <a:pt x="96" y="54"/>
                    </a:lnTo>
                    <a:lnTo>
                      <a:pt x="97" y="61"/>
                    </a:lnTo>
                    <a:lnTo>
                      <a:pt x="96" y="68"/>
                    </a:lnTo>
                    <a:lnTo>
                      <a:pt x="94" y="75"/>
                    </a:lnTo>
                    <a:lnTo>
                      <a:pt x="90" y="81"/>
                    </a:lnTo>
                    <a:lnTo>
                      <a:pt x="86" y="86"/>
                    </a:lnTo>
                    <a:lnTo>
                      <a:pt x="81" y="90"/>
                    </a:lnTo>
                    <a:lnTo>
                      <a:pt x="75" y="93"/>
                    </a:lnTo>
                    <a:lnTo>
                      <a:pt x="68" y="96"/>
                    </a:lnTo>
                    <a:lnTo>
                      <a:pt x="61" y="97"/>
                    </a:lnTo>
                    <a:close/>
                    <a:moveTo>
                      <a:pt x="61" y="0"/>
                    </a:moveTo>
                    <a:lnTo>
                      <a:pt x="55" y="0"/>
                    </a:lnTo>
                    <a:lnTo>
                      <a:pt x="49" y="1"/>
                    </a:lnTo>
                    <a:lnTo>
                      <a:pt x="43" y="2"/>
                    </a:lnTo>
                    <a:lnTo>
                      <a:pt x="38" y="4"/>
                    </a:lnTo>
                    <a:lnTo>
                      <a:pt x="32" y="8"/>
                    </a:lnTo>
                    <a:lnTo>
                      <a:pt x="27" y="11"/>
                    </a:lnTo>
                    <a:lnTo>
                      <a:pt x="23" y="14"/>
                    </a:lnTo>
                    <a:lnTo>
                      <a:pt x="19" y="18"/>
                    </a:lnTo>
                    <a:lnTo>
                      <a:pt x="14" y="23"/>
                    </a:lnTo>
                    <a:lnTo>
                      <a:pt x="11" y="27"/>
                    </a:lnTo>
                    <a:lnTo>
                      <a:pt x="8" y="32"/>
                    </a:lnTo>
                    <a:lnTo>
                      <a:pt x="5" y="38"/>
                    </a:lnTo>
                    <a:lnTo>
                      <a:pt x="3" y="43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67"/>
                    </a:lnTo>
                    <a:lnTo>
                      <a:pt x="1" y="73"/>
                    </a:lnTo>
                    <a:lnTo>
                      <a:pt x="3" y="79"/>
                    </a:lnTo>
                    <a:lnTo>
                      <a:pt x="5" y="85"/>
                    </a:lnTo>
                    <a:lnTo>
                      <a:pt x="8" y="90"/>
                    </a:lnTo>
                    <a:lnTo>
                      <a:pt x="11" y="96"/>
                    </a:lnTo>
                    <a:lnTo>
                      <a:pt x="14" y="100"/>
                    </a:lnTo>
                    <a:lnTo>
                      <a:pt x="19" y="104"/>
                    </a:lnTo>
                    <a:lnTo>
                      <a:pt x="23" y="108"/>
                    </a:lnTo>
                    <a:lnTo>
                      <a:pt x="27" y="112"/>
                    </a:lnTo>
                    <a:lnTo>
                      <a:pt x="32" y="115"/>
                    </a:lnTo>
                    <a:lnTo>
                      <a:pt x="38" y="117"/>
                    </a:lnTo>
                    <a:lnTo>
                      <a:pt x="43" y="119"/>
                    </a:lnTo>
                    <a:lnTo>
                      <a:pt x="49" y="120"/>
                    </a:lnTo>
                    <a:lnTo>
                      <a:pt x="55" y="121"/>
                    </a:lnTo>
                    <a:lnTo>
                      <a:pt x="61" y="121"/>
                    </a:lnTo>
                    <a:lnTo>
                      <a:pt x="68" y="121"/>
                    </a:lnTo>
                    <a:lnTo>
                      <a:pt x="73" y="120"/>
                    </a:lnTo>
                    <a:lnTo>
                      <a:pt x="80" y="119"/>
                    </a:lnTo>
                    <a:lnTo>
                      <a:pt x="85" y="117"/>
                    </a:lnTo>
                    <a:lnTo>
                      <a:pt x="90" y="115"/>
                    </a:lnTo>
                    <a:lnTo>
                      <a:pt x="95" y="112"/>
                    </a:lnTo>
                    <a:lnTo>
                      <a:pt x="100" y="108"/>
                    </a:lnTo>
                    <a:lnTo>
                      <a:pt x="104" y="104"/>
                    </a:lnTo>
                    <a:lnTo>
                      <a:pt x="108" y="100"/>
                    </a:lnTo>
                    <a:lnTo>
                      <a:pt x="112" y="96"/>
                    </a:lnTo>
                    <a:lnTo>
                      <a:pt x="115" y="90"/>
                    </a:lnTo>
                    <a:lnTo>
                      <a:pt x="117" y="85"/>
                    </a:lnTo>
                    <a:lnTo>
                      <a:pt x="119" y="79"/>
                    </a:lnTo>
                    <a:lnTo>
                      <a:pt x="121" y="73"/>
                    </a:lnTo>
                    <a:lnTo>
                      <a:pt x="122" y="67"/>
                    </a:lnTo>
                    <a:lnTo>
                      <a:pt x="122" y="61"/>
                    </a:lnTo>
                    <a:lnTo>
                      <a:pt x="122" y="55"/>
                    </a:lnTo>
                    <a:lnTo>
                      <a:pt x="121" y="48"/>
                    </a:lnTo>
                    <a:lnTo>
                      <a:pt x="119" y="43"/>
                    </a:lnTo>
                    <a:lnTo>
                      <a:pt x="117" y="38"/>
                    </a:lnTo>
                    <a:lnTo>
                      <a:pt x="115" y="32"/>
                    </a:lnTo>
                    <a:lnTo>
                      <a:pt x="112" y="27"/>
                    </a:lnTo>
                    <a:lnTo>
                      <a:pt x="108" y="23"/>
                    </a:lnTo>
                    <a:lnTo>
                      <a:pt x="104" y="18"/>
                    </a:lnTo>
                    <a:lnTo>
                      <a:pt x="100" y="14"/>
                    </a:lnTo>
                    <a:lnTo>
                      <a:pt x="95" y="11"/>
                    </a:lnTo>
                    <a:lnTo>
                      <a:pt x="90" y="8"/>
                    </a:lnTo>
                    <a:lnTo>
                      <a:pt x="85" y="4"/>
                    </a:lnTo>
                    <a:lnTo>
                      <a:pt x="80" y="2"/>
                    </a:lnTo>
                    <a:lnTo>
                      <a:pt x="73" y="1"/>
                    </a:lnTo>
                    <a:lnTo>
                      <a:pt x="68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îSḷíḋè"/>
              <p:cNvSpPr/>
              <p:nvPr/>
            </p:nvSpPr>
            <p:spPr bwMode="auto">
              <a:xfrm>
                <a:off x="1547813" y="3330576"/>
                <a:ext cx="212725" cy="212725"/>
              </a:xfrm>
              <a:custGeom>
                <a:avLst/>
                <a:gdLst>
                  <a:gd name="T0" fmla="*/ 407 w 535"/>
                  <a:gd name="T1" fmla="*/ 408 h 536"/>
                  <a:gd name="T2" fmla="*/ 367 w 535"/>
                  <a:gd name="T3" fmla="*/ 436 h 536"/>
                  <a:gd name="T4" fmla="*/ 330 w 535"/>
                  <a:gd name="T5" fmla="*/ 452 h 536"/>
                  <a:gd name="T6" fmla="*/ 321 w 535"/>
                  <a:gd name="T7" fmla="*/ 465 h 536"/>
                  <a:gd name="T8" fmla="*/ 217 w 535"/>
                  <a:gd name="T9" fmla="*/ 461 h 536"/>
                  <a:gd name="T10" fmla="*/ 199 w 535"/>
                  <a:gd name="T11" fmla="*/ 449 h 536"/>
                  <a:gd name="T12" fmla="*/ 163 w 535"/>
                  <a:gd name="T13" fmla="*/ 432 h 536"/>
                  <a:gd name="T14" fmla="*/ 134 w 535"/>
                  <a:gd name="T15" fmla="*/ 409 h 536"/>
                  <a:gd name="T16" fmla="*/ 82 w 535"/>
                  <a:gd name="T17" fmla="*/ 433 h 536"/>
                  <a:gd name="T18" fmla="*/ 75 w 535"/>
                  <a:gd name="T19" fmla="*/ 316 h 536"/>
                  <a:gd name="T20" fmla="*/ 72 w 535"/>
                  <a:gd name="T21" fmla="*/ 287 h 536"/>
                  <a:gd name="T22" fmla="*/ 72 w 535"/>
                  <a:gd name="T23" fmla="*/ 246 h 536"/>
                  <a:gd name="T24" fmla="*/ 75 w 535"/>
                  <a:gd name="T25" fmla="*/ 217 h 536"/>
                  <a:gd name="T26" fmla="*/ 82 w 535"/>
                  <a:gd name="T27" fmla="*/ 99 h 536"/>
                  <a:gd name="T28" fmla="*/ 134 w 535"/>
                  <a:gd name="T29" fmla="*/ 124 h 536"/>
                  <a:gd name="T30" fmla="*/ 163 w 535"/>
                  <a:gd name="T31" fmla="*/ 101 h 536"/>
                  <a:gd name="T32" fmla="*/ 199 w 535"/>
                  <a:gd name="T33" fmla="*/ 84 h 536"/>
                  <a:gd name="T34" fmla="*/ 217 w 535"/>
                  <a:gd name="T35" fmla="*/ 72 h 536"/>
                  <a:gd name="T36" fmla="*/ 321 w 535"/>
                  <a:gd name="T37" fmla="*/ 68 h 536"/>
                  <a:gd name="T38" fmla="*/ 330 w 535"/>
                  <a:gd name="T39" fmla="*/ 81 h 536"/>
                  <a:gd name="T40" fmla="*/ 367 w 535"/>
                  <a:gd name="T41" fmla="*/ 97 h 536"/>
                  <a:gd name="T42" fmla="*/ 407 w 535"/>
                  <a:gd name="T43" fmla="*/ 124 h 536"/>
                  <a:gd name="T44" fmla="*/ 505 w 535"/>
                  <a:gd name="T45" fmla="*/ 188 h 536"/>
                  <a:gd name="T46" fmla="*/ 458 w 535"/>
                  <a:gd name="T47" fmla="*/ 221 h 536"/>
                  <a:gd name="T48" fmla="*/ 463 w 535"/>
                  <a:gd name="T49" fmla="*/ 256 h 536"/>
                  <a:gd name="T50" fmla="*/ 461 w 535"/>
                  <a:gd name="T51" fmla="*/ 297 h 536"/>
                  <a:gd name="T52" fmla="*/ 462 w 535"/>
                  <a:gd name="T53" fmla="*/ 319 h 536"/>
                  <a:gd name="T54" fmla="*/ 528 w 535"/>
                  <a:gd name="T55" fmla="*/ 329 h 536"/>
                  <a:gd name="T56" fmla="*/ 489 w 535"/>
                  <a:gd name="T57" fmla="*/ 276 h 536"/>
                  <a:gd name="T58" fmla="*/ 486 w 535"/>
                  <a:gd name="T59" fmla="*/ 238 h 536"/>
                  <a:gd name="T60" fmla="*/ 534 w 535"/>
                  <a:gd name="T61" fmla="*/ 197 h 536"/>
                  <a:gd name="T62" fmla="*/ 467 w 535"/>
                  <a:gd name="T63" fmla="*/ 74 h 536"/>
                  <a:gd name="T64" fmla="*/ 455 w 535"/>
                  <a:gd name="T65" fmla="*/ 70 h 536"/>
                  <a:gd name="T66" fmla="*/ 380 w 535"/>
                  <a:gd name="T67" fmla="*/ 74 h 536"/>
                  <a:gd name="T68" fmla="*/ 346 w 535"/>
                  <a:gd name="T69" fmla="*/ 8 h 536"/>
                  <a:gd name="T70" fmla="*/ 205 w 535"/>
                  <a:gd name="T71" fmla="*/ 0 h 536"/>
                  <a:gd name="T72" fmla="*/ 192 w 535"/>
                  <a:gd name="T73" fmla="*/ 13 h 536"/>
                  <a:gd name="T74" fmla="*/ 143 w 535"/>
                  <a:gd name="T75" fmla="*/ 84 h 536"/>
                  <a:gd name="T76" fmla="*/ 74 w 535"/>
                  <a:gd name="T77" fmla="*/ 70 h 536"/>
                  <a:gd name="T78" fmla="*/ 0 w 535"/>
                  <a:gd name="T79" fmla="*/ 191 h 536"/>
                  <a:gd name="T80" fmla="*/ 49 w 535"/>
                  <a:gd name="T81" fmla="*/ 229 h 536"/>
                  <a:gd name="T82" fmla="*/ 46 w 535"/>
                  <a:gd name="T83" fmla="*/ 266 h 536"/>
                  <a:gd name="T84" fmla="*/ 48 w 535"/>
                  <a:gd name="T85" fmla="*/ 303 h 536"/>
                  <a:gd name="T86" fmla="*/ 0 w 535"/>
                  <a:gd name="T87" fmla="*/ 340 h 536"/>
                  <a:gd name="T88" fmla="*/ 73 w 535"/>
                  <a:gd name="T89" fmla="*/ 463 h 536"/>
                  <a:gd name="T90" fmla="*/ 143 w 535"/>
                  <a:gd name="T91" fmla="*/ 449 h 536"/>
                  <a:gd name="T92" fmla="*/ 192 w 535"/>
                  <a:gd name="T93" fmla="*/ 523 h 536"/>
                  <a:gd name="T94" fmla="*/ 205 w 535"/>
                  <a:gd name="T95" fmla="*/ 536 h 536"/>
                  <a:gd name="T96" fmla="*/ 346 w 535"/>
                  <a:gd name="T97" fmla="*/ 528 h 536"/>
                  <a:gd name="T98" fmla="*/ 364 w 535"/>
                  <a:gd name="T99" fmla="*/ 467 h 536"/>
                  <a:gd name="T100" fmla="*/ 409 w 535"/>
                  <a:gd name="T101" fmla="*/ 437 h 536"/>
                  <a:gd name="T102" fmla="*/ 458 w 535"/>
                  <a:gd name="T103" fmla="*/ 463 h 536"/>
                  <a:gd name="T104" fmla="*/ 467 w 535"/>
                  <a:gd name="T105" fmla="*/ 459 h 536"/>
                  <a:gd name="T106" fmla="*/ 535 w 535"/>
                  <a:gd name="T107" fmla="*/ 335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35" h="536">
                    <a:moveTo>
                      <a:pt x="453" y="433"/>
                    </a:moveTo>
                    <a:lnTo>
                      <a:pt x="414" y="410"/>
                    </a:lnTo>
                    <a:lnTo>
                      <a:pt x="410" y="409"/>
                    </a:lnTo>
                    <a:lnTo>
                      <a:pt x="407" y="408"/>
                    </a:lnTo>
                    <a:lnTo>
                      <a:pt x="403" y="409"/>
                    </a:lnTo>
                    <a:lnTo>
                      <a:pt x="399" y="411"/>
                    </a:lnTo>
                    <a:lnTo>
                      <a:pt x="383" y="424"/>
                    </a:lnTo>
                    <a:lnTo>
                      <a:pt x="367" y="436"/>
                    </a:lnTo>
                    <a:lnTo>
                      <a:pt x="359" y="441"/>
                    </a:lnTo>
                    <a:lnTo>
                      <a:pt x="350" y="446"/>
                    </a:lnTo>
                    <a:lnTo>
                      <a:pt x="340" y="449"/>
                    </a:lnTo>
                    <a:lnTo>
                      <a:pt x="330" y="452"/>
                    </a:lnTo>
                    <a:lnTo>
                      <a:pt x="326" y="454"/>
                    </a:lnTo>
                    <a:lnTo>
                      <a:pt x="323" y="457"/>
                    </a:lnTo>
                    <a:lnTo>
                      <a:pt x="321" y="461"/>
                    </a:lnTo>
                    <a:lnTo>
                      <a:pt x="321" y="465"/>
                    </a:lnTo>
                    <a:lnTo>
                      <a:pt x="321" y="511"/>
                    </a:lnTo>
                    <a:lnTo>
                      <a:pt x="218" y="511"/>
                    </a:lnTo>
                    <a:lnTo>
                      <a:pt x="218" y="465"/>
                    </a:lnTo>
                    <a:lnTo>
                      <a:pt x="217" y="461"/>
                    </a:lnTo>
                    <a:lnTo>
                      <a:pt x="216" y="457"/>
                    </a:lnTo>
                    <a:lnTo>
                      <a:pt x="213" y="454"/>
                    </a:lnTo>
                    <a:lnTo>
                      <a:pt x="208" y="452"/>
                    </a:lnTo>
                    <a:lnTo>
                      <a:pt x="199" y="449"/>
                    </a:lnTo>
                    <a:lnTo>
                      <a:pt x="189" y="446"/>
                    </a:lnTo>
                    <a:lnTo>
                      <a:pt x="180" y="441"/>
                    </a:lnTo>
                    <a:lnTo>
                      <a:pt x="172" y="437"/>
                    </a:lnTo>
                    <a:lnTo>
                      <a:pt x="163" y="432"/>
                    </a:lnTo>
                    <a:lnTo>
                      <a:pt x="155" y="425"/>
                    </a:lnTo>
                    <a:lnTo>
                      <a:pt x="146" y="419"/>
                    </a:lnTo>
                    <a:lnTo>
                      <a:pt x="137" y="411"/>
                    </a:lnTo>
                    <a:lnTo>
                      <a:pt x="134" y="409"/>
                    </a:lnTo>
                    <a:lnTo>
                      <a:pt x="130" y="408"/>
                    </a:lnTo>
                    <a:lnTo>
                      <a:pt x="126" y="409"/>
                    </a:lnTo>
                    <a:lnTo>
                      <a:pt x="122" y="410"/>
                    </a:lnTo>
                    <a:lnTo>
                      <a:pt x="82" y="433"/>
                    </a:lnTo>
                    <a:lnTo>
                      <a:pt x="30" y="344"/>
                    </a:lnTo>
                    <a:lnTo>
                      <a:pt x="70" y="321"/>
                    </a:lnTo>
                    <a:lnTo>
                      <a:pt x="73" y="319"/>
                    </a:lnTo>
                    <a:lnTo>
                      <a:pt x="75" y="316"/>
                    </a:lnTo>
                    <a:lnTo>
                      <a:pt x="75" y="311"/>
                    </a:lnTo>
                    <a:lnTo>
                      <a:pt x="75" y="307"/>
                    </a:lnTo>
                    <a:lnTo>
                      <a:pt x="74" y="297"/>
                    </a:lnTo>
                    <a:lnTo>
                      <a:pt x="72" y="287"/>
                    </a:lnTo>
                    <a:lnTo>
                      <a:pt x="72" y="277"/>
                    </a:lnTo>
                    <a:lnTo>
                      <a:pt x="71" y="266"/>
                    </a:lnTo>
                    <a:lnTo>
                      <a:pt x="72" y="257"/>
                    </a:lnTo>
                    <a:lnTo>
                      <a:pt x="72" y="246"/>
                    </a:lnTo>
                    <a:lnTo>
                      <a:pt x="74" y="236"/>
                    </a:lnTo>
                    <a:lnTo>
                      <a:pt x="75" y="226"/>
                    </a:lnTo>
                    <a:lnTo>
                      <a:pt x="76" y="221"/>
                    </a:lnTo>
                    <a:lnTo>
                      <a:pt x="75" y="217"/>
                    </a:lnTo>
                    <a:lnTo>
                      <a:pt x="73" y="214"/>
                    </a:lnTo>
                    <a:lnTo>
                      <a:pt x="70" y="212"/>
                    </a:lnTo>
                    <a:lnTo>
                      <a:pt x="30" y="188"/>
                    </a:lnTo>
                    <a:lnTo>
                      <a:pt x="82" y="99"/>
                    </a:lnTo>
                    <a:lnTo>
                      <a:pt x="122" y="122"/>
                    </a:lnTo>
                    <a:lnTo>
                      <a:pt x="126" y="124"/>
                    </a:lnTo>
                    <a:lnTo>
                      <a:pt x="130" y="124"/>
                    </a:lnTo>
                    <a:lnTo>
                      <a:pt x="134" y="124"/>
                    </a:lnTo>
                    <a:lnTo>
                      <a:pt x="137" y="121"/>
                    </a:lnTo>
                    <a:lnTo>
                      <a:pt x="146" y="114"/>
                    </a:lnTo>
                    <a:lnTo>
                      <a:pt x="155" y="106"/>
                    </a:lnTo>
                    <a:lnTo>
                      <a:pt x="163" y="101"/>
                    </a:lnTo>
                    <a:lnTo>
                      <a:pt x="172" y="96"/>
                    </a:lnTo>
                    <a:lnTo>
                      <a:pt x="180" y="91"/>
                    </a:lnTo>
                    <a:lnTo>
                      <a:pt x="189" y="87"/>
                    </a:lnTo>
                    <a:lnTo>
                      <a:pt x="199" y="84"/>
                    </a:lnTo>
                    <a:lnTo>
                      <a:pt x="208" y="81"/>
                    </a:lnTo>
                    <a:lnTo>
                      <a:pt x="213" y="78"/>
                    </a:lnTo>
                    <a:lnTo>
                      <a:pt x="215" y="76"/>
                    </a:lnTo>
                    <a:lnTo>
                      <a:pt x="217" y="72"/>
                    </a:lnTo>
                    <a:lnTo>
                      <a:pt x="218" y="68"/>
                    </a:lnTo>
                    <a:lnTo>
                      <a:pt x="218" y="26"/>
                    </a:lnTo>
                    <a:lnTo>
                      <a:pt x="321" y="26"/>
                    </a:lnTo>
                    <a:lnTo>
                      <a:pt x="321" y="68"/>
                    </a:lnTo>
                    <a:lnTo>
                      <a:pt x="321" y="72"/>
                    </a:lnTo>
                    <a:lnTo>
                      <a:pt x="323" y="76"/>
                    </a:lnTo>
                    <a:lnTo>
                      <a:pt x="326" y="78"/>
                    </a:lnTo>
                    <a:lnTo>
                      <a:pt x="330" y="81"/>
                    </a:lnTo>
                    <a:lnTo>
                      <a:pt x="340" y="84"/>
                    </a:lnTo>
                    <a:lnTo>
                      <a:pt x="350" y="87"/>
                    </a:lnTo>
                    <a:lnTo>
                      <a:pt x="360" y="91"/>
                    </a:lnTo>
                    <a:lnTo>
                      <a:pt x="367" y="97"/>
                    </a:lnTo>
                    <a:lnTo>
                      <a:pt x="383" y="107"/>
                    </a:lnTo>
                    <a:lnTo>
                      <a:pt x="399" y="121"/>
                    </a:lnTo>
                    <a:lnTo>
                      <a:pt x="403" y="124"/>
                    </a:lnTo>
                    <a:lnTo>
                      <a:pt x="407" y="124"/>
                    </a:lnTo>
                    <a:lnTo>
                      <a:pt x="410" y="124"/>
                    </a:lnTo>
                    <a:lnTo>
                      <a:pt x="414" y="122"/>
                    </a:lnTo>
                    <a:lnTo>
                      <a:pt x="453" y="99"/>
                    </a:lnTo>
                    <a:lnTo>
                      <a:pt x="505" y="188"/>
                    </a:lnTo>
                    <a:lnTo>
                      <a:pt x="465" y="212"/>
                    </a:lnTo>
                    <a:lnTo>
                      <a:pt x="462" y="214"/>
                    </a:lnTo>
                    <a:lnTo>
                      <a:pt x="460" y="217"/>
                    </a:lnTo>
                    <a:lnTo>
                      <a:pt x="458" y="221"/>
                    </a:lnTo>
                    <a:lnTo>
                      <a:pt x="458" y="226"/>
                    </a:lnTo>
                    <a:lnTo>
                      <a:pt x="461" y="235"/>
                    </a:lnTo>
                    <a:lnTo>
                      <a:pt x="462" y="246"/>
                    </a:lnTo>
                    <a:lnTo>
                      <a:pt x="463" y="256"/>
                    </a:lnTo>
                    <a:lnTo>
                      <a:pt x="463" y="266"/>
                    </a:lnTo>
                    <a:lnTo>
                      <a:pt x="463" y="277"/>
                    </a:lnTo>
                    <a:lnTo>
                      <a:pt x="462" y="287"/>
                    </a:lnTo>
                    <a:lnTo>
                      <a:pt x="461" y="297"/>
                    </a:lnTo>
                    <a:lnTo>
                      <a:pt x="458" y="307"/>
                    </a:lnTo>
                    <a:lnTo>
                      <a:pt x="458" y="311"/>
                    </a:lnTo>
                    <a:lnTo>
                      <a:pt x="460" y="316"/>
                    </a:lnTo>
                    <a:lnTo>
                      <a:pt x="462" y="319"/>
                    </a:lnTo>
                    <a:lnTo>
                      <a:pt x="465" y="321"/>
                    </a:lnTo>
                    <a:lnTo>
                      <a:pt x="505" y="344"/>
                    </a:lnTo>
                    <a:lnTo>
                      <a:pt x="453" y="433"/>
                    </a:lnTo>
                    <a:close/>
                    <a:moveTo>
                      <a:pt x="528" y="329"/>
                    </a:moveTo>
                    <a:lnTo>
                      <a:pt x="485" y="303"/>
                    </a:lnTo>
                    <a:lnTo>
                      <a:pt x="486" y="294"/>
                    </a:lnTo>
                    <a:lnTo>
                      <a:pt x="487" y="285"/>
                    </a:lnTo>
                    <a:lnTo>
                      <a:pt x="489" y="276"/>
                    </a:lnTo>
                    <a:lnTo>
                      <a:pt x="489" y="266"/>
                    </a:lnTo>
                    <a:lnTo>
                      <a:pt x="489" y="257"/>
                    </a:lnTo>
                    <a:lnTo>
                      <a:pt x="487" y="248"/>
                    </a:lnTo>
                    <a:lnTo>
                      <a:pt x="486" y="238"/>
                    </a:lnTo>
                    <a:lnTo>
                      <a:pt x="485" y="229"/>
                    </a:lnTo>
                    <a:lnTo>
                      <a:pt x="528" y="205"/>
                    </a:lnTo>
                    <a:lnTo>
                      <a:pt x="531" y="202"/>
                    </a:lnTo>
                    <a:lnTo>
                      <a:pt x="534" y="197"/>
                    </a:lnTo>
                    <a:lnTo>
                      <a:pt x="535" y="192"/>
                    </a:lnTo>
                    <a:lnTo>
                      <a:pt x="533" y="187"/>
                    </a:lnTo>
                    <a:lnTo>
                      <a:pt x="468" y="76"/>
                    </a:lnTo>
                    <a:lnTo>
                      <a:pt x="467" y="74"/>
                    </a:lnTo>
                    <a:lnTo>
                      <a:pt x="465" y="72"/>
                    </a:lnTo>
                    <a:lnTo>
                      <a:pt x="463" y="71"/>
                    </a:lnTo>
                    <a:lnTo>
                      <a:pt x="461" y="70"/>
                    </a:lnTo>
                    <a:lnTo>
                      <a:pt x="455" y="70"/>
                    </a:lnTo>
                    <a:lnTo>
                      <a:pt x="451" y="71"/>
                    </a:lnTo>
                    <a:lnTo>
                      <a:pt x="409" y="96"/>
                    </a:lnTo>
                    <a:lnTo>
                      <a:pt x="395" y="85"/>
                    </a:lnTo>
                    <a:lnTo>
                      <a:pt x="380" y="74"/>
                    </a:lnTo>
                    <a:lnTo>
                      <a:pt x="364" y="66"/>
                    </a:lnTo>
                    <a:lnTo>
                      <a:pt x="347" y="59"/>
                    </a:lnTo>
                    <a:lnTo>
                      <a:pt x="347" y="13"/>
                    </a:lnTo>
                    <a:lnTo>
                      <a:pt x="346" y="8"/>
                    </a:lnTo>
                    <a:lnTo>
                      <a:pt x="342" y="4"/>
                    </a:lnTo>
                    <a:lnTo>
                      <a:pt x="338" y="1"/>
                    </a:lnTo>
                    <a:lnTo>
                      <a:pt x="334" y="0"/>
                    </a:lnTo>
                    <a:lnTo>
                      <a:pt x="205" y="0"/>
                    </a:lnTo>
                    <a:lnTo>
                      <a:pt x="200" y="1"/>
                    </a:lnTo>
                    <a:lnTo>
                      <a:pt x="196" y="4"/>
                    </a:lnTo>
                    <a:lnTo>
                      <a:pt x="193" y="8"/>
                    </a:lnTo>
                    <a:lnTo>
                      <a:pt x="192" y="13"/>
                    </a:lnTo>
                    <a:lnTo>
                      <a:pt x="192" y="59"/>
                    </a:lnTo>
                    <a:lnTo>
                      <a:pt x="175" y="66"/>
                    </a:lnTo>
                    <a:lnTo>
                      <a:pt x="159" y="73"/>
                    </a:lnTo>
                    <a:lnTo>
                      <a:pt x="143" y="84"/>
                    </a:lnTo>
                    <a:lnTo>
                      <a:pt x="127" y="96"/>
                    </a:lnTo>
                    <a:lnTo>
                      <a:pt x="84" y="71"/>
                    </a:lnTo>
                    <a:lnTo>
                      <a:pt x="78" y="70"/>
                    </a:lnTo>
                    <a:lnTo>
                      <a:pt x="74" y="70"/>
                    </a:lnTo>
                    <a:lnTo>
                      <a:pt x="70" y="72"/>
                    </a:lnTo>
                    <a:lnTo>
                      <a:pt x="67" y="76"/>
                    </a:lnTo>
                    <a:lnTo>
                      <a:pt x="2" y="187"/>
                    </a:lnTo>
                    <a:lnTo>
                      <a:pt x="0" y="191"/>
                    </a:lnTo>
                    <a:lnTo>
                      <a:pt x="0" y="197"/>
                    </a:lnTo>
                    <a:lnTo>
                      <a:pt x="2" y="201"/>
                    </a:lnTo>
                    <a:lnTo>
                      <a:pt x="6" y="205"/>
                    </a:lnTo>
                    <a:lnTo>
                      <a:pt x="49" y="229"/>
                    </a:lnTo>
                    <a:lnTo>
                      <a:pt x="47" y="238"/>
                    </a:lnTo>
                    <a:lnTo>
                      <a:pt x="46" y="248"/>
                    </a:lnTo>
                    <a:lnTo>
                      <a:pt x="46" y="257"/>
                    </a:lnTo>
                    <a:lnTo>
                      <a:pt x="46" y="266"/>
                    </a:lnTo>
                    <a:lnTo>
                      <a:pt x="46" y="276"/>
                    </a:lnTo>
                    <a:lnTo>
                      <a:pt x="46" y="285"/>
                    </a:lnTo>
                    <a:lnTo>
                      <a:pt x="47" y="294"/>
                    </a:lnTo>
                    <a:lnTo>
                      <a:pt x="48" y="303"/>
                    </a:lnTo>
                    <a:lnTo>
                      <a:pt x="6" y="329"/>
                    </a:lnTo>
                    <a:lnTo>
                      <a:pt x="2" y="332"/>
                    </a:lnTo>
                    <a:lnTo>
                      <a:pt x="0" y="335"/>
                    </a:lnTo>
                    <a:lnTo>
                      <a:pt x="0" y="340"/>
                    </a:lnTo>
                    <a:lnTo>
                      <a:pt x="1" y="345"/>
                    </a:lnTo>
                    <a:lnTo>
                      <a:pt x="65" y="457"/>
                    </a:lnTo>
                    <a:lnTo>
                      <a:pt x="69" y="461"/>
                    </a:lnTo>
                    <a:lnTo>
                      <a:pt x="73" y="463"/>
                    </a:lnTo>
                    <a:lnTo>
                      <a:pt x="78" y="463"/>
                    </a:lnTo>
                    <a:lnTo>
                      <a:pt x="83" y="461"/>
                    </a:lnTo>
                    <a:lnTo>
                      <a:pt x="127" y="437"/>
                    </a:lnTo>
                    <a:lnTo>
                      <a:pt x="143" y="449"/>
                    </a:lnTo>
                    <a:lnTo>
                      <a:pt x="159" y="459"/>
                    </a:lnTo>
                    <a:lnTo>
                      <a:pt x="175" y="467"/>
                    </a:lnTo>
                    <a:lnTo>
                      <a:pt x="192" y="474"/>
                    </a:lnTo>
                    <a:lnTo>
                      <a:pt x="192" y="523"/>
                    </a:lnTo>
                    <a:lnTo>
                      <a:pt x="193" y="528"/>
                    </a:lnTo>
                    <a:lnTo>
                      <a:pt x="196" y="533"/>
                    </a:lnTo>
                    <a:lnTo>
                      <a:pt x="200" y="535"/>
                    </a:lnTo>
                    <a:lnTo>
                      <a:pt x="205" y="536"/>
                    </a:lnTo>
                    <a:lnTo>
                      <a:pt x="334" y="536"/>
                    </a:lnTo>
                    <a:lnTo>
                      <a:pt x="338" y="535"/>
                    </a:lnTo>
                    <a:lnTo>
                      <a:pt x="342" y="533"/>
                    </a:lnTo>
                    <a:lnTo>
                      <a:pt x="346" y="528"/>
                    </a:lnTo>
                    <a:lnTo>
                      <a:pt x="347" y="523"/>
                    </a:lnTo>
                    <a:lnTo>
                      <a:pt x="347" y="474"/>
                    </a:lnTo>
                    <a:lnTo>
                      <a:pt x="355" y="470"/>
                    </a:lnTo>
                    <a:lnTo>
                      <a:pt x="364" y="467"/>
                    </a:lnTo>
                    <a:lnTo>
                      <a:pt x="373" y="463"/>
                    </a:lnTo>
                    <a:lnTo>
                      <a:pt x="380" y="459"/>
                    </a:lnTo>
                    <a:lnTo>
                      <a:pt x="395" y="449"/>
                    </a:lnTo>
                    <a:lnTo>
                      <a:pt x="409" y="437"/>
                    </a:lnTo>
                    <a:lnTo>
                      <a:pt x="452" y="461"/>
                    </a:lnTo>
                    <a:lnTo>
                      <a:pt x="454" y="463"/>
                    </a:lnTo>
                    <a:lnTo>
                      <a:pt x="456" y="463"/>
                    </a:lnTo>
                    <a:lnTo>
                      <a:pt x="458" y="463"/>
                    </a:lnTo>
                    <a:lnTo>
                      <a:pt x="462" y="462"/>
                    </a:lnTo>
                    <a:lnTo>
                      <a:pt x="464" y="462"/>
                    </a:lnTo>
                    <a:lnTo>
                      <a:pt x="466" y="461"/>
                    </a:lnTo>
                    <a:lnTo>
                      <a:pt x="467" y="459"/>
                    </a:lnTo>
                    <a:lnTo>
                      <a:pt x="469" y="457"/>
                    </a:lnTo>
                    <a:lnTo>
                      <a:pt x="533" y="345"/>
                    </a:lnTo>
                    <a:lnTo>
                      <a:pt x="535" y="340"/>
                    </a:lnTo>
                    <a:lnTo>
                      <a:pt x="535" y="335"/>
                    </a:lnTo>
                    <a:lnTo>
                      <a:pt x="533" y="332"/>
                    </a:lnTo>
                    <a:lnTo>
                      <a:pt x="528" y="3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íṧ1íďê"/>
              <p:cNvSpPr/>
              <p:nvPr/>
            </p:nvSpPr>
            <p:spPr bwMode="auto">
              <a:xfrm>
                <a:off x="1727201" y="3240088"/>
                <a:ext cx="122238" cy="125413"/>
              </a:xfrm>
              <a:custGeom>
                <a:avLst/>
                <a:gdLst>
                  <a:gd name="T0" fmla="*/ 235 w 308"/>
                  <a:gd name="T1" fmla="*/ 227 h 315"/>
                  <a:gd name="T2" fmla="*/ 223 w 308"/>
                  <a:gd name="T3" fmla="*/ 229 h 315"/>
                  <a:gd name="T4" fmla="*/ 195 w 308"/>
                  <a:gd name="T5" fmla="*/ 248 h 315"/>
                  <a:gd name="T6" fmla="*/ 178 w 308"/>
                  <a:gd name="T7" fmla="*/ 257 h 315"/>
                  <a:gd name="T8" fmla="*/ 176 w 308"/>
                  <a:gd name="T9" fmla="*/ 289 h 315"/>
                  <a:gd name="T10" fmla="*/ 136 w 308"/>
                  <a:gd name="T11" fmla="*/ 260 h 315"/>
                  <a:gd name="T12" fmla="*/ 129 w 308"/>
                  <a:gd name="T13" fmla="*/ 253 h 315"/>
                  <a:gd name="T14" fmla="*/ 95 w 308"/>
                  <a:gd name="T15" fmla="*/ 237 h 315"/>
                  <a:gd name="T16" fmla="*/ 79 w 308"/>
                  <a:gd name="T17" fmla="*/ 226 h 315"/>
                  <a:gd name="T18" fmla="*/ 50 w 308"/>
                  <a:gd name="T19" fmla="*/ 240 h 315"/>
                  <a:gd name="T20" fmla="*/ 55 w 308"/>
                  <a:gd name="T21" fmla="*/ 192 h 315"/>
                  <a:gd name="T22" fmla="*/ 58 w 308"/>
                  <a:gd name="T23" fmla="*/ 180 h 315"/>
                  <a:gd name="T24" fmla="*/ 56 w 308"/>
                  <a:gd name="T25" fmla="*/ 145 h 315"/>
                  <a:gd name="T26" fmla="*/ 57 w 308"/>
                  <a:gd name="T27" fmla="*/ 126 h 315"/>
                  <a:gd name="T28" fmla="*/ 31 w 308"/>
                  <a:gd name="T29" fmla="*/ 108 h 315"/>
                  <a:gd name="T30" fmla="*/ 76 w 308"/>
                  <a:gd name="T31" fmla="*/ 87 h 315"/>
                  <a:gd name="T32" fmla="*/ 87 w 308"/>
                  <a:gd name="T33" fmla="*/ 84 h 315"/>
                  <a:gd name="T34" fmla="*/ 117 w 308"/>
                  <a:gd name="T35" fmla="*/ 66 h 315"/>
                  <a:gd name="T36" fmla="*/ 135 w 308"/>
                  <a:gd name="T37" fmla="*/ 57 h 315"/>
                  <a:gd name="T38" fmla="*/ 137 w 308"/>
                  <a:gd name="T39" fmla="*/ 25 h 315"/>
                  <a:gd name="T40" fmla="*/ 176 w 308"/>
                  <a:gd name="T41" fmla="*/ 53 h 315"/>
                  <a:gd name="T42" fmla="*/ 185 w 308"/>
                  <a:gd name="T43" fmla="*/ 62 h 315"/>
                  <a:gd name="T44" fmla="*/ 215 w 308"/>
                  <a:gd name="T45" fmla="*/ 77 h 315"/>
                  <a:gd name="T46" fmla="*/ 231 w 308"/>
                  <a:gd name="T47" fmla="*/ 88 h 315"/>
                  <a:gd name="T48" fmla="*/ 259 w 308"/>
                  <a:gd name="T49" fmla="*/ 76 h 315"/>
                  <a:gd name="T50" fmla="*/ 254 w 308"/>
                  <a:gd name="T51" fmla="*/ 123 h 315"/>
                  <a:gd name="T52" fmla="*/ 251 w 308"/>
                  <a:gd name="T53" fmla="*/ 134 h 315"/>
                  <a:gd name="T54" fmla="*/ 253 w 308"/>
                  <a:gd name="T55" fmla="*/ 169 h 315"/>
                  <a:gd name="T56" fmla="*/ 252 w 308"/>
                  <a:gd name="T57" fmla="*/ 188 h 315"/>
                  <a:gd name="T58" fmla="*/ 278 w 308"/>
                  <a:gd name="T59" fmla="*/ 207 h 315"/>
                  <a:gd name="T60" fmla="*/ 278 w 308"/>
                  <a:gd name="T61" fmla="*/ 178 h 315"/>
                  <a:gd name="T62" fmla="*/ 279 w 308"/>
                  <a:gd name="T63" fmla="*/ 148 h 315"/>
                  <a:gd name="T64" fmla="*/ 304 w 308"/>
                  <a:gd name="T65" fmla="*/ 123 h 315"/>
                  <a:gd name="T66" fmla="*/ 308 w 308"/>
                  <a:gd name="T67" fmla="*/ 116 h 315"/>
                  <a:gd name="T68" fmla="*/ 275 w 308"/>
                  <a:gd name="T69" fmla="*/ 51 h 315"/>
                  <a:gd name="T70" fmla="*/ 269 w 308"/>
                  <a:gd name="T71" fmla="*/ 46 h 315"/>
                  <a:gd name="T72" fmla="*/ 256 w 308"/>
                  <a:gd name="T73" fmla="*/ 46 h 315"/>
                  <a:gd name="T74" fmla="*/ 218 w 308"/>
                  <a:gd name="T75" fmla="*/ 49 h 315"/>
                  <a:gd name="T76" fmla="*/ 202 w 308"/>
                  <a:gd name="T77" fmla="*/ 13 h 315"/>
                  <a:gd name="T78" fmla="*/ 193 w 308"/>
                  <a:gd name="T79" fmla="*/ 2 h 315"/>
                  <a:gd name="T80" fmla="*/ 119 w 308"/>
                  <a:gd name="T81" fmla="*/ 2 h 315"/>
                  <a:gd name="T82" fmla="*/ 112 w 308"/>
                  <a:gd name="T83" fmla="*/ 13 h 315"/>
                  <a:gd name="T84" fmla="*/ 93 w 308"/>
                  <a:gd name="T85" fmla="*/ 50 h 315"/>
                  <a:gd name="T86" fmla="*/ 52 w 308"/>
                  <a:gd name="T87" fmla="*/ 46 h 315"/>
                  <a:gd name="T88" fmla="*/ 37 w 308"/>
                  <a:gd name="T89" fmla="*/ 47 h 315"/>
                  <a:gd name="T90" fmla="*/ 1 w 308"/>
                  <a:gd name="T91" fmla="*/ 111 h 315"/>
                  <a:gd name="T92" fmla="*/ 3 w 308"/>
                  <a:gd name="T93" fmla="*/ 121 h 315"/>
                  <a:gd name="T94" fmla="*/ 31 w 308"/>
                  <a:gd name="T95" fmla="*/ 138 h 315"/>
                  <a:gd name="T96" fmla="*/ 30 w 308"/>
                  <a:gd name="T97" fmla="*/ 167 h 315"/>
                  <a:gd name="T98" fmla="*/ 4 w 308"/>
                  <a:gd name="T99" fmla="*/ 193 h 315"/>
                  <a:gd name="T100" fmla="*/ 1 w 308"/>
                  <a:gd name="T101" fmla="*/ 199 h 315"/>
                  <a:gd name="T102" fmla="*/ 34 w 308"/>
                  <a:gd name="T103" fmla="*/ 263 h 315"/>
                  <a:gd name="T104" fmla="*/ 46 w 308"/>
                  <a:gd name="T105" fmla="*/ 270 h 315"/>
                  <a:gd name="T106" fmla="*/ 85 w 308"/>
                  <a:gd name="T107" fmla="*/ 259 h 315"/>
                  <a:gd name="T108" fmla="*/ 112 w 308"/>
                  <a:gd name="T109" fmla="*/ 274 h 315"/>
                  <a:gd name="T110" fmla="*/ 116 w 308"/>
                  <a:gd name="T111" fmla="*/ 311 h 315"/>
                  <a:gd name="T112" fmla="*/ 189 w 308"/>
                  <a:gd name="T113" fmla="*/ 315 h 315"/>
                  <a:gd name="T114" fmla="*/ 201 w 308"/>
                  <a:gd name="T115" fmla="*/ 306 h 315"/>
                  <a:gd name="T116" fmla="*/ 210 w 308"/>
                  <a:gd name="T117" fmla="*/ 270 h 315"/>
                  <a:gd name="T118" fmla="*/ 234 w 308"/>
                  <a:gd name="T119" fmla="*/ 255 h 315"/>
                  <a:gd name="T120" fmla="*/ 267 w 308"/>
                  <a:gd name="T121" fmla="*/ 270 h 315"/>
                  <a:gd name="T122" fmla="*/ 307 w 308"/>
                  <a:gd name="T123" fmla="*/ 208 h 315"/>
                  <a:gd name="T124" fmla="*/ 306 w 308"/>
                  <a:gd name="T125" fmla="*/ 19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8" h="315">
                    <a:moveTo>
                      <a:pt x="260" y="240"/>
                    </a:moveTo>
                    <a:lnTo>
                      <a:pt x="239" y="228"/>
                    </a:lnTo>
                    <a:lnTo>
                      <a:pt x="235" y="227"/>
                    </a:lnTo>
                    <a:lnTo>
                      <a:pt x="231" y="226"/>
                    </a:lnTo>
                    <a:lnTo>
                      <a:pt x="227" y="227"/>
                    </a:lnTo>
                    <a:lnTo>
                      <a:pt x="223" y="229"/>
                    </a:lnTo>
                    <a:lnTo>
                      <a:pt x="215" y="237"/>
                    </a:lnTo>
                    <a:lnTo>
                      <a:pt x="205" y="243"/>
                    </a:lnTo>
                    <a:lnTo>
                      <a:pt x="195" y="248"/>
                    </a:lnTo>
                    <a:lnTo>
                      <a:pt x="185" y="253"/>
                    </a:lnTo>
                    <a:lnTo>
                      <a:pt x="181" y="255"/>
                    </a:lnTo>
                    <a:lnTo>
                      <a:pt x="178" y="257"/>
                    </a:lnTo>
                    <a:lnTo>
                      <a:pt x="177" y="260"/>
                    </a:lnTo>
                    <a:lnTo>
                      <a:pt x="176" y="265"/>
                    </a:lnTo>
                    <a:lnTo>
                      <a:pt x="176" y="289"/>
                    </a:lnTo>
                    <a:lnTo>
                      <a:pt x="137" y="289"/>
                    </a:lnTo>
                    <a:lnTo>
                      <a:pt x="137" y="265"/>
                    </a:lnTo>
                    <a:lnTo>
                      <a:pt x="136" y="260"/>
                    </a:lnTo>
                    <a:lnTo>
                      <a:pt x="135" y="257"/>
                    </a:lnTo>
                    <a:lnTo>
                      <a:pt x="132" y="255"/>
                    </a:lnTo>
                    <a:lnTo>
                      <a:pt x="129" y="253"/>
                    </a:lnTo>
                    <a:lnTo>
                      <a:pt x="117" y="248"/>
                    </a:lnTo>
                    <a:lnTo>
                      <a:pt x="105" y="243"/>
                    </a:lnTo>
                    <a:lnTo>
                      <a:pt x="95" y="237"/>
                    </a:lnTo>
                    <a:lnTo>
                      <a:pt x="87" y="229"/>
                    </a:lnTo>
                    <a:lnTo>
                      <a:pt x="84" y="227"/>
                    </a:lnTo>
                    <a:lnTo>
                      <a:pt x="79" y="226"/>
                    </a:lnTo>
                    <a:lnTo>
                      <a:pt x="76" y="227"/>
                    </a:lnTo>
                    <a:lnTo>
                      <a:pt x="72" y="228"/>
                    </a:lnTo>
                    <a:lnTo>
                      <a:pt x="50" y="240"/>
                    </a:lnTo>
                    <a:lnTo>
                      <a:pt x="30" y="207"/>
                    </a:lnTo>
                    <a:lnTo>
                      <a:pt x="51" y="194"/>
                    </a:lnTo>
                    <a:lnTo>
                      <a:pt x="55" y="192"/>
                    </a:lnTo>
                    <a:lnTo>
                      <a:pt x="57" y="188"/>
                    </a:lnTo>
                    <a:lnTo>
                      <a:pt x="58" y="184"/>
                    </a:lnTo>
                    <a:lnTo>
                      <a:pt x="58" y="180"/>
                    </a:lnTo>
                    <a:lnTo>
                      <a:pt x="56" y="168"/>
                    </a:lnTo>
                    <a:lnTo>
                      <a:pt x="55" y="157"/>
                    </a:lnTo>
                    <a:lnTo>
                      <a:pt x="56" y="145"/>
                    </a:lnTo>
                    <a:lnTo>
                      <a:pt x="58" y="134"/>
                    </a:lnTo>
                    <a:lnTo>
                      <a:pt x="58" y="130"/>
                    </a:lnTo>
                    <a:lnTo>
                      <a:pt x="57" y="126"/>
                    </a:lnTo>
                    <a:lnTo>
                      <a:pt x="55" y="123"/>
                    </a:lnTo>
                    <a:lnTo>
                      <a:pt x="51" y="120"/>
                    </a:lnTo>
                    <a:lnTo>
                      <a:pt x="31" y="108"/>
                    </a:lnTo>
                    <a:lnTo>
                      <a:pt x="50" y="73"/>
                    </a:lnTo>
                    <a:lnTo>
                      <a:pt x="72" y="86"/>
                    </a:lnTo>
                    <a:lnTo>
                      <a:pt x="76" y="87"/>
                    </a:lnTo>
                    <a:lnTo>
                      <a:pt x="79" y="87"/>
                    </a:lnTo>
                    <a:lnTo>
                      <a:pt x="84" y="86"/>
                    </a:lnTo>
                    <a:lnTo>
                      <a:pt x="87" y="84"/>
                    </a:lnTo>
                    <a:lnTo>
                      <a:pt x="95" y="78"/>
                    </a:lnTo>
                    <a:lnTo>
                      <a:pt x="105" y="71"/>
                    </a:lnTo>
                    <a:lnTo>
                      <a:pt x="117" y="66"/>
                    </a:lnTo>
                    <a:lnTo>
                      <a:pt x="129" y="62"/>
                    </a:lnTo>
                    <a:lnTo>
                      <a:pt x="132" y="59"/>
                    </a:lnTo>
                    <a:lnTo>
                      <a:pt x="135" y="57"/>
                    </a:lnTo>
                    <a:lnTo>
                      <a:pt x="136" y="53"/>
                    </a:lnTo>
                    <a:lnTo>
                      <a:pt x="137" y="50"/>
                    </a:lnTo>
                    <a:lnTo>
                      <a:pt x="137" y="25"/>
                    </a:lnTo>
                    <a:lnTo>
                      <a:pt x="176" y="25"/>
                    </a:lnTo>
                    <a:lnTo>
                      <a:pt x="176" y="50"/>
                    </a:lnTo>
                    <a:lnTo>
                      <a:pt x="176" y="53"/>
                    </a:lnTo>
                    <a:lnTo>
                      <a:pt x="178" y="57"/>
                    </a:lnTo>
                    <a:lnTo>
                      <a:pt x="181" y="59"/>
                    </a:lnTo>
                    <a:lnTo>
                      <a:pt x="185" y="62"/>
                    </a:lnTo>
                    <a:lnTo>
                      <a:pt x="195" y="66"/>
                    </a:lnTo>
                    <a:lnTo>
                      <a:pt x="205" y="71"/>
                    </a:lnTo>
                    <a:lnTo>
                      <a:pt x="215" y="77"/>
                    </a:lnTo>
                    <a:lnTo>
                      <a:pt x="223" y="84"/>
                    </a:lnTo>
                    <a:lnTo>
                      <a:pt x="227" y="87"/>
                    </a:lnTo>
                    <a:lnTo>
                      <a:pt x="231" y="88"/>
                    </a:lnTo>
                    <a:lnTo>
                      <a:pt x="235" y="88"/>
                    </a:lnTo>
                    <a:lnTo>
                      <a:pt x="239" y="86"/>
                    </a:lnTo>
                    <a:lnTo>
                      <a:pt x="259" y="76"/>
                    </a:lnTo>
                    <a:lnTo>
                      <a:pt x="278" y="108"/>
                    </a:lnTo>
                    <a:lnTo>
                      <a:pt x="258" y="120"/>
                    </a:lnTo>
                    <a:lnTo>
                      <a:pt x="254" y="123"/>
                    </a:lnTo>
                    <a:lnTo>
                      <a:pt x="252" y="126"/>
                    </a:lnTo>
                    <a:lnTo>
                      <a:pt x="251" y="130"/>
                    </a:lnTo>
                    <a:lnTo>
                      <a:pt x="251" y="134"/>
                    </a:lnTo>
                    <a:lnTo>
                      <a:pt x="253" y="145"/>
                    </a:lnTo>
                    <a:lnTo>
                      <a:pt x="254" y="157"/>
                    </a:lnTo>
                    <a:lnTo>
                      <a:pt x="253" y="169"/>
                    </a:lnTo>
                    <a:lnTo>
                      <a:pt x="251" y="180"/>
                    </a:lnTo>
                    <a:lnTo>
                      <a:pt x="251" y="184"/>
                    </a:lnTo>
                    <a:lnTo>
                      <a:pt x="252" y="188"/>
                    </a:lnTo>
                    <a:lnTo>
                      <a:pt x="254" y="192"/>
                    </a:lnTo>
                    <a:lnTo>
                      <a:pt x="258" y="194"/>
                    </a:lnTo>
                    <a:lnTo>
                      <a:pt x="278" y="207"/>
                    </a:lnTo>
                    <a:lnTo>
                      <a:pt x="260" y="240"/>
                    </a:lnTo>
                    <a:close/>
                    <a:moveTo>
                      <a:pt x="302" y="192"/>
                    </a:moveTo>
                    <a:lnTo>
                      <a:pt x="278" y="178"/>
                    </a:lnTo>
                    <a:lnTo>
                      <a:pt x="279" y="167"/>
                    </a:lnTo>
                    <a:lnTo>
                      <a:pt x="279" y="157"/>
                    </a:lnTo>
                    <a:lnTo>
                      <a:pt x="279" y="148"/>
                    </a:lnTo>
                    <a:lnTo>
                      <a:pt x="278" y="138"/>
                    </a:lnTo>
                    <a:lnTo>
                      <a:pt x="302" y="124"/>
                    </a:lnTo>
                    <a:lnTo>
                      <a:pt x="304" y="123"/>
                    </a:lnTo>
                    <a:lnTo>
                      <a:pt x="306" y="121"/>
                    </a:lnTo>
                    <a:lnTo>
                      <a:pt x="307" y="119"/>
                    </a:lnTo>
                    <a:lnTo>
                      <a:pt x="308" y="116"/>
                    </a:lnTo>
                    <a:lnTo>
                      <a:pt x="308" y="111"/>
                    </a:lnTo>
                    <a:lnTo>
                      <a:pt x="306" y="106"/>
                    </a:lnTo>
                    <a:lnTo>
                      <a:pt x="275" y="51"/>
                    </a:lnTo>
                    <a:lnTo>
                      <a:pt x="273" y="49"/>
                    </a:lnTo>
                    <a:lnTo>
                      <a:pt x="271" y="47"/>
                    </a:lnTo>
                    <a:lnTo>
                      <a:pt x="269" y="46"/>
                    </a:lnTo>
                    <a:lnTo>
                      <a:pt x="266" y="44"/>
                    </a:lnTo>
                    <a:lnTo>
                      <a:pt x="262" y="44"/>
                    </a:lnTo>
                    <a:lnTo>
                      <a:pt x="256" y="46"/>
                    </a:lnTo>
                    <a:lnTo>
                      <a:pt x="234" y="59"/>
                    </a:lnTo>
                    <a:lnTo>
                      <a:pt x="226" y="54"/>
                    </a:lnTo>
                    <a:lnTo>
                      <a:pt x="218" y="49"/>
                    </a:lnTo>
                    <a:lnTo>
                      <a:pt x="210" y="44"/>
                    </a:lnTo>
                    <a:lnTo>
                      <a:pt x="202" y="41"/>
                    </a:lnTo>
                    <a:lnTo>
                      <a:pt x="202" y="13"/>
                    </a:lnTo>
                    <a:lnTo>
                      <a:pt x="201" y="8"/>
                    </a:lnTo>
                    <a:lnTo>
                      <a:pt x="197" y="4"/>
                    </a:lnTo>
                    <a:lnTo>
                      <a:pt x="193" y="2"/>
                    </a:lnTo>
                    <a:lnTo>
                      <a:pt x="189" y="0"/>
                    </a:lnTo>
                    <a:lnTo>
                      <a:pt x="124" y="0"/>
                    </a:lnTo>
                    <a:lnTo>
                      <a:pt x="119" y="2"/>
                    </a:lnTo>
                    <a:lnTo>
                      <a:pt x="116" y="4"/>
                    </a:lnTo>
                    <a:lnTo>
                      <a:pt x="113" y="8"/>
                    </a:lnTo>
                    <a:lnTo>
                      <a:pt x="112" y="13"/>
                    </a:lnTo>
                    <a:lnTo>
                      <a:pt x="112" y="41"/>
                    </a:lnTo>
                    <a:lnTo>
                      <a:pt x="102" y="44"/>
                    </a:lnTo>
                    <a:lnTo>
                      <a:pt x="93" y="50"/>
                    </a:lnTo>
                    <a:lnTo>
                      <a:pt x="85" y="54"/>
                    </a:lnTo>
                    <a:lnTo>
                      <a:pt x="77" y="59"/>
                    </a:lnTo>
                    <a:lnTo>
                      <a:pt x="52" y="46"/>
                    </a:lnTo>
                    <a:lnTo>
                      <a:pt x="47" y="44"/>
                    </a:lnTo>
                    <a:lnTo>
                      <a:pt x="43" y="44"/>
                    </a:lnTo>
                    <a:lnTo>
                      <a:pt x="37" y="47"/>
                    </a:lnTo>
                    <a:lnTo>
                      <a:pt x="34" y="51"/>
                    </a:lnTo>
                    <a:lnTo>
                      <a:pt x="2" y="106"/>
                    </a:lnTo>
                    <a:lnTo>
                      <a:pt x="1" y="111"/>
                    </a:lnTo>
                    <a:lnTo>
                      <a:pt x="1" y="116"/>
                    </a:lnTo>
                    <a:lnTo>
                      <a:pt x="2" y="119"/>
                    </a:lnTo>
                    <a:lnTo>
                      <a:pt x="3" y="121"/>
                    </a:lnTo>
                    <a:lnTo>
                      <a:pt x="5" y="123"/>
                    </a:lnTo>
                    <a:lnTo>
                      <a:pt x="7" y="124"/>
                    </a:lnTo>
                    <a:lnTo>
                      <a:pt x="31" y="138"/>
                    </a:lnTo>
                    <a:lnTo>
                      <a:pt x="30" y="148"/>
                    </a:lnTo>
                    <a:lnTo>
                      <a:pt x="29" y="157"/>
                    </a:lnTo>
                    <a:lnTo>
                      <a:pt x="30" y="167"/>
                    </a:lnTo>
                    <a:lnTo>
                      <a:pt x="31" y="178"/>
                    </a:lnTo>
                    <a:lnTo>
                      <a:pt x="6" y="192"/>
                    </a:lnTo>
                    <a:lnTo>
                      <a:pt x="4" y="193"/>
                    </a:lnTo>
                    <a:lnTo>
                      <a:pt x="3" y="194"/>
                    </a:lnTo>
                    <a:lnTo>
                      <a:pt x="2" y="196"/>
                    </a:lnTo>
                    <a:lnTo>
                      <a:pt x="1" y="199"/>
                    </a:lnTo>
                    <a:lnTo>
                      <a:pt x="0" y="203"/>
                    </a:lnTo>
                    <a:lnTo>
                      <a:pt x="2" y="208"/>
                    </a:lnTo>
                    <a:lnTo>
                      <a:pt x="34" y="263"/>
                    </a:lnTo>
                    <a:lnTo>
                      <a:pt x="37" y="268"/>
                    </a:lnTo>
                    <a:lnTo>
                      <a:pt x="42" y="270"/>
                    </a:lnTo>
                    <a:lnTo>
                      <a:pt x="46" y="270"/>
                    </a:lnTo>
                    <a:lnTo>
                      <a:pt x="51" y="269"/>
                    </a:lnTo>
                    <a:lnTo>
                      <a:pt x="77" y="254"/>
                    </a:lnTo>
                    <a:lnTo>
                      <a:pt x="85" y="259"/>
                    </a:lnTo>
                    <a:lnTo>
                      <a:pt x="93" y="266"/>
                    </a:lnTo>
                    <a:lnTo>
                      <a:pt x="102" y="270"/>
                    </a:lnTo>
                    <a:lnTo>
                      <a:pt x="112" y="274"/>
                    </a:lnTo>
                    <a:lnTo>
                      <a:pt x="112" y="302"/>
                    </a:lnTo>
                    <a:lnTo>
                      <a:pt x="113" y="306"/>
                    </a:lnTo>
                    <a:lnTo>
                      <a:pt x="116" y="311"/>
                    </a:lnTo>
                    <a:lnTo>
                      <a:pt x="119" y="314"/>
                    </a:lnTo>
                    <a:lnTo>
                      <a:pt x="124" y="315"/>
                    </a:lnTo>
                    <a:lnTo>
                      <a:pt x="189" y="315"/>
                    </a:lnTo>
                    <a:lnTo>
                      <a:pt x="193" y="314"/>
                    </a:lnTo>
                    <a:lnTo>
                      <a:pt x="197" y="311"/>
                    </a:lnTo>
                    <a:lnTo>
                      <a:pt x="201" y="306"/>
                    </a:lnTo>
                    <a:lnTo>
                      <a:pt x="202" y="302"/>
                    </a:lnTo>
                    <a:lnTo>
                      <a:pt x="202" y="274"/>
                    </a:lnTo>
                    <a:lnTo>
                      <a:pt x="210" y="270"/>
                    </a:lnTo>
                    <a:lnTo>
                      <a:pt x="218" y="266"/>
                    </a:lnTo>
                    <a:lnTo>
                      <a:pt x="226" y="260"/>
                    </a:lnTo>
                    <a:lnTo>
                      <a:pt x="234" y="255"/>
                    </a:lnTo>
                    <a:lnTo>
                      <a:pt x="258" y="268"/>
                    </a:lnTo>
                    <a:lnTo>
                      <a:pt x="262" y="270"/>
                    </a:lnTo>
                    <a:lnTo>
                      <a:pt x="267" y="270"/>
                    </a:lnTo>
                    <a:lnTo>
                      <a:pt x="271" y="268"/>
                    </a:lnTo>
                    <a:lnTo>
                      <a:pt x="275" y="263"/>
                    </a:lnTo>
                    <a:lnTo>
                      <a:pt x="307" y="208"/>
                    </a:lnTo>
                    <a:lnTo>
                      <a:pt x="308" y="202"/>
                    </a:lnTo>
                    <a:lnTo>
                      <a:pt x="308" y="198"/>
                    </a:lnTo>
                    <a:lnTo>
                      <a:pt x="306" y="194"/>
                    </a:lnTo>
                    <a:lnTo>
                      <a:pt x="302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>
                  <a:defRPr/>
                </a:pPr>
                <a:endParaRPr lang="en-US" sz="1350" kern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ïşliḋè"/>
            <p:cNvGrpSpPr/>
            <p:nvPr/>
          </p:nvGrpSpPr>
          <p:grpSpPr>
            <a:xfrm>
              <a:off x="6895820" y="4707616"/>
              <a:ext cx="952304" cy="594800"/>
              <a:chOff x="5484573" y="5214090"/>
              <a:chExt cx="952304" cy="594800"/>
            </a:xfrm>
          </p:grpSpPr>
          <p:sp>
            <p:nvSpPr>
              <p:cNvPr id="91" name="ïṧļíḓê"/>
              <p:cNvSpPr txBox="1"/>
              <p:nvPr/>
            </p:nvSpPr>
            <p:spPr>
              <a:xfrm>
                <a:off x="5484573" y="5470335"/>
                <a:ext cx="952304" cy="33855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white"/>
                    </a:solidFill>
                  </a:rPr>
                  <a:t>Oct-Des</a:t>
                </a:r>
                <a:endParaRPr lang="en-US" sz="1200" b="1" kern="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2" name="íśľîḋè"/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93" name="íṡ1îḑe"/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>
                    <a:defRPr/>
                  </a:pPr>
                  <a:endParaRPr lang="en-US" sz="135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4" name="íşliḍé"/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pPr>
                    <a:defRPr/>
                  </a:pPr>
                  <a:endParaRPr lang="en-US" sz="135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81" name="ïṩ1iďè"/>
            <p:cNvSpPr txBox="1"/>
            <p:nvPr/>
          </p:nvSpPr>
          <p:spPr>
            <a:xfrm>
              <a:off x="673100" y="3019654"/>
              <a:ext cx="2913616" cy="14500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68580" tIns="34290" rIns="68580" bIns="34290" anchor="ctr" anchorCtr="0">
              <a:normAutofit/>
            </a:bodyPr>
            <a:lstStyle/>
            <a:p>
              <a:r>
                <a:rPr lang="en-US" altLang="zh-CN" dirty="0" err="1">
                  <a:latin typeface="+mj-ea"/>
                  <a:ea typeface="+mj-ea"/>
                </a:rPr>
                <a:t>AppId</a:t>
              </a:r>
              <a:r>
                <a:rPr lang="zh-CN" altLang="en-US" dirty="0">
                  <a:latin typeface="+mj-ea"/>
                  <a:ea typeface="+mj-ea"/>
                </a:rPr>
                <a:t>是应用的身份信息，</a:t>
              </a:r>
              <a:endParaRPr lang="en-US" altLang="zh-CN" dirty="0">
                <a:latin typeface="+mj-ea"/>
                <a:ea typeface="+mj-ea"/>
              </a:endParaRPr>
            </a:p>
            <a:p>
              <a:r>
                <a:rPr lang="zh-CN" altLang="en-US" dirty="0">
                  <a:latin typeface="+mj-ea"/>
                  <a:ea typeface="+mj-ea"/>
                </a:rPr>
                <a:t>是从服务端获取配置的</a:t>
              </a:r>
              <a:endParaRPr lang="en-US" altLang="zh-CN" dirty="0">
                <a:latin typeface="+mj-ea"/>
                <a:ea typeface="+mj-ea"/>
              </a:endParaRPr>
            </a:p>
            <a:p>
              <a:r>
                <a:rPr lang="zh-CN" altLang="en-US" dirty="0">
                  <a:latin typeface="+mj-ea"/>
                  <a:ea typeface="+mj-ea"/>
                </a:rPr>
                <a:t>一个重要信息</a:t>
              </a:r>
              <a:endParaRPr lang="en-US" altLang="zh-CN" dirty="0">
                <a:latin typeface="+mj-ea"/>
                <a:ea typeface="+mj-ea"/>
              </a:endParaRPr>
            </a:p>
            <a:p>
              <a:r>
                <a:rPr lang="zh-CN" altLang="en-US" dirty="0">
                  <a:latin typeface="+mj-ea"/>
                  <a:ea typeface="+mj-ea"/>
                </a:rPr>
                <a:t>按照优先级分</a:t>
              </a:r>
              <a:r>
                <a:rPr lang="en-US" altLang="zh-CN" dirty="0">
                  <a:latin typeface="+mj-ea"/>
                  <a:ea typeface="+mj-ea"/>
                </a:rPr>
                <a:t>4</a:t>
              </a:r>
              <a:r>
                <a:rPr lang="zh-CN" altLang="en-US" dirty="0">
                  <a:latin typeface="+mj-ea"/>
                  <a:ea typeface="+mj-ea"/>
                </a:rPr>
                <a:t>种配置方式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3" name="ïṡliḑê"/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68580" tIns="34290" rIns="68580" bIns="34290" rtlCol="0" anchor="ctr">
              <a:normAutofit/>
            </a:bodyPr>
            <a:lstStyle/>
            <a:p>
              <a:pPr algn="ctr"/>
              <a:r>
                <a:rPr lang="en-US" sz="1200" b="1" kern="0" dirty="0"/>
                <a:t>01</a:t>
              </a:r>
              <a:endParaRPr lang="en-US" sz="1200" b="1" kern="0" dirty="0"/>
            </a:p>
          </p:txBody>
        </p:sp>
        <p:sp>
          <p:nvSpPr>
            <p:cNvPr id="84" name="ïsļîḋè"/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68580" tIns="34290" rIns="68580" bIns="34290" rtlCol="0" anchor="ctr">
              <a:normAutofit/>
            </a:bodyPr>
            <a:lstStyle/>
            <a:p>
              <a:pPr algn="ctr"/>
              <a:r>
                <a:rPr lang="en-US" sz="1200" b="1" kern="0" dirty="0"/>
                <a:t>04</a:t>
              </a:r>
              <a:endParaRPr lang="en-US" sz="1200" b="1" kern="0" dirty="0"/>
            </a:p>
          </p:txBody>
        </p:sp>
        <p:sp>
          <p:nvSpPr>
            <p:cNvPr id="85" name="ïṧľïďè"/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68580" tIns="34290" rIns="68580" bIns="34290" rtlCol="0" anchor="ctr">
              <a:normAutofit/>
            </a:bodyPr>
            <a:lstStyle/>
            <a:p>
              <a:pPr algn="ctr"/>
              <a:r>
                <a:rPr lang="en-US" sz="1200" b="1" kern="0" dirty="0"/>
                <a:t>03</a:t>
              </a:r>
              <a:endParaRPr lang="en-US" sz="1200" b="1" kern="0" dirty="0"/>
            </a:p>
          </p:txBody>
        </p:sp>
        <p:sp>
          <p:nvSpPr>
            <p:cNvPr id="87" name="ïṣḻidé"/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68580" tIns="34290" rIns="68580" bIns="34290" anchor="t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/>
                <a:t>Java System Property</a:t>
              </a:r>
              <a:endParaRPr lang="en-US" altLang="zh-CN" b="1" dirty="0"/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900" dirty="0"/>
                <a:t>通过</a:t>
              </a:r>
              <a:r>
                <a:rPr lang="en-US" altLang="zh-CN" sz="900" dirty="0"/>
                <a:t>System Property</a:t>
              </a:r>
              <a:r>
                <a:rPr lang="zh-CN" altLang="zh-CN" sz="900" dirty="0"/>
                <a:t>传入</a:t>
              </a:r>
              <a:r>
                <a:rPr lang="en-US" altLang="zh-CN" sz="900" dirty="0"/>
                <a:t>app.id</a:t>
              </a:r>
              <a:r>
                <a:rPr lang="zh-CN" altLang="zh-CN" sz="900" dirty="0"/>
                <a:t>信息，如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-Dapp.id=YOUR-APP-ID</a:t>
              </a:r>
              <a:endParaRPr lang="en-US" altLang="zh-CN" sz="825" dirty="0"/>
            </a:p>
          </p:txBody>
        </p:sp>
        <p:sp>
          <p:nvSpPr>
            <p:cNvPr id="88" name="íṡlïḓe"/>
            <p:cNvSpPr txBox="1"/>
            <p:nvPr/>
          </p:nvSpPr>
          <p:spPr>
            <a:xfrm>
              <a:off x="4693711" y="2731915"/>
              <a:ext cx="6826777" cy="867639"/>
            </a:xfrm>
            <a:prstGeom prst="rect">
              <a:avLst/>
            </a:prstGeom>
            <a:noFill/>
            <a:ln>
              <a:noFill/>
            </a:ln>
          </p:spPr>
          <p:txBody>
            <a:bodyPr lIns="68580" tIns="34290" rIns="68580" bIns="34290" anchor="t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 dirty="0"/>
                <a:t>操作系统的</a:t>
              </a:r>
              <a:r>
                <a:rPr lang="en-US" altLang="zh-CN" dirty="0"/>
                <a:t>System Environment</a:t>
              </a:r>
              <a:endParaRPr lang="en-US" altLang="zh-CN" b="1" dirty="0"/>
            </a:p>
            <a:p>
              <a:pPr marL="128905" indent="-128905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Apollo 1.4.0+</a:t>
              </a:r>
              <a:r>
                <a:rPr lang="zh-CN" altLang="en-US" sz="900" dirty="0"/>
                <a:t>支持</a:t>
              </a:r>
              <a:r>
                <a:rPr lang="zh-CN" altLang="zh-CN" sz="900" dirty="0"/>
                <a:t>通过操作系统的</a:t>
              </a:r>
              <a:r>
                <a:rPr lang="en-US" altLang="zh-CN" sz="900" dirty="0"/>
                <a:t>System Environment APP_ID</a:t>
              </a:r>
              <a:r>
                <a:rPr lang="zh-CN" altLang="zh-CN" sz="900" dirty="0"/>
                <a:t>来传入</a:t>
              </a:r>
              <a:r>
                <a:rPr lang="en-US" altLang="zh-CN" sz="900" dirty="0"/>
                <a:t>app.id</a:t>
              </a:r>
              <a:r>
                <a:rPr lang="zh-CN" altLang="zh-CN" sz="900" dirty="0"/>
                <a:t>信息，</a:t>
              </a:r>
              <a:endParaRPr lang="en-US" altLang="zh-CN" sz="900" dirty="0"/>
            </a:p>
            <a:p>
              <a:pPr marL="128905" indent="-128905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zh-CN" altLang="zh-CN" sz="900" dirty="0"/>
                <a:t>如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APP_ID=YOUR-APP-ID</a:t>
              </a:r>
              <a:endParaRPr lang="en-US" altLang="zh-CN" sz="900" dirty="0"/>
            </a:p>
            <a:p>
              <a:pPr>
                <a:lnSpc>
                  <a:spcPct val="150000"/>
                </a:lnSpc>
                <a:buClr>
                  <a:schemeClr val="tx1"/>
                </a:buClr>
                <a:buSzPct val="100000"/>
              </a:pPr>
              <a:endParaRPr lang="de-DE" sz="900" dirty="0"/>
            </a:p>
          </p:txBody>
        </p:sp>
        <p:sp>
          <p:nvSpPr>
            <p:cNvPr id="89" name="ïṡľídè"/>
            <p:cNvSpPr txBox="1"/>
            <p:nvPr/>
          </p:nvSpPr>
          <p:spPr>
            <a:xfrm>
              <a:off x="4693711" y="3965156"/>
              <a:ext cx="6826777" cy="880294"/>
            </a:xfrm>
            <a:prstGeom prst="rect">
              <a:avLst/>
            </a:prstGeom>
            <a:noFill/>
            <a:ln>
              <a:noFill/>
            </a:ln>
          </p:spPr>
          <p:txBody>
            <a:bodyPr lIns="68580" tIns="34290" rIns="68580" bIns="34290" anchor="t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/>
                <a:t>Spring Boot </a:t>
              </a:r>
              <a:r>
                <a:rPr lang="en-US" altLang="zh-CN" dirty="0" err="1"/>
                <a:t>application.properties</a:t>
              </a:r>
              <a:endParaRPr lang="en-US" altLang="zh-CN" b="1" dirty="0"/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900" dirty="0"/>
                <a:t>Apollo 1.0.0+</a:t>
              </a:r>
              <a:r>
                <a:rPr lang="zh-CN" altLang="en-US" sz="900" dirty="0"/>
                <a:t>支持</a:t>
              </a:r>
              <a:r>
                <a:rPr lang="zh-CN" altLang="zh-CN" sz="900" dirty="0"/>
                <a:t>通过</a:t>
              </a:r>
              <a:r>
                <a:rPr lang="en-US" altLang="zh-CN" sz="900" dirty="0"/>
                <a:t>Spring Boot</a:t>
              </a:r>
              <a:r>
                <a:rPr lang="zh-CN" altLang="zh-CN" sz="900" dirty="0"/>
                <a:t>的</a:t>
              </a:r>
              <a:r>
                <a:rPr lang="en-US" altLang="zh-CN" sz="900" dirty="0" err="1"/>
                <a:t>application.properties</a:t>
              </a:r>
              <a:r>
                <a:rPr lang="zh-CN" altLang="zh-CN" sz="900" dirty="0"/>
                <a:t>文件配置，如</a:t>
              </a:r>
              <a:r>
                <a:rPr lang="zh-CN" altLang="en-US" sz="900" dirty="0"/>
                <a:t>：</a:t>
              </a:r>
              <a:r>
                <a:rPr lang="en-US" altLang="zh-CN" sz="900" dirty="0"/>
                <a:t>app.id=YOUR-APP-ID</a:t>
              </a:r>
              <a:r>
                <a:rPr lang="zh-CN" altLang="en-US" sz="900" dirty="0"/>
                <a:t>（</a:t>
              </a:r>
              <a:r>
                <a:rPr lang="zh-CN" altLang="zh-CN" sz="900" dirty="0"/>
                <a:t>该配置方式不适用于多个</a:t>
              </a:r>
              <a:r>
                <a:rPr lang="en-US" altLang="zh-CN" sz="900" dirty="0"/>
                <a:t>war</a:t>
              </a:r>
              <a:r>
                <a:rPr lang="zh-CN" altLang="zh-CN" sz="900" dirty="0"/>
                <a:t>包部署在同一个</a:t>
              </a:r>
              <a:r>
                <a:rPr lang="en-US" altLang="zh-CN" sz="900" dirty="0"/>
                <a:t>tomcat</a:t>
              </a:r>
              <a:r>
                <a:rPr lang="zh-CN" altLang="zh-CN" sz="900" dirty="0"/>
                <a:t>的使用场景</a:t>
              </a:r>
              <a:r>
                <a:rPr lang="zh-CN" altLang="en-US" sz="900" dirty="0"/>
                <a:t>）</a:t>
              </a:r>
              <a:endParaRPr lang="en-US" altLang="zh-CN" sz="825" dirty="0"/>
            </a:p>
          </p:txBody>
        </p:sp>
        <p:sp>
          <p:nvSpPr>
            <p:cNvPr id="90" name="iślîḋe"/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68580" tIns="34290" rIns="68580" bIns="34290" anchor="t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 err="1"/>
                <a:t>app.properties</a:t>
              </a:r>
              <a:endParaRPr lang="en-US" altLang="zh-CN" b="1" dirty="0"/>
            </a:p>
            <a:p>
              <a:pPr marL="128905" indent="-12890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zh-CN" sz="900" dirty="0"/>
                <a:t>确保</a:t>
              </a:r>
              <a:r>
                <a:rPr lang="en-US" altLang="zh-CN" sz="900" dirty="0" err="1"/>
                <a:t>classpath</a:t>
              </a:r>
              <a:r>
                <a:rPr lang="en-US" altLang="zh-CN" sz="900" dirty="0"/>
                <a:t>:/META-INF/</a:t>
              </a:r>
              <a:r>
                <a:rPr lang="en-US" altLang="zh-CN" sz="900" dirty="0" err="1"/>
                <a:t>app.properties</a:t>
              </a:r>
              <a:r>
                <a:rPr lang="zh-CN" altLang="zh-CN" sz="900" dirty="0"/>
                <a:t>文件存在，并且其中内容形如：</a:t>
              </a:r>
              <a:r>
                <a:rPr lang="en-US" altLang="zh-CN" sz="900" dirty="0"/>
                <a:t>app.id=YOUR-APP-ID</a:t>
              </a:r>
              <a:endParaRPr lang="en-US" altLang="zh-CN" sz="825" dirty="0"/>
            </a:p>
          </p:txBody>
        </p:sp>
      </p:grpSp>
      <p:sp>
        <p:nvSpPr>
          <p:cNvPr id="105" name="ïṡliḑê"/>
          <p:cNvSpPr/>
          <p:nvPr/>
        </p:nvSpPr>
        <p:spPr>
          <a:xfrm>
            <a:off x="2778203" y="2070971"/>
            <a:ext cx="449332" cy="449332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none" lIns="68580" tIns="34290" rIns="68580" bIns="34290" rtlCol="0" anchor="ctr">
            <a:normAutofit/>
          </a:bodyPr>
          <a:lstStyle/>
          <a:p>
            <a:pPr algn="ctr"/>
            <a:r>
              <a:rPr lang="en-US" sz="1200" b="1" kern="0" dirty="0"/>
              <a:t>02</a:t>
            </a:r>
            <a:endParaRPr lang="en-US" sz="1200" b="1" kern="0" dirty="0"/>
          </a:p>
        </p:txBody>
      </p:sp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7" y="60346"/>
            <a:ext cx="732600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-Apollo Meta Server</a:t>
            </a:r>
            <a:r>
              <a:rPr lang="zh-CN" altLang="en-US" sz="2400" dirty="0">
                <a:solidFill>
                  <a:schemeClr val="tx1"/>
                </a:solidFill>
              </a:rPr>
              <a:t>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íṣḷïḓê"/>
          <p:cNvSpPr/>
          <p:nvPr/>
        </p:nvSpPr>
        <p:spPr>
          <a:xfrm>
            <a:off x="487530" y="1142836"/>
            <a:ext cx="4664500" cy="187169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支持应用在不同的环境（开发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测试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生产）有不同的配置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每个环境都部署一套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服务端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，所以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客户端需要知道去连接哪个环境的</a:t>
            </a:r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服务端，通过设置</a:t>
            </a:r>
            <a:r>
              <a:rPr lang="en-US" altLang="zh-CN" dirty="0">
                <a:solidFill>
                  <a:schemeClr val="tx1"/>
                </a:solidFill>
              </a:rPr>
              <a:t>Apollo Meta Server</a:t>
            </a:r>
            <a:r>
              <a:rPr lang="zh-CN" altLang="en-US" dirty="0">
                <a:solidFill>
                  <a:schemeClr val="tx1"/>
                </a:solidFill>
              </a:rPr>
              <a:t>地址来实现。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Apollo</a:t>
            </a:r>
            <a:r>
              <a:rPr lang="zh-CN" altLang="en-US" dirty="0">
                <a:solidFill>
                  <a:schemeClr val="tx1"/>
                </a:solidFill>
              </a:rPr>
              <a:t>客户端通过访问</a:t>
            </a:r>
            <a:r>
              <a:rPr lang="en-US" altLang="zh-CN" dirty="0">
                <a:solidFill>
                  <a:schemeClr val="tx1"/>
                </a:solidFill>
              </a:rPr>
              <a:t>Meta Server</a:t>
            </a:r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Config Service</a:t>
            </a:r>
            <a:r>
              <a:rPr lang="zh-CN" altLang="en-US" dirty="0">
                <a:solidFill>
                  <a:schemeClr val="tx1"/>
                </a:solidFill>
              </a:rPr>
              <a:t>服务列表（</a:t>
            </a:r>
            <a:r>
              <a:rPr lang="en-US" altLang="zh-CN" dirty="0" err="1">
                <a:solidFill>
                  <a:schemeClr val="tx1"/>
                </a:solidFill>
              </a:rPr>
              <a:t>IP+Port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íṣḷïḓê"/>
          <p:cNvSpPr/>
          <p:nvPr/>
        </p:nvSpPr>
        <p:spPr>
          <a:xfrm>
            <a:off x="487530" y="3819182"/>
            <a:ext cx="4664500" cy="79376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框架已经封装了针对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 meta 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的地址配置，我们在开发中无需配置，稍后再源码解读环节查看具体配置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" name="f5a3406f-ac59-45ff-8c20-2f56631212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72000" y="1324318"/>
            <a:ext cx="3936189" cy="2654763"/>
            <a:chOff x="5103588" y="1411608"/>
            <a:chExt cx="6410100" cy="4019993"/>
          </a:xfrm>
        </p:grpSpPr>
        <p:sp>
          <p:nvSpPr>
            <p:cNvPr id="118" name="îSliḑê"/>
            <p:cNvSpPr txBox="1"/>
            <p:nvPr/>
          </p:nvSpPr>
          <p:spPr bwMode="auto">
            <a:xfrm>
              <a:off x="5103588" y="1411608"/>
              <a:ext cx="80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anchor="ctr"/>
            <a:lstStyle/>
            <a:p>
              <a:pPr algn="ctr"/>
              <a:endParaRPr sz="1050"/>
            </a:p>
          </p:txBody>
        </p:sp>
        <p:grpSp>
          <p:nvGrpSpPr>
            <p:cNvPr id="12" name="iṡļïḑê"/>
            <p:cNvGrpSpPr/>
            <p:nvPr/>
          </p:nvGrpSpPr>
          <p:grpSpPr>
            <a:xfrm>
              <a:off x="8137675" y="2040717"/>
              <a:ext cx="3376013" cy="3390884"/>
              <a:chOff x="8064407" y="1991998"/>
              <a:chExt cx="3376013" cy="3390884"/>
            </a:xfrm>
          </p:grpSpPr>
          <p:sp>
            <p:nvSpPr>
              <p:cNvPr id="16" name="ïṥ1íḋé"/>
              <p:cNvSpPr/>
              <p:nvPr/>
            </p:nvSpPr>
            <p:spPr>
              <a:xfrm>
                <a:off x="8317808" y="2344925"/>
                <a:ext cx="2843065" cy="2845549"/>
              </a:xfrm>
              <a:prstGeom prst="ellipse">
                <a:avLst/>
              </a:prstGeom>
              <a:solidFill>
                <a:schemeClr val="bg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7" name="îṣ1îďè"/>
              <p:cNvSpPr/>
              <p:nvPr/>
            </p:nvSpPr>
            <p:spPr bwMode="auto">
              <a:xfrm>
                <a:off x="10489270" y="2875902"/>
                <a:ext cx="398543" cy="973445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8" name="íṩļîḑè"/>
              <p:cNvSpPr/>
              <p:nvPr/>
            </p:nvSpPr>
            <p:spPr bwMode="auto">
              <a:xfrm>
                <a:off x="9410287" y="2066318"/>
                <a:ext cx="1210905" cy="2830073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19" name="í$ḻîḋé"/>
              <p:cNvSpPr/>
              <p:nvPr/>
            </p:nvSpPr>
            <p:spPr bwMode="auto">
              <a:xfrm flipH="1">
                <a:off x="8893708" y="2655107"/>
                <a:ext cx="852633" cy="5887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0" name="íṧḷiḓe"/>
              <p:cNvSpPr/>
              <p:nvPr/>
            </p:nvSpPr>
            <p:spPr bwMode="auto">
              <a:xfrm>
                <a:off x="8077180" y="2092702"/>
                <a:ext cx="3238339" cy="3164739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1" name="î$ḻïde"/>
              <p:cNvSpPr/>
              <p:nvPr/>
            </p:nvSpPr>
            <p:spPr bwMode="auto">
              <a:xfrm>
                <a:off x="8384072" y="2445420"/>
                <a:ext cx="2996713" cy="2812021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2" name="ïślïḋé"/>
              <p:cNvSpPr/>
              <p:nvPr/>
            </p:nvSpPr>
            <p:spPr bwMode="auto">
              <a:xfrm>
                <a:off x="8384072" y="2096868"/>
                <a:ext cx="2424588" cy="3196678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3" name="íŝľïḍé"/>
              <p:cNvSpPr/>
              <p:nvPr/>
            </p:nvSpPr>
            <p:spPr bwMode="auto">
              <a:xfrm>
                <a:off x="8103564" y="3082812"/>
                <a:ext cx="566570" cy="592954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4" name="íṩḻïḋè"/>
              <p:cNvSpPr/>
              <p:nvPr/>
            </p:nvSpPr>
            <p:spPr bwMode="auto">
              <a:xfrm>
                <a:off x="8670135" y="2092702"/>
                <a:ext cx="2217678" cy="990109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5" name="íslídè"/>
              <p:cNvSpPr/>
              <p:nvPr/>
            </p:nvSpPr>
            <p:spPr bwMode="auto">
              <a:xfrm>
                <a:off x="8692354" y="3142523"/>
                <a:ext cx="1053987" cy="1365045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6" name="ïśḻiďé"/>
              <p:cNvSpPr/>
              <p:nvPr/>
            </p:nvSpPr>
            <p:spPr bwMode="auto">
              <a:xfrm>
                <a:off x="10140718" y="3695207"/>
                <a:ext cx="644335" cy="404097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7" name="íṣlíḓè"/>
              <p:cNvSpPr/>
              <p:nvPr/>
            </p:nvSpPr>
            <p:spPr bwMode="auto">
              <a:xfrm>
                <a:off x="8192438" y="3728535"/>
                <a:ext cx="987332" cy="1591395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8" name="iṡḻiḋé"/>
              <p:cNvSpPr/>
              <p:nvPr/>
            </p:nvSpPr>
            <p:spPr bwMode="auto">
              <a:xfrm flipH="1" flipV="1">
                <a:off x="8735402" y="3728535"/>
                <a:ext cx="1010939" cy="624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9" name="íśľiḓè"/>
              <p:cNvSpPr/>
              <p:nvPr/>
            </p:nvSpPr>
            <p:spPr bwMode="auto">
              <a:xfrm flipH="1">
                <a:off x="10851709" y="3243895"/>
                <a:ext cx="411041" cy="6665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0" name="íṣḻîḑê"/>
              <p:cNvSpPr/>
              <p:nvPr/>
            </p:nvSpPr>
            <p:spPr bwMode="auto">
              <a:xfrm>
                <a:off x="10647576" y="3849347"/>
                <a:ext cx="240237" cy="1047043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1" name="iṣlïďê"/>
              <p:cNvSpPr/>
              <p:nvPr/>
            </p:nvSpPr>
            <p:spPr bwMode="auto">
              <a:xfrm flipH="1" flipV="1">
                <a:off x="10887813" y="4277052"/>
                <a:ext cx="374937" cy="2305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2" name="ïṩḷîḑé"/>
              <p:cNvSpPr/>
              <p:nvPr/>
            </p:nvSpPr>
            <p:spPr bwMode="auto">
              <a:xfrm>
                <a:off x="10561480" y="4122912"/>
                <a:ext cx="59712" cy="77347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3" name="í$ḷîḓê"/>
              <p:cNvSpPr/>
              <p:nvPr/>
            </p:nvSpPr>
            <p:spPr bwMode="auto">
              <a:xfrm flipH="1">
                <a:off x="9028407" y="4896391"/>
                <a:ext cx="697104" cy="42353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4" name="ísḻîďê"/>
              <p:cNvSpPr/>
              <p:nvPr/>
            </p:nvSpPr>
            <p:spPr bwMode="auto">
              <a:xfrm flipH="1">
                <a:off x="9660244" y="3159187"/>
                <a:ext cx="37771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5" name="ïṧļîḓè"/>
              <p:cNvSpPr/>
              <p:nvPr/>
            </p:nvSpPr>
            <p:spPr bwMode="auto">
              <a:xfrm flipH="1">
                <a:off x="9778279" y="3675766"/>
                <a:ext cx="259678" cy="8193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6" name="ïš1íḋe"/>
              <p:cNvSpPr/>
              <p:nvPr/>
            </p:nvSpPr>
            <p:spPr bwMode="auto">
              <a:xfrm>
                <a:off x="10084177" y="2428110"/>
                <a:ext cx="112481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7" name="iśľïḋê"/>
              <p:cNvSpPr/>
              <p:nvPr/>
            </p:nvSpPr>
            <p:spPr bwMode="auto">
              <a:xfrm>
                <a:off x="10835438" y="324741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8" name="ïṣḷîḓé"/>
              <p:cNvSpPr/>
              <p:nvPr/>
            </p:nvSpPr>
            <p:spPr bwMode="auto">
              <a:xfrm>
                <a:off x="10436895" y="3396000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9" name="îŝḻidè"/>
              <p:cNvSpPr/>
              <p:nvPr/>
            </p:nvSpPr>
            <p:spPr bwMode="auto">
              <a:xfrm>
                <a:off x="9985583" y="3119659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0" name="iṡļíďe"/>
              <p:cNvSpPr/>
              <p:nvPr/>
            </p:nvSpPr>
            <p:spPr bwMode="auto">
              <a:xfrm>
                <a:off x="9394016" y="3809819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1" name="íśḷíďé"/>
              <p:cNvSpPr/>
              <p:nvPr/>
            </p:nvSpPr>
            <p:spPr bwMode="auto">
              <a:xfrm>
                <a:off x="8841333" y="3184925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2" name="îSḻîḍè"/>
              <p:cNvSpPr/>
              <p:nvPr/>
            </p:nvSpPr>
            <p:spPr bwMode="auto">
              <a:xfrm>
                <a:off x="8548327" y="4095882"/>
                <a:ext cx="111093" cy="112481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3" name="íṥḷiḓè"/>
              <p:cNvSpPr/>
              <p:nvPr/>
            </p:nvSpPr>
            <p:spPr bwMode="auto">
              <a:xfrm>
                <a:off x="9113509" y="4606905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4" name="i$1iďe"/>
              <p:cNvSpPr/>
              <p:nvPr/>
            </p:nvSpPr>
            <p:spPr bwMode="auto">
              <a:xfrm>
                <a:off x="10041129" y="4225026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5" name="íṧḷîḋê"/>
              <p:cNvSpPr/>
              <p:nvPr/>
            </p:nvSpPr>
            <p:spPr bwMode="auto">
              <a:xfrm>
                <a:off x="10492441" y="4063943"/>
                <a:ext cx="112481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6" name="îṧľíḍê"/>
              <p:cNvSpPr/>
              <p:nvPr/>
            </p:nvSpPr>
            <p:spPr bwMode="auto">
              <a:xfrm>
                <a:off x="10835438" y="4225026"/>
                <a:ext cx="111093" cy="111092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 w="9525">
                <a:solidFill>
                  <a:schemeClr val="accent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7" name="iṩḷidé"/>
              <p:cNvSpPr/>
              <p:nvPr/>
            </p:nvSpPr>
            <p:spPr bwMode="auto">
              <a:xfrm>
                <a:off x="9689405" y="4839456"/>
                <a:ext cx="112481" cy="112481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grpSp>
            <p:nvGrpSpPr>
              <p:cNvPr id="48" name="iṣļîdè"/>
              <p:cNvGrpSpPr/>
              <p:nvPr/>
            </p:nvGrpSpPr>
            <p:grpSpPr>
              <a:xfrm>
                <a:off x="8577077" y="2557054"/>
                <a:ext cx="1992389" cy="2081876"/>
                <a:chOff x="4707152" y="2248023"/>
                <a:chExt cx="2414023" cy="2522443"/>
              </a:xfrm>
            </p:grpSpPr>
            <p:grpSp>
              <p:nvGrpSpPr>
                <p:cNvPr id="95" name="ï$ļïḓé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8" name="îslíḑè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  <p:sp>
                <p:nvSpPr>
                  <p:cNvPr id="109" name="îšļíḋé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</p:grpSp>
            <p:grpSp>
              <p:nvGrpSpPr>
                <p:cNvPr id="96" name="íṥḻîḑè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6" name="iśľîďe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  <p:sp>
                <p:nvSpPr>
                  <p:cNvPr id="107" name="ïSḷïďé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</p:grpSp>
            <p:grpSp>
              <p:nvGrpSpPr>
                <p:cNvPr id="97" name="iS1ïdè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4" name="is1ïdè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  <p:sp>
                <p:nvSpPr>
                  <p:cNvPr id="105" name="îş1îḍê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</p:grpSp>
            <p:grpSp>
              <p:nvGrpSpPr>
                <p:cNvPr id="98" name="iSḻiḓê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2" name="îSlídè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  <p:sp>
                <p:nvSpPr>
                  <p:cNvPr id="103" name="íśļîḋe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</p:grpSp>
            <p:grpSp>
              <p:nvGrpSpPr>
                <p:cNvPr id="99" name="iṧļíḍê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100" name="îśľîḍe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  <p:sp>
                <p:nvSpPr>
                  <p:cNvPr id="101" name="ïŝ1îḋè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1050"/>
                  </a:p>
                </p:txBody>
              </p:sp>
            </p:grpSp>
          </p:grpSp>
          <p:grpSp>
            <p:nvGrpSpPr>
              <p:cNvPr id="49" name="îṥ1íḑê"/>
              <p:cNvGrpSpPr/>
              <p:nvPr/>
            </p:nvGrpSpPr>
            <p:grpSpPr>
              <a:xfrm>
                <a:off x="9960748" y="3515891"/>
                <a:ext cx="271082" cy="272819"/>
                <a:chOff x="4149281" y="1887719"/>
                <a:chExt cx="224837" cy="226650"/>
              </a:xfrm>
            </p:grpSpPr>
            <p:sp>
              <p:nvSpPr>
                <p:cNvPr id="93" name="íṧḷíḑè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94" name="îṩḻîd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0" name="îśľîḋê"/>
              <p:cNvGrpSpPr/>
              <p:nvPr/>
            </p:nvGrpSpPr>
            <p:grpSpPr>
              <a:xfrm>
                <a:off x="9630783" y="3693124"/>
                <a:ext cx="170798" cy="171893"/>
                <a:chOff x="4149281" y="1887719"/>
                <a:chExt cx="224837" cy="226650"/>
              </a:xfrm>
            </p:grpSpPr>
            <p:sp>
              <p:nvSpPr>
                <p:cNvPr id="91" name="ïṩḻíḑ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92" name="iṡḻïḋ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1" name="ïṡḷiḓè"/>
              <p:cNvGrpSpPr/>
              <p:nvPr/>
            </p:nvGrpSpPr>
            <p:grpSpPr>
              <a:xfrm>
                <a:off x="10720278" y="3714243"/>
                <a:ext cx="187879" cy="189083"/>
                <a:chOff x="4149281" y="1887719"/>
                <a:chExt cx="224837" cy="226650"/>
              </a:xfrm>
            </p:grpSpPr>
            <p:sp>
              <p:nvSpPr>
                <p:cNvPr id="89" name="ïsļiḓ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90" name="îşḷïďe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2" name="ïsļíḑe"/>
              <p:cNvGrpSpPr/>
              <p:nvPr/>
            </p:nvGrpSpPr>
            <p:grpSpPr>
              <a:xfrm>
                <a:off x="8064407" y="4282751"/>
                <a:ext cx="206666" cy="207992"/>
                <a:chOff x="4149281" y="1887719"/>
                <a:chExt cx="224837" cy="226650"/>
              </a:xfrm>
            </p:grpSpPr>
            <p:sp>
              <p:nvSpPr>
                <p:cNvPr id="87" name="îşḷídê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88" name="íSlîḓ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3" name="íṣľïḑê"/>
              <p:cNvGrpSpPr/>
              <p:nvPr/>
            </p:nvGrpSpPr>
            <p:grpSpPr>
              <a:xfrm>
                <a:off x="8955070" y="5174890"/>
                <a:ext cx="206666" cy="207992"/>
                <a:chOff x="4149281" y="1887719"/>
                <a:chExt cx="224837" cy="226650"/>
              </a:xfrm>
            </p:grpSpPr>
            <p:sp>
              <p:nvSpPr>
                <p:cNvPr id="85" name="iṩ1íḑê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86" name="îṥļïḍè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4" name="ïS1ïde"/>
              <p:cNvGrpSpPr/>
              <p:nvPr/>
            </p:nvGrpSpPr>
            <p:grpSpPr>
              <a:xfrm>
                <a:off x="10292880" y="5137384"/>
                <a:ext cx="206666" cy="207992"/>
                <a:chOff x="4149281" y="1887719"/>
                <a:chExt cx="224837" cy="226650"/>
              </a:xfrm>
            </p:grpSpPr>
            <p:sp>
              <p:nvSpPr>
                <p:cNvPr id="83" name="îṥḷiďe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84" name="iSļïḑé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5" name="íṣļiḋê"/>
              <p:cNvGrpSpPr/>
              <p:nvPr/>
            </p:nvGrpSpPr>
            <p:grpSpPr>
              <a:xfrm>
                <a:off x="11174118" y="4385234"/>
                <a:ext cx="206666" cy="207992"/>
                <a:chOff x="4149281" y="1887719"/>
                <a:chExt cx="224837" cy="226650"/>
              </a:xfrm>
            </p:grpSpPr>
            <p:sp>
              <p:nvSpPr>
                <p:cNvPr id="81" name="ïŝliḑe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82" name="îṡľîďe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sp>
            <p:nvSpPr>
              <p:cNvPr id="56" name="îśľïḍè"/>
              <p:cNvSpPr/>
              <p:nvPr/>
            </p:nvSpPr>
            <p:spPr>
              <a:xfrm>
                <a:off x="11213087" y="3145365"/>
                <a:ext cx="227333" cy="22879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050"/>
              </a:p>
            </p:txBody>
          </p:sp>
          <p:grpSp>
            <p:nvGrpSpPr>
              <p:cNvPr id="57" name="ïṡḷiḍè"/>
              <p:cNvGrpSpPr/>
              <p:nvPr/>
            </p:nvGrpSpPr>
            <p:grpSpPr>
              <a:xfrm>
                <a:off x="10849339" y="2499297"/>
                <a:ext cx="170798" cy="171894"/>
                <a:chOff x="4149281" y="1887719"/>
                <a:chExt cx="224837" cy="226650"/>
              </a:xfrm>
            </p:grpSpPr>
            <p:sp>
              <p:nvSpPr>
                <p:cNvPr id="79" name="îšľiḑ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80" name="is1iḍé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8" name="iSḻiḍè"/>
              <p:cNvGrpSpPr/>
              <p:nvPr/>
            </p:nvGrpSpPr>
            <p:grpSpPr>
              <a:xfrm>
                <a:off x="10199623" y="2101555"/>
                <a:ext cx="170798" cy="171894"/>
                <a:chOff x="4149281" y="1887719"/>
                <a:chExt cx="224837" cy="226650"/>
              </a:xfrm>
            </p:grpSpPr>
            <p:sp>
              <p:nvSpPr>
                <p:cNvPr id="77" name="íśḻíḍê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78" name="îṡḻíḋe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59" name="íś1iďê"/>
              <p:cNvGrpSpPr/>
              <p:nvPr/>
            </p:nvGrpSpPr>
            <p:grpSpPr>
              <a:xfrm>
                <a:off x="9344445" y="1991998"/>
                <a:ext cx="170798" cy="171894"/>
                <a:chOff x="4149281" y="1887719"/>
                <a:chExt cx="224837" cy="226650"/>
              </a:xfrm>
            </p:grpSpPr>
            <p:sp>
              <p:nvSpPr>
                <p:cNvPr id="75" name="iSļîḑ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76" name="î$ḷidé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60" name="îṧḷíḓè"/>
              <p:cNvGrpSpPr/>
              <p:nvPr/>
            </p:nvGrpSpPr>
            <p:grpSpPr>
              <a:xfrm>
                <a:off x="8284829" y="2625930"/>
                <a:ext cx="181307" cy="182470"/>
                <a:chOff x="4149281" y="1887719"/>
                <a:chExt cx="224837" cy="226650"/>
              </a:xfrm>
            </p:grpSpPr>
            <p:sp>
              <p:nvSpPr>
                <p:cNvPr id="73" name="iṧ1îd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74" name="iṡḻîḋé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61" name="îṧľïḓe"/>
              <p:cNvGrpSpPr/>
              <p:nvPr/>
            </p:nvGrpSpPr>
            <p:grpSpPr>
              <a:xfrm>
                <a:off x="8575520" y="3036395"/>
                <a:ext cx="164825" cy="165880"/>
                <a:chOff x="4149281" y="1887719"/>
                <a:chExt cx="224837" cy="226650"/>
              </a:xfrm>
            </p:grpSpPr>
            <p:sp>
              <p:nvSpPr>
                <p:cNvPr id="71" name="îśḷíd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72" name="iṩļíḑe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62" name="ïŝḻîḍe"/>
              <p:cNvGrpSpPr/>
              <p:nvPr/>
            </p:nvGrpSpPr>
            <p:grpSpPr>
              <a:xfrm>
                <a:off x="8709469" y="4330439"/>
                <a:ext cx="271082" cy="272820"/>
                <a:chOff x="4149281" y="1887719"/>
                <a:chExt cx="224837" cy="226650"/>
              </a:xfrm>
            </p:grpSpPr>
            <p:sp>
              <p:nvSpPr>
                <p:cNvPr id="69" name="ïślid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70" name="ïşlíḋ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  <p:grpSp>
            <p:nvGrpSpPr>
              <p:cNvPr id="63" name="íṩlïďé"/>
              <p:cNvGrpSpPr/>
              <p:nvPr/>
            </p:nvGrpSpPr>
            <p:grpSpPr>
              <a:xfrm>
                <a:off x="9215633" y="2351279"/>
                <a:ext cx="170798" cy="171894"/>
                <a:chOff x="4149281" y="1887719"/>
                <a:chExt cx="224837" cy="226650"/>
              </a:xfrm>
            </p:grpSpPr>
            <p:sp>
              <p:nvSpPr>
                <p:cNvPr id="67" name="iṡḷïde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68" name="ïśḻîḑ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 dirty="0"/>
                </a:p>
              </p:txBody>
            </p:sp>
          </p:grpSp>
          <p:grpSp>
            <p:nvGrpSpPr>
              <p:cNvPr id="64" name="ïšļïḑé"/>
              <p:cNvGrpSpPr/>
              <p:nvPr/>
            </p:nvGrpSpPr>
            <p:grpSpPr>
              <a:xfrm>
                <a:off x="10526093" y="4752957"/>
                <a:ext cx="206667" cy="207992"/>
                <a:chOff x="4149281" y="1887719"/>
                <a:chExt cx="224837" cy="226650"/>
              </a:xfrm>
            </p:grpSpPr>
            <p:sp>
              <p:nvSpPr>
                <p:cNvPr id="65" name="išļîḓé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  <p:sp>
              <p:nvSpPr>
                <p:cNvPr id="66" name="ïṣḻïḓê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050"/>
                </a:p>
              </p:txBody>
            </p:sp>
          </p:grpSp>
        </p:grp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61" y="60348"/>
            <a:ext cx="752031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环境（</a:t>
            </a:r>
            <a:r>
              <a:rPr lang="en-US" altLang="zh-CN" sz="2400" dirty="0">
                <a:solidFill>
                  <a:schemeClr val="tx1"/>
                </a:solidFill>
              </a:rPr>
              <a:t>Environment</a:t>
            </a:r>
            <a:r>
              <a:rPr lang="zh-CN" altLang="en-US" sz="2400" dirty="0">
                <a:solidFill>
                  <a:schemeClr val="tx1"/>
                </a:solidFill>
              </a:rPr>
              <a:t>）设置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4" name="b3b89557-f150-4aa3-a3c7-61b3a023272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7806" y="1654320"/>
            <a:ext cx="8153127" cy="3428832"/>
            <a:chOff x="663742" y="1441529"/>
            <a:chExt cx="10795398" cy="4702096"/>
          </a:xfrm>
        </p:grpSpPr>
        <p:grpSp>
          <p:nvGrpSpPr>
            <p:cNvPr id="5" name="iślïḑ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587708" y="2128760"/>
              <a:ext cx="4871432" cy="3335935"/>
              <a:chOff x="2980731" y="1312458"/>
              <a:chExt cx="6181531" cy="4233086"/>
            </a:xfrm>
          </p:grpSpPr>
          <p:sp>
            <p:nvSpPr>
              <p:cNvPr id="22" name="ïṩľiḋè"/>
              <p:cNvSpPr/>
              <p:nvPr/>
            </p:nvSpPr>
            <p:spPr bwMode="auto">
              <a:xfrm flipH="1">
                <a:off x="3029739" y="3643451"/>
                <a:ext cx="5419005" cy="1902092"/>
              </a:xfrm>
              <a:custGeom>
                <a:avLst/>
                <a:gdLst>
                  <a:gd name="T0" fmla="*/ 6972 w 6972"/>
                  <a:gd name="T1" fmla="*/ 782 h 2855"/>
                  <a:gd name="T2" fmla="*/ 3622 w 6972"/>
                  <a:gd name="T3" fmla="*/ 2855 h 2855"/>
                  <a:gd name="T4" fmla="*/ 0 w 6972"/>
                  <a:gd name="T5" fmla="*/ 1935 h 2855"/>
                  <a:gd name="T6" fmla="*/ 3327 w 6972"/>
                  <a:gd name="T7" fmla="*/ 0 h 2855"/>
                  <a:gd name="T8" fmla="*/ 6972 w 6972"/>
                  <a:gd name="T9" fmla="*/ 782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2" h="2855">
                    <a:moveTo>
                      <a:pt x="6972" y="782"/>
                    </a:moveTo>
                    <a:lnTo>
                      <a:pt x="3622" y="2855"/>
                    </a:lnTo>
                    <a:lnTo>
                      <a:pt x="0" y="1935"/>
                    </a:lnTo>
                    <a:lnTo>
                      <a:pt x="3327" y="0"/>
                    </a:lnTo>
                    <a:lnTo>
                      <a:pt x="6972" y="782"/>
                    </a:lnTo>
                    <a:close/>
                  </a:path>
                </a:pathLst>
              </a:custGeom>
              <a:solidFill>
                <a:srgbClr val="CF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3" name="îṥ1ïḑè"/>
              <p:cNvSpPr/>
              <p:nvPr/>
            </p:nvSpPr>
            <p:spPr bwMode="auto">
              <a:xfrm flipH="1">
                <a:off x="3029739" y="3736692"/>
                <a:ext cx="2602242" cy="1808851"/>
              </a:xfrm>
              <a:custGeom>
                <a:avLst/>
                <a:gdLst>
                  <a:gd name="T0" fmla="*/ 3350 w 3350"/>
                  <a:gd name="T1" fmla="*/ 0 h 2719"/>
                  <a:gd name="T2" fmla="*/ 3350 w 3350"/>
                  <a:gd name="T3" fmla="*/ 646 h 2719"/>
                  <a:gd name="T4" fmla="*/ 0 w 3350"/>
                  <a:gd name="T5" fmla="*/ 2719 h 2719"/>
                  <a:gd name="T6" fmla="*/ 0 w 3350"/>
                  <a:gd name="T7" fmla="*/ 2074 h 2719"/>
                  <a:gd name="T8" fmla="*/ 3350 w 3350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0" h="2719">
                    <a:moveTo>
                      <a:pt x="3350" y="0"/>
                    </a:moveTo>
                    <a:lnTo>
                      <a:pt x="3350" y="646"/>
                    </a:lnTo>
                    <a:lnTo>
                      <a:pt x="0" y="2719"/>
                    </a:lnTo>
                    <a:lnTo>
                      <a:pt x="0" y="2074"/>
                    </a:lnTo>
                    <a:lnTo>
                      <a:pt x="3350" y="0"/>
                    </a:lnTo>
                    <a:close/>
                  </a:path>
                </a:pathLst>
              </a:custGeom>
              <a:solidFill>
                <a:srgbClr val="15B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4" name="ïšľiḑé"/>
              <p:cNvSpPr/>
              <p:nvPr/>
            </p:nvSpPr>
            <p:spPr bwMode="auto">
              <a:xfrm flipH="1">
                <a:off x="5631981" y="4529229"/>
                <a:ext cx="2658204" cy="965031"/>
              </a:xfrm>
              <a:custGeom>
                <a:avLst/>
                <a:gdLst>
                  <a:gd name="T0" fmla="*/ 0 w 3421"/>
                  <a:gd name="T1" fmla="*/ 564 h 1452"/>
                  <a:gd name="T2" fmla="*/ 0 w 3421"/>
                  <a:gd name="T3" fmla="*/ 0 h 1452"/>
                  <a:gd name="T4" fmla="*/ 3421 w 3421"/>
                  <a:gd name="T5" fmla="*/ 882 h 1452"/>
                  <a:gd name="T6" fmla="*/ 3421 w 3421"/>
                  <a:gd name="T7" fmla="*/ 1452 h 1452"/>
                  <a:gd name="T8" fmla="*/ 0 w 3421"/>
                  <a:gd name="T9" fmla="*/ 564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1" h="1452">
                    <a:moveTo>
                      <a:pt x="0" y="564"/>
                    </a:moveTo>
                    <a:lnTo>
                      <a:pt x="0" y="0"/>
                    </a:lnTo>
                    <a:lnTo>
                      <a:pt x="3421" y="882"/>
                    </a:lnTo>
                    <a:lnTo>
                      <a:pt x="3421" y="1452"/>
                    </a:lnTo>
                    <a:lnTo>
                      <a:pt x="0" y="564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5" name="îśḷiďè"/>
              <p:cNvSpPr/>
              <p:nvPr/>
            </p:nvSpPr>
            <p:spPr bwMode="auto">
              <a:xfrm flipH="1">
                <a:off x="3029739" y="3214550"/>
                <a:ext cx="5419005" cy="1902092"/>
              </a:xfrm>
              <a:custGeom>
                <a:avLst/>
                <a:gdLst>
                  <a:gd name="T0" fmla="*/ 6972 w 6972"/>
                  <a:gd name="T1" fmla="*/ 781 h 2855"/>
                  <a:gd name="T2" fmla="*/ 3622 w 6972"/>
                  <a:gd name="T3" fmla="*/ 2855 h 2855"/>
                  <a:gd name="T4" fmla="*/ 0 w 6972"/>
                  <a:gd name="T5" fmla="*/ 1934 h 2855"/>
                  <a:gd name="T6" fmla="*/ 3327 w 6972"/>
                  <a:gd name="T7" fmla="*/ 0 h 2855"/>
                  <a:gd name="T8" fmla="*/ 6972 w 6972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2" h="2855">
                    <a:moveTo>
                      <a:pt x="6972" y="781"/>
                    </a:moveTo>
                    <a:lnTo>
                      <a:pt x="3622" y="2855"/>
                    </a:lnTo>
                    <a:lnTo>
                      <a:pt x="0" y="1934"/>
                    </a:lnTo>
                    <a:lnTo>
                      <a:pt x="3327" y="0"/>
                    </a:lnTo>
                    <a:lnTo>
                      <a:pt x="6972" y="781"/>
                    </a:lnTo>
                    <a:close/>
                  </a:path>
                </a:pathLst>
              </a:custGeom>
              <a:solidFill>
                <a:srgbClr val="3DB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6" name="i$ḷiḓê"/>
              <p:cNvSpPr/>
              <p:nvPr/>
            </p:nvSpPr>
            <p:spPr bwMode="auto">
              <a:xfrm flipH="1">
                <a:off x="3426138" y="3307788"/>
                <a:ext cx="5419005" cy="1902092"/>
              </a:xfrm>
              <a:custGeom>
                <a:avLst/>
                <a:gdLst>
                  <a:gd name="T0" fmla="*/ 6971 w 6971"/>
                  <a:gd name="T1" fmla="*/ 781 h 2856"/>
                  <a:gd name="T2" fmla="*/ 3622 w 6971"/>
                  <a:gd name="T3" fmla="*/ 2856 h 2856"/>
                  <a:gd name="T4" fmla="*/ 0 w 6971"/>
                  <a:gd name="T5" fmla="*/ 1934 h 2856"/>
                  <a:gd name="T6" fmla="*/ 3328 w 6971"/>
                  <a:gd name="T7" fmla="*/ 0 h 2856"/>
                  <a:gd name="T8" fmla="*/ 6971 w 6971"/>
                  <a:gd name="T9" fmla="*/ 781 h 2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6">
                    <a:moveTo>
                      <a:pt x="6971" y="781"/>
                    </a:moveTo>
                    <a:lnTo>
                      <a:pt x="3622" y="2856"/>
                    </a:lnTo>
                    <a:lnTo>
                      <a:pt x="0" y="1934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CF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7" name="íṩļîďê"/>
              <p:cNvSpPr/>
              <p:nvPr/>
            </p:nvSpPr>
            <p:spPr bwMode="auto">
              <a:xfrm flipH="1">
                <a:off x="3426138" y="3396365"/>
                <a:ext cx="2602242" cy="1813515"/>
              </a:xfrm>
              <a:custGeom>
                <a:avLst/>
                <a:gdLst>
                  <a:gd name="T0" fmla="*/ 3349 w 3349"/>
                  <a:gd name="T1" fmla="*/ 0 h 2720"/>
                  <a:gd name="T2" fmla="*/ 3349 w 3349"/>
                  <a:gd name="T3" fmla="*/ 645 h 2720"/>
                  <a:gd name="T4" fmla="*/ 0 w 3349"/>
                  <a:gd name="T5" fmla="*/ 2720 h 2720"/>
                  <a:gd name="T6" fmla="*/ 0 w 3349"/>
                  <a:gd name="T7" fmla="*/ 2074 h 2720"/>
                  <a:gd name="T8" fmla="*/ 3349 w 3349"/>
                  <a:gd name="T9" fmla="*/ 0 h 2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9" h="2720">
                    <a:moveTo>
                      <a:pt x="3349" y="0"/>
                    </a:moveTo>
                    <a:lnTo>
                      <a:pt x="3349" y="645"/>
                    </a:lnTo>
                    <a:lnTo>
                      <a:pt x="0" y="2720"/>
                    </a:lnTo>
                    <a:lnTo>
                      <a:pt x="0" y="2074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C89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8" name="ïṣḻîḋé"/>
              <p:cNvSpPr/>
              <p:nvPr/>
            </p:nvSpPr>
            <p:spPr bwMode="auto">
              <a:xfrm flipH="1">
                <a:off x="6028380" y="4193566"/>
                <a:ext cx="2658204" cy="965031"/>
              </a:xfrm>
              <a:custGeom>
                <a:avLst/>
                <a:gdLst>
                  <a:gd name="T0" fmla="*/ 0 w 3421"/>
                  <a:gd name="T1" fmla="*/ 562 h 1451"/>
                  <a:gd name="T2" fmla="*/ 0 w 3421"/>
                  <a:gd name="T3" fmla="*/ 0 h 1451"/>
                  <a:gd name="T4" fmla="*/ 3421 w 3421"/>
                  <a:gd name="T5" fmla="*/ 881 h 1451"/>
                  <a:gd name="T6" fmla="*/ 3421 w 3421"/>
                  <a:gd name="T7" fmla="*/ 1451 h 1451"/>
                  <a:gd name="T8" fmla="*/ 0 w 3421"/>
                  <a:gd name="T9" fmla="*/ 562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1" h="1451">
                    <a:moveTo>
                      <a:pt x="0" y="562"/>
                    </a:moveTo>
                    <a:lnTo>
                      <a:pt x="0" y="0"/>
                    </a:lnTo>
                    <a:lnTo>
                      <a:pt x="3421" y="881"/>
                    </a:lnTo>
                    <a:lnTo>
                      <a:pt x="3421" y="1451"/>
                    </a:lnTo>
                    <a:lnTo>
                      <a:pt x="0" y="562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29" name="ï$ḷîdê"/>
              <p:cNvSpPr/>
              <p:nvPr/>
            </p:nvSpPr>
            <p:spPr bwMode="auto">
              <a:xfrm flipH="1">
                <a:off x="3426138" y="2878887"/>
                <a:ext cx="5419005" cy="1897428"/>
              </a:xfrm>
              <a:custGeom>
                <a:avLst/>
                <a:gdLst>
                  <a:gd name="T0" fmla="*/ 6971 w 6971"/>
                  <a:gd name="T1" fmla="*/ 781 h 2855"/>
                  <a:gd name="T2" fmla="*/ 3622 w 6971"/>
                  <a:gd name="T3" fmla="*/ 2855 h 2855"/>
                  <a:gd name="T4" fmla="*/ 0 w 6971"/>
                  <a:gd name="T5" fmla="*/ 1935 h 2855"/>
                  <a:gd name="T6" fmla="*/ 3328 w 6971"/>
                  <a:gd name="T7" fmla="*/ 0 h 2855"/>
                  <a:gd name="T8" fmla="*/ 6971 w 6971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5">
                    <a:moveTo>
                      <a:pt x="6971" y="781"/>
                    </a:moveTo>
                    <a:lnTo>
                      <a:pt x="3622" y="2855"/>
                    </a:lnTo>
                    <a:lnTo>
                      <a:pt x="0" y="1935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F8C9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0" name="iṩļïdè"/>
              <p:cNvSpPr/>
              <p:nvPr/>
            </p:nvSpPr>
            <p:spPr bwMode="auto">
              <a:xfrm flipH="1">
                <a:off x="3048393" y="2571194"/>
                <a:ext cx="5419005" cy="1902092"/>
              </a:xfrm>
              <a:custGeom>
                <a:avLst/>
                <a:gdLst>
                  <a:gd name="T0" fmla="*/ 6971 w 6971"/>
                  <a:gd name="T1" fmla="*/ 781 h 2855"/>
                  <a:gd name="T2" fmla="*/ 3623 w 6971"/>
                  <a:gd name="T3" fmla="*/ 2855 h 2855"/>
                  <a:gd name="T4" fmla="*/ 0 w 6971"/>
                  <a:gd name="T5" fmla="*/ 1935 h 2855"/>
                  <a:gd name="T6" fmla="*/ 3328 w 6971"/>
                  <a:gd name="T7" fmla="*/ 0 h 2855"/>
                  <a:gd name="T8" fmla="*/ 6971 w 6971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5">
                    <a:moveTo>
                      <a:pt x="6971" y="781"/>
                    </a:moveTo>
                    <a:lnTo>
                      <a:pt x="3623" y="2855"/>
                    </a:lnTo>
                    <a:lnTo>
                      <a:pt x="0" y="1935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CF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1" name="íšļïdê"/>
              <p:cNvSpPr/>
              <p:nvPr/>
            </p:nvSpPr>
            <p:spPr bwMode="auto">
              <a:xfrm flipH="1">
                <a:off x="3048393" y="2659771"/>
                <a:ext cx="2602242" cy="1813515"/>
              </a:xfrm>
              <a:custGeom>
                <a:avLst/>
                <a:gdLst>
                  <a:gd name="T0" fmla="*/ 3348 w 3348"/>
                  <a:gd name="T1" fmla="*/ 0 h 2719"/>
                  <a:gd name="T2" fmla="*/ 3348 w 3348"/>
                  <a:gd name="T3" fmla="*/ 645 h 2719"/>
                  <a:gd name="T4" fmla="*/ 0 w 3348"/>
                  <a:gd name="T5" fmla="*/ 2719 h 2719"/>
                  <a:gd name="T6" fmla="*/ 0 w 3348"/>
                  <a:gd name="T7" fmla="*/ 2074 h 2719"/>
                  <a:gd name="T8" fmla="*/ 3348 w 3348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8" h="2719">
                    <a:moveTo>
                      <a:pt x="3348" y="0"/>
                    </a:moveTo>
                    <a:lnTo>
                      <a:pt x="3348" y="645"/>
                    </a:lnTo>
                    <a:lnTo>
                      <a:pt x="0" y="2719"/>
                    </a:lnTo>
                    <a:lnTo>
                      <a:pt x="0" y="2074"/>
                    </a:lnTo>
                    <a:lnTo>
                      <a:pt x="3348" y="0"/>
                    </a:lnTo>
                    <a:close/>
                  </a:path>
                </a:pathLst>
              </a:custGeom>
              <a:solidFill>
                <a:srgbClr val="1D7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2" name="îṩḷíḍe"/>
              <p:cNvSpPr/>
              <p:nvPr/>
            </p:nvSpPr>
            <p:spPr bwMode="auto">
              <a:xfrm flipH="1">
                <a:off x="5650635" y="3456972"/>
                <a:ext cx="2658204" cy="965031"/>
              </a:xfrm>
              <a:custGeom>
                <a:avLst/>
                <a:gdLst>
                  <a:gd name="T0" fmla="*/ 0 w 3422"/>
                  <a:gd name="T1" fmla="*/ 563 h 1452"/>
                  <a:gd name="T2" fmla="*/ 0 w 3422"/>
                  <a:gd name="T3" fmla="*/ 0 h 1452"/>
                  <a:gd name="T4" fmla="*/ 3422 w 3422"/>
                  <a:gd name="T5" fmla="*/ 882 h 1452"/>
                  <a:gd name="T6" fmla="*/ 3422 w 3422"/>
                  <a:gd name="T7" fmla="*/ 1452 h 1452"/>
                  <a:gd name="T8" fmla="*/ 0 w 3422"/>
                  <a:gd name="T9" fmla="*/ 563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2" h="1452">
                    <a:moveTo>
                      <a:pt x="0" y="563"/>
                    </a:moveTo>
                    <a:lnTo>
                      <a:pt x="0" y="0"/>
                    </a:lnTo>
                    <a:lnTo>
                      <a:pt x="3422" y="882"/>
                    </a:lnTo>
                    <a:lnTo>
                      <a:pt x="3422" y="1452"/>
                    </a:lnTo>
                    <a:lnTo>
                      <a:pt x="0" y="563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3" name="ïṡḻíḋê"/>
              <p:cNvSpPr/>
              <p:nvPr/>
            </p:nvSpPr>
            <p:spPr bwMode="auto">
              <a:xfrm flipH="1">
                <a:off x="3048393" y="2142293"/>
                <a:ext cx="5419005" cy="1902092"/>
              </a:xfrm>
              <a:custGeom>
                <a:avLst/>
                <a:gdLst>
                  <a:gd name="T0" fmla="*/ 6971 w 6971"/>
                  <a:gd name="T1" fmla="*/ 781 h 2855"/>
                  <a:gd name="T2" fmla="*/ 3623 w 6971"/>
                  <a:gd name="T3" fmla="*/ 2855 h 2855"/>
                  <a:gd name="T4" fmla="*/ 0 w 6971"/>
                  <a:gd name="T5" fmla="*/ 1935 h 2855"/>
                  <a:gd name="T6" fmla="*/ 3328 w 6971"/>
                  <a:gd name="T7" fmla="*/ 0 h 2855"/>
                  <a:gd name="T8" fmla="*/ 6971 w 6971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5">
                    <a:moveTo>
                      <a:pt x="6971" y="781"/>
                    </a:moveTo>
                    <a:lnTo>
                      <a:pt x="3623" y="2855"/>
                    </a:lnTo>
                    <a:lnTo>
                      <a:pt x="0" y="1935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2A81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4" name="îS1idé"/>
              <p:cNvSpPr/>
              <p:nvPr/>
            </p:nvSpPr>
            <p:spPr bwMode="auto">
              <a:xfrm flipH="1">
                <a:off x="3370176" y="2091010"/>
                <a:ext cx="5414342" cy="1902092"/>
              </a:xfrm>
              <a:custGeom>
                <a:avLst/>
                <a:gdLst>
                  <a:gd name="T0" fmla="*/ 6971 w 6971"/>
                  <a:gd name="T1" fmla="*/ 781 h 2855"/>
                  <a:gd name="T2" fmla="*/ 3623 w 6971"/>
                  <a:gd name="T3" fmla="*/ 2855 h 2855"/>
                  <a:gd name="T4" fmla="*/ 0 w 6971"/>
                  <a:gd name="T5" fmla="*/ 1934 h 2855"/>
                  <a:gd name="T6" fmla="*/ 3328 w 6971"/>
                  <a:gd name="T7" fmla="*/ 0 h 2855"/>
                  <a:gd name="T8" fmla="*/ 6971 w 6971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5">
                    <a:moveTo>
                      <a:pt x="6971" y="781"/>
                    </a:moveTo>
                    <a:lnTo>
                      <a:pt x="3623" y="2855"/>
                    </a:lnTo>
                    <a:lnTo>
                      <a:pt x="0" y="1934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CF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5" name="îṡ1ïďe"/>
              <p:cNvSpPr/>
              <p:nvPr/>
            </p:nvSpPr>
            <p:spPr bwMode="auto">
              <a:xfrm flipH="1">
                <a:off x="3370176" y="2179587"/>
                <a:ext cx="2602242" cy="1813515"/>
              </a:xfrm>
              <a:custGeom>
                <a:avLst/>
                <a:gdLst>
                  <a:gd name="T0" fmla="*/ 3348 w 3348"/>
                  <a:gd name="T1" fmla="*/ 0 h 2719"/>
                  <a:gd name="T2" fmla="*/ 3348 w 3348"/>
                  <a:gd name="T3" fmla="*/ 645 h 2719"/>
                  <a:gd name="T4" fmla="*/ 0 w 3348"/>
                  <a:gd name="T5" fmla="*/ 2719 h 2719"/>
                  <a:gd name="T6" fmla="*/ 0 w 3348"/>
                  <a:gd name="T7" fmla="*/ 2075 h 2719"/>
                  <a:gd name="T8" fmla="*/ 3348 w 3348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8" h="2719">
                    <a:moveTo>
                      <a:pt x="3348" y="0"/>
                    </a:moveTo>
                    <a:lnTo>
                      <a:pt x="3348" y="645"/>
                    </a:lnTo>
                    <a:lnTo>
                      <a:pt x="0" y="2719"/>
                    </a:lnTo>
                    <a:lnTo>
                      <a:pt x="0" y="2075"/>
                    </a:lnTo>
                    <a:lnTo>
                      <a:pt x="3348" y="0"/>
                    </a:lnTo>
                    <a:close/>
                  </a:path>
                </a:pathLst>
              </a:custGeom>
              <a:solidFill>
                <a:srgbClr val="9F2B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6" name="íṥľide"/>
              <p:cNvSpPr/>
              <p:nvPr/>
            </p:nvSpPr>
            <p:spPr bwMode="auto">
              <a:xfrm flipH="1">
                <a:off x="5972417" y="2972125"/>
                <a:ext cx="2658204" cy="969695"/>
              </a:xfrm>
              <a:custGeom>
                <a:avLst/>
                <a:gdLst>
                  <a:gd name="T0" fmla="*/ 0 w 3422"/>
                  <a:gd name="T1" fmla="*/ 564 h 1452"/>
                  <a:gd name="T2" fmla="*/ 0 w 3422"/>
                  <a:gd name="T3" fmla="*/ 0 h 1452"/>
                  <a:gd name="T4" fmla="*/ 3422 w 3422"/>
                  <a:gd name="T5" fmla="*/ 883 h 1452"/>
                  <a:gd name="T6" fmla="*/ 3422 w 3422"/>
                  <a:gd name="T7" fmla="*/ 1452 h 1452"/>
                  <a:gd name="T8" fmla="*/ 0 w 3422"/>
                  <a:gd name="T9" fmla="*/ 564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2" h="1452">
                    <a:moveTo>
                      <a:pt x="0" y="564"/>
                    </a:moveTo>
                    <a:lnTo>
                      <a:pt x="0" y="0"/>
                    </a:lnTo>
                    <a:lnTo>
                      <a:pt x="3422" y="883"/>
                    </a:lnTo>
                    <a:lnTo>
                      <a:pt x="3422" y="1452"/>
                    </a:lnTo>
                    <a:lnTo>
                      <a:pt x="0" y="564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7" name="íšļïďê"/>
              <p:cNvSpPr/>
              <p:nvPr/>
            </p:nvSpPr>
            <p:spPr bwMode="auto">
              <a:xfrm flipH="1">
                <a:off x="3370176" y="1662106"/>
                <a:ext cx="5414342" cy="1902092"/>
              </a:xfrm>
              <a:custGeom>
                <a:avLst/>
                <a:gdLst>
                  <a:gd name="T0" fmla="*/ 6971 w 6971"/>
                  <a:gd name="T1" fmla="*/ 781 h 2856"/>
                  <a:gd name="T2" fmla="*/ 3623 w 6971"/>
                  <a:gd name="T3" fmla="*/ 2856 h 2856"/>
                  <a:gd name="T4" fmla="*/ 0 w 6971"/>
                  <a:gd name="T5" fmla="*/ 1935 h 2856"/>
                  <a:gd name="T6" fmla="*/ 3328 w 6971"/>
                  <a:gd name="T7" fmla="*/ 0 h 2856"/>
                  <a:gd name="T8" fmla="*/ 6971 w 6971"/>
                  <a:gd name="T9" fmla="*/ 781 h 2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1" h="2856">
                    <a:moveTo>
                      <a:pt x="6971" y="781"/>
                    </a:moveTo>
                    <a:lnTo>
                      <a:pt x="3623" y="2856"/>
                    </a:lnTo>
                    <a:lnTo>
                      <a:pt x="0" y="1935"/>
                    </a:lnTo>
                    <a:lnTo>
                      <a:pt x="3328" y="0"/>
                    </a:lnTo>
                    <a:lnTo>
                      <a:pt x="6971" y="781"/>
                    </a:lnTo>
                    <a:close/>
                  </a:path>
                </a:pathLst>
              </a:custGeom>
              <a:solidFill>
                <a:srgbClr val="B33F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8" name="ïŝḷîďê"/>
              <p:cNvSpPr/>
              <p:nvPr/>
            </p:nvSpPr>
            <p:spPr bwMode="auto">
              <a:xfrm flipH="1">
                <a:off x="3743257" y="1741362"/>
                <a:ext cx="5419005" cy="1902092"/>
              </a:xfrm>
              <a:custGeom>
                <a:avLst/>
                <a:gdLst>
                  <a:gd name="T0" fmla="*/ 6972 w 6972"/>
                  <a:gd name="T1" fmla="*/ 781 h 2855"/>
                  <a:gd name="T2" fmla="*/ 3622 w 6972"/>
                  <a:gd name="T3" fmla="*/ 2855 h 2855"/>
                  <a:gd name="T4" fmla="*/ 0 w 6972"/>
                  <a:gd name="T5" fmla="*/ 1935 h 2855"/>
                  <a:gd name="T6" fmla="*/ 3327 w 6972"/>
                  <a:gd name="T7" fmla="*/ 0 h 2855"/>
                  <a:gd name="T8" fmla="*/ 6972 w 6972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2" h="2855">
                    <a:moveTo>
                      <a:pt x="6972" y="781"/>
                    </a:moveTo>
                    <a:lnTo>
                      <a:pt x="3622" y="2855"/>
                    </a:lnTo>
                    <a:lnTo>
                      <a:pt x="0" y="1935"/>
                    </a:lnTo>
                    <a:lnTo>
                      <a:pt x="3327" y="0"/>
                    </a:lnTo>
                    <a:lnTo>
                      <a:pt x="6972" y="781"/>
                    </a:lnTo>
                    <a:close/>
                  </a:path>
                </a:pathLst>
              </a:custGeom>
              <a:solidFill>
                <a:srgbClr val="CFBE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39" name="ïŝlîde"/>
              <p:cNvSpPr/>
              <p:nvPr/>
            </p:nvSpPr>
            <p:spPr bwMode="auto">
              <a:xfrm flipH="1">
                <a:off x="3743257" y="1834600"/>
                <a:ext cx="2606905" cy="1808851"/>
              </a:xfrm>
              <a:custGeom>
                <a:avLst/>
                <a:gdLst>
                  <a:gd name="T0" fmla="*/ 3350 w 3350"/>
                  <a:gd name="T1" fmla="*/ 0 h 2719"/>
                  <a:gd name="T2" fmla="*/ 3350 w 3350"/>
                  <a:gd name="T3" fmla="*/ 645 h 2719"/>
                  <a:gd name="T4" fmla="*/ 0 w 3350"/>
                  <a:gd name="T5" fmla="*/ 2719 h 2719"/>
                  <a:gd name="T6" fmla="*/ 0 w 3350"/>
                  <a:gd name="T7" fmla="*/ 2074 h 2719"/>
                  <a:gd name="T8" fmla="*/ 3350 w 3350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0" h="2719">
                    <a:moveTo>
                      <a:pt x="3350" y="0"/>
                    </a:moveTo>
                    <a:lnTo>
                      <a:pt x="3350" y="645"/>
                    </a:lnTo>
                    <a:lnTo>
                      <a:pt x="0" y="2719"/>
                    </a:lnTo>
                    <a:lnTo>
                      <a:pt x="0" y="2074"/>
                    </a:lnTo>
                    <a:lnTo>
                      <a:pt x="3350" y="0"/>
                    </a:lnTo>
                    <a:close/>
                  </a:path>
                </a:pathLst>
              </a:custGeom>
              <a:solidFill>
                <a:srgbClr val="F0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0" name="í$ḷïdé"/>
              <p:cNvSpPr/>
              <p:nvPr/>
            </p:nvSpPr>
            <p:spPr bwMode="auto">
              <a:xfrm flipH="1">
                <a:off x="6350162" y="2627137"/>
                <a:ext cx="2658204" cy="965031"/>
              </a:xfrm>
              <a:custGeom>
                <a:avLst/>
                <a:gdLst>
                  <a:gd name="T0" fmla="*/ 0 w 3421"/>
                  <a:gd name="T1" fmla="*/ 564 h 1452"/>
                  <a:gd name="T2" fmla="*/ 0 w 3421"/>
                  <a:gd name="T3" fmla="*/ 0 h 1452"/>
                  <a:gd name="T4" fmla="*/ 3421 w 3421"/>
                  <a:gd name="T5" fmla="*/ 882 h 1452"/>
                  <a:gd name="T6" fmla="*/ 3421 w 3421"/>
                  <a:gd name="T7" fmla="*/ 1452 h 1452"/>
                  <a:gd name="T8" fmla="*/ 0 w 3421"/>
                  <a:gd name="T9" fmla="*/ 564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1" h="1452">
                    <a:moveTo>
                      <a:pt x="0" y="564"/>
                    </a:moveTo>
                    <a:lnTo>
                      <a:pt x="0" y="0"/>
                    </a:lnTo>
                    <a:lnTo>
                      <a:pt x="3421" y="882"/>
                    </a:lnTo>
                    <a:lnTo>
                      <a:pt x="3421" y="1452"/>
                    </a:lnTo>
                    <a:lnTo>
                      <a:pt x="0" y="564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1" name="ïṣļîdê"/>
              <p:cNvSpPr/>
              <p:nvPr/>
            </p:nvSpPr>
            <p:spPr bwMode="auto">
              <a:xfrm flipH="1">
                <a:off x="3743257" y="1312458"/>
                <a:ext cx="5419005" cy="1902092"/>
              </a:xfrm>
              <a:custGeom>
                <a:avLst/>
                <a:gdLst>
                  <a:gd name="T0" fmla="*/ 6972 w 6972"/>
                  <a:gd name="T1" fmla="*/ 781 h 2855"/>
                  <a:gd name="T2" fmla="*/ 3622 w 6972"/>
                  <a:gd name="T3" fmla="*/ 2855 h 2855"/>
                  <a:gd name="T4" fmla="*/ 0 w 6972"/>
                  <a:gd name="T5" fmla="*/ 1934 h 2855"/>
                  <a:gd name="T6" fmla="*/ 3327 w 6972"/>
                  <a:gd name="T7" fmla="*/ 0 h 2855"/>
                  <a:gd name="T8" fmla="*/ 6972 w 6972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2" h="2855">
                    <a:moveTo>
                      <a:pt x="6972" y="781"/>
                    </a:moveTo>
                    <a:lnTo>
                      <a:pt x="3622" y="2855"/>
                    </a:lnTo>
                    <a:lnTo>
                      <a:pt x="0" y="1934"/>
                    </a:lnTo>
                    <a:lnTo>
                      <a:pt x="3327" y="0"/>
                    </a:lnTo>
                    <a:lnTo>
                      <a:pt x="6972" y="781"/>
                    </a:lnTo>
                    <a:close/>
                  </a:path>
                </a:pathLst>
              </a:custGeom>
              <a:solidFill>
                <a:srgbClr val="F26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2" name="îṣlïdè"/>
              <p:cNvSpPr/>
              <p:nvPr/>
            </p:nvSpPr>
            <p:spPr bwMode="auto">
              <a:xfrm flipH="1">
                <a:off x="5832512" y="1955811"/>
                <a:ext cx="960684" cy="573425"/>
              </a:xfrm>
              <a:custGeom>
                <a:avLst/>
                <a:gdLst>
                  <a:gd name="T0" fmla="*/ 99 w 1233"/>
                  <a:gd name="T1" fmla="*/ 696 h 863"/>
                  <a:gd name="T2" fmla="*/ 134 w 1233"/>
                  <a:gd name="T3" fmla="*/ 671 h 863"/>
                  <a:gd name="T4" fmla="*/ 166 w 1233"/>
                  <a:gd name="T5" fmla="*/ 643 h 863"/>
                  <a:gd name="T6" fmla="*/ 218 w 1233"/>
                  <a:gd name="T7" fmla="*/ 589 h 863"/>
                  <a:gd name="T8" fmla="*/ 254 w 1233"/>
                  <a:gd name="T9" fmla="*/ 534 h 863"/>
                  <a:gd name="T10" fmla="*/ 275 w 1233"/>
                  <a:gd name="T11" fmla="*/ 481 h 863"/>
                  <a:gd name="T12" fmla="*/ 280 w 1233"/>
                  <a:gd name="T13" fmla="*/ 429 h 863"/>
                  <a:gd name="T14" fmla="*/ 271 w 1233"/>
                  <a:gd name="T15" fmla="*/ 381 h 863"/>
                  <a:gd name="T16" fmla="*/ 307 w 1233"/>
                  <a:gd name="T17" fmla="*/ 350 h 863"/>
                  <a:gd name="T18" fmla="*/ 439 w 1233"/>
                  <a:gd name="T19" fmla="*/ 316 h 863"/>
                  <a:gd name="T20" fmla="*/ 568 w 1233"/>
                  <a:gd name="T21" fmla="*/ 298 h 863"/>
                  <a:gd name="T22" fmla="*/ 659 w 1233"/>
                  <a:gd name="T23" fmla="*/ 258 h 863"/>
                  <a:gd name="T24" fmla="*/ 646 w 1233"/>
                  <a:gd name="T25" fmla="*/ 240 h 863"/>
                  <a:gd name="T26" fmla="*/ 637 w 1233"/>
                  <a:gd name="T27" fmla="*/ 212 h 863"/>
                  <a:gd name="T28" fmla="*/ 637 w 1233"/>
                  <a:gd name="T29" fmla="*/ 182 h 863"/>
                  <a:gd name="T30" fmla="*/ 647 w 1233"/>
                  <a:gd name="T31" fmla="*/ 150 h 863"/>
                  <a:gd name="T32" fmla="*/ 667 w 1233"/>
                  <a:gd name="T33" fmla="*/ 120 h 863"/>
                  <a:gd name="T34" fmla="*/ 688 w 1233"/>
                  <a:gd name="T35" fmla="*/ 100 h 863"/>
                  <a:gd name="T36" fmla="*/ 748 w 1233"/>
                  <a:gd name="T37" fmla="*/ 58 h 863"/>
                  <a:gd name="T38" fmla="*/ 822 w 1233"/>
                  <a:gd name="T39" fmla="*/ 26 h 863"/>
                  <a:gd name="T40" fmla="*/ 906 w 1233"/>
                  <a:gd name="T41" fmla="*/ 7 h 863"/>
                  <a:gd name="T42" fmla="*/ 992 w 1233"/>
                  <a:gd name="T43" fmla="*/ 0 h 863"/>
                  <a:gd name="T44" fmla="*/ 1076 w 1233"/>
                  <a:gd name="T45" fmla="*/ 9 h 863"/>
                  <a:gd name="T46" fmla="*/ 1127 w 1233"/>
                  <a:gd name="T47" fmla="*/ 23 h 863"/>
                  <a:gd name="T48" fmla="*/ 1186 w 1233"/>
                  <a:gd name="T49" fmla="*/ 54 h 863"/>
                  <a:gd name="T50" fmla="*/ 1222 w 1233"/>
                  <a:gd name="T51" fmla="*/ 94 h 863"/>
                  <a:gd name="T52" fmla="*/ 1230 w 1233"/>
                  <a:gd name="T53" fmla="*/ 116 h 863"/>
                  <a:gd name="T54" fmla="*/ 1233 w 1233"/>
                  <a:gd name="T55" fmla="*/ 140 h 863"/>
                  <a:gd name="T56" fmla="*/ 1226 w 1233"/>
                  <a:gd name="T57" fmla="*/ 172 h 863"/>
                  <a:gd name="T58" fmla="*/ 1197 w 1233"/>
                  <a:gd name="T59" fmla="*/ 220 h 863"/>
                  <a:gd name="T60" fmla="*/ 1169 w 1233"/>
                  <a:gd name="T61" fmla="*/ 245 h 863"/>
                  <a:gd name="T62" fmla="*/ 1131 w 1233"/>
                  <a:gd name="T63" fmla="*/ 272 h 863"/>
                  <a:gd name="T64" fmla="*/ 1086 w 1233"/>
                  <a:gd name="T65" fmla="*/ 294 h 863"/>
                  <a:gd name="T66" fmla="*/ 1001 w 1233"/>
                  <a:gd name="T67" fmla="*/ 321 h 863"/>
                  <a:gd name="T68" fmla="*/ 846 w 1233"/>
                  <a:gd name="T69" fmla="*/ 340 h 863"/>
                  <a:gd name="T70" fmla="*/ 899 w 1233"/>
                  <a:gd name="T71" fmla="*/ 383 h 863"/>
                  <a:gd name="T72" fmla="*/ 924 w 1233"/>
                  <a:gd name="T73" fmla="*/ 410 h 863"/>
                  <a:gd name="T74" fmla="*/ 942 w 1233"/>
                  <a:gd name="T75" fmla="*/ 441 h 863"/>
                  <a:gd name="T76" fmla="*/ 955 w 1233"/>
                  <a:gd name="T77" fmla="*/ 473 h 863"/>
                  <a:gd name="T78" fmla="*/ 960 w 1233"/>
                  <a:gd name="T79" fmla="*/ 508 h 863"/>
                  <a:gd name="T80" fmla="*/ 958 w 1233"/>
                  <a:gd name="T81" fmla="*/ 546 h 863"/>
                  <a:gd name="T82" fmla="*/ 949 w 1233"/>
                  <a:gd name="T83" fmla="*/ 583 h 863"/>
                  <a:gd name="T84" fmla="*/ 933 w 1233"/>
                  <a:gd name="T85" fmla="*/ 622 h 863"/>
                  <a:gd name="T86" fmla="*/ 901 w 1233"/>
                  <a:gd name="T87" fmla="*/ 676 h 863"/>
                  <a:gd name="T88" fmla="*/ 828 w 1233"/>
                  <a:gd name="T89" fmla="*/ 757 h 863"/>
                  <a:gd name="T90" fmla="*/ 793 w 1233"/>
                  <a:gd name="T91" fmla="*/ 785 h 863"/>
                  <a:gd name="T92" fmla="*/ 757 w 1233"/>
                  <a:gd name="T93" fmla="*/ 812 h 863"/>
                  <a:gd name="T94" fmla="*/ 647 w 1233"/>
                  <a:gd name="T95" fmla="*/ 839 h 863"/>
                  <a:gd name="T96" fmla="*/ 538 w 1233"/>
                  <a:gd name="T97" fmla="*/ 857 h 863"/>
                  <a:gd name="T98" fmla="*/ 431 w 1233"/>
                  <a:gd name="T99" fmla="*/ 863 h 863"/>
                  <a:gd name="T100" fmla="*/ 326 w 1233"/>
                  <a:gd name="T101" fmla="*/ 859 h 863"/>
                  <a:gd name="T102" fmla="*/ 229 w 1233"/>
                  <a:gd name="T103" fmla="*/ 844 h 863"/>
                  <a:gd name="T104" fmla="*/ 166 w 1233"/>
                  <a:gd name="T105" fmla="*/ 826 h 863"/>
                  <a:gd name="T106" fmla="*/ 82 w 1233"/>
                  <a:gd name="T107" fmla="*/ 790 h 863"/>
                  <a:gd name="T108" fmla="*/ 17 w 1233"/>
                  <a:gd name="T109" fmla="*/ 743 h 863"/>
                  <a:gd name="T110" fmla="*/ 40 w 1233"/>
                  <a:gd name="T111" fmla="*/ 715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3" h="863">
                    <a:moveTo>
                      <a:pt x="81" y="704"/>
                    </a:moveTo>
                    <a:lnTo>
                      <a:pt x="91" y="701"/>
                    </a:lnTo>
                    <a:lnTo>
                      <a:pt x="99" y="696"/>
                    </a:lnTo>
                    <a:lnTo>
                      <a:pt x="99" y="696"/>
                    </a:lnTo>
                    <a:lnTo>
                      <a:pt x="117" y="684"/>
                    </a:lnTo>
                    <a:lnTo>
                      <a:pt x="134" y="671"/>
                    </a:lnTo>
                    <a:lnTo>
                      <a:pt x="150" y="657"/>
                    </a:lnTo>
                    <a:lnTo>
                      <a:pt x="166" y="643"/>
                    </a:lnTo>
                    <a:lnTo>
                      <a:pt x="166" y="643"/>
                    </a:lnTo>
                    <a:lnTo>
                      <a:pt x="185" y="626"/>
                    </a:lnTo>
                    <a:lnTo>
                      <a:pt x="202" y="607"/>
                    </a:lnTo>
                    <a:lnTo>
                      <a:pt x="218" y="589"/>
                    </a:lnTo>
                    <a:lnTo>
                      <a:pt x="231" y="570"/>
                    </a:lnTo>
                    <a:lnTo>
                      <a:pt x="243" y="552"/>
                    </a:lnTo>
                    <a:lnTo>
                      <a:pt x="254" y="534"/>
                    </a:lnTo>
                    <a:lnTo>
                      <a:pt x="263" y="516"/>
                    </a:lnTo>
                    <a:lnTo>
                      <a:pt x="270" y="498"/>
                    </a:lnTo>
                    <a:lnTo>
                      <a:pt x="275" y="481"/>
                    </a:lnTo>
                    <a:lnTo>
                      <a:pt x="278" y="464"/>
                    </a:lnTo>
                    <a:lnTo>
                      <a:pt x="280" y="446"/>
                    </a:lnTo>
                    <a:lnTo>
                      <a:pt x="280" y="429"/>
                    </a:lnTo>
                    <a:lnTo>
                      <a:pt x="279" y="413"/>
                    </a:lnTo>
                    <a:lnTo>
                      <a:pt x="276" y="397"/>
                    </a:lnTo>
                    <a:lnTo>
                      <a:pt x="271" y="381"/>
                    </a:lnTo>
                    <a:lnTo>
                      <a:pt x="265" y="366"/>
                    </a:lnTo>
                    <a:lnTo>
                      <a:pt x="265" y="366"/>
                    </a:lnTo>
                    <a:lnTo>
                      <a:pt x="307" y="350"/>
                    </a:lnTo>
                    <a:lnTo>
                      <a:pt x="351" y="337"/>
                    </a:lnTo>
                    <a:lnTo>
                      <a:pt x="395" y="325"/>
                    </a:lnTo>
                    <a:lnTo>
                      <a:pt x="439" y="316"/>
                    </a:lnTo>
                    <a:lnTo>
                      <a:pt x="482" y="307"/>
                    </a:lnTo>
                    <a:lnTo>
                      <a:pt x="525" y="302"/>
                    </a:lnTo>
                    <a:lnTo>
                      <a:pt x="568" y="298"/>
                    </a:lnTo>
                    <a:lnTo>
                      <a:pt x="609" y="297"/>
                    </a:lnTo>
                    <a:lnTo>
                      <a:pt x="690" y="297"/>
                    </a:lnTo>
                    <a:lnTo>
                      <a:pt x="659" y="258"/>
                    </a:lnTo>
                    <a:lnTo>
                      <a:pt x="659" y="258"/>
                    </a:lnTo>
                    <a:lnTo>
                      <a:pt x="652" y="250"/>
                    </a:lnTo>
                    <a:lnTo>
                      <a:pt x="646" y="240"/>
                    </a:lnTo>
                    <a:lnTo>
                      <a:pt x="643" y="230"/>
                    </a:lnTo>
                    <a:lnTo>
                      <a:pt x="639" y="222"/>
                    </a:lnTo>
                    <a:lnTo>
                      <a:pt x="637" y="212"/>
                    </a:lnTo>
                    <a:lnTo>
                      <a:pt x="636" y="201"/>
                    </a:lnTo>
                    <a:lnTo>
                      <a:pt x="636" y="191"/>
                    </a:lnTo>
                    <a:lnTo>
                      <a:pt x="637" y="182"/>
                    </a:lnTo>
                    <a:lnTo>
                      <a:pt x="639" y="171"/>
                    </a:lnTo>
                    <a:lnTo>
                      <a:pt x="643" y="161"/>
                    </a:lnTo>
                    <a:lnTo>
                      <a:pt x="647" y="150"/>
                    </a:lnTo>
                    <a:lnTo>
                      <a:pt x="653" y="141"/>
                    </a:lnTo>
                    <a:lnTo>
                      <a:pt x="660" y="130"/>
                    </a:lnTo>
                    <a:lnTo>
                      <a:pt x="667" y="120"/>
                    </a:lnTo>
                    <a:lnTo>
                      <a:pt x="678" y="109"/>
                    </a:lnTo>
                    <a:lnTo>
                      <a:pt x="688" y="100"/>
                    </a:lnTo>
                    <a:lnTo>
                      <a:pt x="688" y="100"/>
                    </a:lnTo>
                    <a:lnTo>
                      <a:pt x="706" y="85"/>
                    </a:lnTo>
                    <a:lnTo>
                      <a:pt x="726" y="70"/>
                    </a:lnTo>
                    <a:lnTo>
                      <a:pt x="748" y="58"/>
                    </a:lnTo>
                    <a:lnTo>
                      <a:pt x="772" y="46"/>
                    </a:lnTo>
                    <a:lnTo>
                      <a:pt x="796" y="36"/>
                    </a:lnTo>
                    <a:lnTo>
                      <a:pt x="822" y="26"/>
                    </a:lnTo>
                    <a:lnTo>
                      <a:pt x="849" y="19"/>
                    </a:lnTo>
                    <a:lnTo>
                      <a:pt x="877" y="12"/>
                    </a:lnTo>
                    <a:lnTo>
                      <a:pt x="906" y="7"/>
                    </a:lnTo>
                    <a:lnTo>
                      <a:pt x="934" y="4"/>
                    </a:lnTo>
                    <a:lnTo>
                      <a:pt x="964" y="1"/>
                    </a:lnTo>
                    <a:lnTo>
                      <a:pt x="992" y="0"/>
                    </a:lnTo>
                    <a:lnTo>
                      <a:pt x="1021" y="1"/>
                    </a:lnTo>
                    <a:lnTo>
                      <a:pt x="1049" y="5"/>
                    </a:lnTo>
                    <a:lnTo>
                      <a:pt x="1076" y="9"/>
                    </a:lnTo>
                    <a:lnTo>
                      <a:pt x="1103" y="15"/>
                    </a:lnTo>
                    <a:lnTo>
                      <a:pt x="1103" y="15"/>
                    </a:lnTo>
                    <a:lnTo>
                      <a:pt x="1127" y="23"/>
                    </a:lnTo>
                    <a:lnTo>
                      <a:pt x="1149" y="32"/>
                    </a:lnTo>
                    <a:lnTo>
                      <a:pt x="1169" y="42"/>
                    </a:lnTo>
                    <a:lnTo>
                      <a:pt x="1186" y="54"/>
                    </a:lnTo>
                    <a:lnTo>
                      <a:pt x="1200" y="66"/>
                    </a:lnTo>
                    <a:lnTo>
                      <a:pt x="1212" y="80"/>
                    </a:lnTo>
                    <a:lnTo>
                      <a:pt x="1222" y="94"/>
                    </a:lnTo>
                    <a:lnTo>
                      <a:pt x="1225" y="101"/>
                    </a:lnTo>
                    <a:lnTo>
                      <a:pt x="1227" y="108"/>
                    </a:lnTo>
                    <a:lnTo>
                      <a:pt x="1230" y="116"/>
                    </a:lnTo>
                    <a:lnTo>
                      <a:pt x="1232" y="123"/>
                    </a:lnTo>
                    <a:lnTo>
                      <a:pt x="1232" y="132"/>
                    </a:lnTo>
                    <a:lnTo>
                      <a:pt x="1233" y="140"/>
                    </a:lnTo>
                    <a:lnTo>
                      <a:pt x="1232" y="147"/>
                    </a:lnTo>
                    <a:lnTo>
                      <a:pt x="1231" y="156"/>
                    </a:lnTo>
                    <a:lnTo>
                      <a:pt x="1226" y="172"/>
                    </a:lnTo>
                    <a:lnTo>
                      <a:pt x="1219" y="188"/>
                    </a:lnTo>
                    <a:lnTo>
                      <a:pt x="1209" y="204"/>
                    </a:lnTo>
                    <a:lnTo>
                      <a:pt x="1197" y="220"/>
                    </a:lnTo>
                    <a:lnTo>
                      <a:pt x="1181" y="236"/>
                    </a:lnTo>
                    <a:lnTo>
                      <a:pt x="1181" y="236"/>
                    </a:lnTo>
                    <a:lnTo>
                      <a:pt x="1169" y="245"/>
                    </a:lnTo>
                    <a:lnTo>
                      <a:pt x="1158" y="255"/>
                    </a:lnTo>
                    <a:lnTo>
                      <a:pt x="1144" y="264"/>
                    </a:lnTo>
                    <a:lnTo>
                      <a:pt x="1131" y="272"/>
                    </a:lnTo>
                    <a:lnTo>
                      <a:pt x="1116" y="280"/>
                    </a:lnTo>
                    <a:lnTo>
                      <a:pt x="1102" y="288"/>
                    </a:lnTo>
                    <a:lnTo>
                      <a:pt x="1086" y="294"/>
                    </a:lnTo>
                    <a:lnTo>
                      <a:pt x="1069" y="301"/>
                    </a:lnTo>
                    <a:lnTo>
                      <a:pt x="1037" y="312"/>
                    </a:lnTo>
                    <a:lnTo>
                      <a:pt x="1001" y="321"/>
                    </a:lnTo>
                    <a:lnTo>
                      <a:pt x="965" y="329"/>
                    </a:lnTo>
                    <a:lnTo>
                      <a:pt x="928" y="333"/>
                    </a:lnTo>
                    <a:lnTo>
                      <a:pt x="846" y="340"/>
                    </a:lnTo>
                    <a:lnTo>
                      <a:pt x="888" y="374"/>
                    </a:lnTo>
                    <a:lnTo>
                      <a:pt x="888" y="374"/>
                    </a:lnTo>
                    <a:lnTo>
                      <a:pt x="899" y="383"/>
                    </a:lnTo>
                    <a:lnTo>
                      <a:pt x="908" y="391"/>
                    </a:lnTo>
                    <a:lnTo>
                      <a:pt x="917" y="401"/>
                    </a:lnTo>
                    <a:lnTo>
                      <a:pt x="924" y="410"/>
                    </a:lnTo>
                    <a:lnTo>
                      <a:pt x="931" y="420"/>
                    </a:lnTo>
                    <a:lnTo>
                      <a:pt x="937" y="430"/>
                    </a:lnTo>
                    <a:lnTo>
                      <a:pt x="942" y="441"/>
                    </a:lnTo>
                    <a:lnTo>
                      <a:pt x="948" y="451"/>
                    </a:lnTo>
                    <a:lnTo>
                      <a:pt x="951" y="462"/>
                    </a:lnTo>
                    <a:lnTo>
                      <a:pt x="955" y="473"/>
                    </a:lnTo>
                    <a:lnTo>
                      <a:pt x="957" y="485"/>
                    </a:lnTo>
                    <a:lnTo>
                      <a:pt x="959" y="496"/>
                    </a:lnTo>
                    <a:lnTo>
                      <a:pt x="960" y="508"/>
                    </a:lnTo>
                    <a:lnTo>
                      <a:pt x="960" y="521"/>
                    </a:lnTo>
                    <a:lnTo>
                      <a:pt x="959" y="533"/>
                    </a:lnTo>
                    <a:lnTo>
                      <a:pt x="958" y="546"/>
                    </a:lnTo>
                    <a:lnTo>
                      <a:pt x="956" y="558"/>
                    </a:lnTo>
                    <a:lnTo>
                      <a:pt x="954" y="570"/>
                    </a:lnTo>
                    <a:lnTo>
                      <a:pt x="949" y="583"/>
                    </a:lnTo>
                    <a:lnTo>
                      <a:pt x="945" y="596"/>
                    </a:lnTo>
                    <a:lnTo>
                      <a:pt x="940" y="609"/>
                    </a:lnTo>
                    <a:lnTo>
                      <a:pt x="933" y="622"/>
                    </a:lnTo>
                    <a:lnTo>
                      <a:pt x="927" y="636"/>
                    </a:lnTo>
                    <a:lnTo>
                      <a:pt x="919" y="649"/>
                    </a:lnTo>
                    <a:lnTo>
                      <a:pt x="901" y="676"/>
                    </a:lnTo>
                    <a:lnTo>
                      <a:pt x="879" y="703"/>
                    </a:lnTo>
                    <a:lnTo>
                      <a:pt x="855" y="730"/>
                    </a:lnTo>
                    <a:lnTo>
                      <a:pt x="828" y="757"/>
                    </a:lnTo>
                    <a:lnTo>
                      <a:pt x="828" y="757"/>
                    </a:lnTo>
                    <a:lnTo>
                      <a:pt x="811" y="771"/>
                    </a:lnTo>
                    <a:lnTo>
                      <a:pt x="793" y="785"/>
                    </a:lnTo>
                    <a:lnTo>
                      <a:pt x="776" y="799"/>
                    </a:lnTo>
                    <a:lnTo>
                      <a:pt x="757" y="812"/>
                    </a:lnTo>
                    <a:lnTo>
                      <a:pt x="757" y="812"/>
                    </a:lnTo>
                    <a:lnTo>
                      <a:pt x="721" y="823"/>
                    </a:lnTo>
                    <a:lnTo>
                      <a:pt x="684" y="832"/>
                    </a:lnTo>
                    <a:lnTo>
                      <a:pt x="647" y="839"/>
                    </a:lnTo>
                    <a:lnTo>
                      <a:pt x="611" y="846"/>
                    </a:lnTo>
                    <a:lnTo>
                      <a:pt x="574" y="852"/>
                    </a:lnTo>
                    <a:lnTo>
                      <a:pt x="538" y="857"/>
                    </a:lnTo>
                    <a:lnTo>
                      <a:pt x="501" y="860"/>
                    </a:lnTo>
                    <a:lnTo>
                      <a:pt x="466" y="862"/>
                    </a:lnTo>
                    <a:lnTo>
                      <a:pt x="431" y="863"/>
                    </a:lnTo>
                    <a:lnTo>
                      <a:pt x="395" y="863"/>
                    </a:lnTo>
                    <a:lnTo>
                      <a:pt x="360" y="862"/>
                    </a:lnTo>
                    <a:lnTo>
                      <a:pt x="326" y="859"/>
                    </a:lnTo>
                    <a:lnTo>
                      <a:pt x="293" y="856"/>
                    </a:lnTo>
                    <a:lnTo>
                      <a:pt x="260" y="850"/>
                    </a:lnTo>
                    <a:lnTo>
                      <a:pt x="229" y="844"/>
                    </a:lnTo>
                    <a:lnTo>
                      <a:pt x="197" y="836"/>
                    </a:lnTo>
                    <a:lnTo>
                      <a:pt x="197" y="836"/>
                    </a:lnTo>
                    <a:lnTo>
                      <a:pt x="166" y="826"/>
                    </a:lnTo>
                    <a:lnTo>
                      <a:pt x="136" y="816"/>
                    </a:lnTo>
                    <a:lnTo>
                      <a:pt x="108" y="803"/>
                    </a:lnTo>
                    <a:lnTo>
                      <a:pt x="82" y="790"/>
                    </a:lnTo>
                    <a:lnTo>
                      <a:pt x="58" y="775"/>
                    </a:lnTo>
                    <a:lnTo>
                      <a:pt x="37" y="759"/>
                    </a:lnTo>
                    <a:lnTo>
                      <a:pt x="17" y="743"/>
                    </a:lnTo>
                    <a:lnTo>
                      <a:pt x="0" y="725"/>
                    </a:lnTo>
                    <a:lnTo>
                      <a:pt x="0" y="725"/>
                    </a:lnTo>
                    <a:lnTo>
                      <a:pt x="40" y="715"/>
                    </a:lnTo>
                    <a:lnTo>
                      <a:pt x="81" y="704"/>
                    </a:lnTo>
                    <a:lnTo>
                      <a:pt x="81" y="7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3" name="íṧ1iḍè"/>
              <p:cNvSpPr/>
              <p:nvPr/>
            </p:nvSpPr>
            <p:spPr bwMode="auto">
              <a:xfrm flipH="1">
                <a:off x="6480741" y="1997769"/>
                <a:ext cx="741499" cy="424240"/>
              </a:xfrm>
              <a:custGeom>
                <a:avLst/>
                <a:gdLst>
                  <a:gd name="T0" fmla="*/ 543 w 958"/>
                  <a:gd name="T1" fmla="*/ 186 h 640"/>
                  <a:gd name="T2" fmla="*/ 535 w 958"/>
                  <a:gd name="T3" fmla="*/ 173 h 640"/>
                  <a:gd name="T4" fmla="*/ 527 w 958"/>
                  <a:gd name="T5" fmla="*/ 152 h 640"/>
                  <a:gd name="T6" fmla="*/ 527 w 958"/>
                  <a:gd name="T7" fmla="*/ 129 h 640"/>
                  <a:gd name="T8" fmla="*/ 535 w 958"/>
                  <a:gd name="T9" fmla="*/ 108 h 640"/>
                  <a:gd name="T10" fmla="*/ 550 w 958"/>
                  <a:gd name="T11" fmla="*/ 85 h 640"/>
                  <a:gd name="T12" fmla="*/ 564 w 958"/>
                  <a:gd name="T13" fmla="*/ 71 h 640"/>
                  <a:gd name="T14" fmla="*/ 607 w 958"/>
                  <a:gd name="T15" fmla="*/ 41 h 640"/>
                  <a:gd name="T16" fmla="*/ 661 w 958"/>
                  <a:gd name="T17" fmla="*/ 18 h 640"/>
                  <a:gd name="T18" fmla="*/ 721 w 958"/>
                  <a:gd name="T19" fmla="*/ 4 h 640"/>
                  <a:gd name="T20" fmla="*/ 784 w 958"/>
                  <a:gd name="T21" fmla="*/ 0 h 640"/>
                  <a:gd name="T22" fmla="*/ 845 w 958"/>
                  <a:gd name="T23" fmla="*/ 6 h 640"/>
                  <a:gd name="T24" fmla="*/ 882 w 958"/>
                  <a:gd name="T25" fmla="*/ 16 h 640"/>
                  <a:gd name="T26" fmla="*/ 924 w 958"/>
                  <a:gd name="T27" fmla="*/ 39 h 640"/>
                  <a:gd name="T28" fmla="*/ 950 w 958"/>
                  <a:gd name="T29" fmla="*/ 68 h 640"/>
                  <a:gd name="T30" fmla="*/ 958 w 958"/>
                  <a:gd name="T31" fmla="*/ 100 h 640"/>
                  <a:gd name="T32" fmla="*/ 948 w 958"/>
                  <a:gd name="T33" fmla="*/ 135 h 640"/>
                  <a:gd name="T34" fmla="*/ 921 w 958"/>
                  <a:gd name="T35" fmla="*/ 169 h 640"/>
                  <a:gd name="T36" fmla="*/ 885 w 958"/>
                  <a:gd name="T37" fmla="*/ 195 h 640"/>
                  <a:gd name="T38" fmla="*/ 817 w 958"/>
                  <a:gd name="T39" fmla="*/ 224 h 640"/>
                  <a:gd name="T40" fmla="*/ 739 w 958"/>
                  <a:gd name="T41" fmla="*/ 240 h 640"/>
                  <a:gd name="T42" fmla="*/ 699 w 958"/>
                  <a:gd name="T43" fmla="*/ 281 h 640"/>
                  <a:gd name="T44" fmla="*/ 716 w 958"/>
                  <a:gd name="T45" fmla="*/ 297 h 640"/>
                  <a:gd name="T46" fmla="*/ 731 w 958"/>
                  <a:gd name="T47" fmla="*/ 316 h 640"/>
                  <a:gd name="T48" fmla="*/ 742 w 958"/>
                  <a:gd name="T49" fmla="*/ 338 h 640"/>
                  <a:gd name="T50" fmla="*/ 751 w 958"/>
                  <a:gd name="T51" fmla="*/ 376 h 640"/>
                  <a:gd name="T52" fmla="*/ 748 w 958"/>
                  <a:gd name="T53" fmla="*/ 417 h 640"/>
                  <a:gd name="T54" fmla="*/ 735 w 958"/>
                  <a:gd name="T55" fmla="*/ 460 h 640"/>
                  <a:gd name="T56" fmla="*/ 708 w 958"/>
                  <a:gd name="T57" fmla="*/ 504 h 640"/>
                  <a:gd name="T58" fmla="*/ 668 w 958"/>
                  <a:gd name="T59" fmla="*/ 549 h 640"/>
                  <a:gd name="T60" fmla="*/ 629 w 958"/>
                  <a:gd name="T61" fmla="*/ 584 h 640"/>
                  <a:gd name="T62" fmla="*/ 563 w 958"/>
                  <a:gd name="T63" fmla="*/ 614 h 640"/>
                  <a:gd name="T64" fmla="*/ 480 w 958"/>
                  <a:gd name="T65" fmla="*/ 630 h 640"/>
                  <a:gd name="T66" fmla="*/ 436 w 958"/>
                  <a:gd name="T67" fmla="*/ 636 h 640"/>
                  <a:gd name="T68" fmla="*/ 340 w 958"/>
                  <a:gd name="T69" fmla="*/ 640 h 640"/>
                  <a:gd name="T70" fmla="*/ 248 w 958"/>
                  <a:gd name="T71" fmla="*/ 633 h 640"/>
                  <a:gd name="T72" fmla="*/ 192 w 958"/>
                  <a:gd name="T73" fmla="*/ 621 h 640"/>
                  <a:gd name="T74" fmla="*/ 130 w 958"/>
                  <a:gd name="T75" fmla="*/ 598 h 640"/>
                  <a:gd name="T76" fmla="*/ 79 w 958"/>
                  <a:gd name="T77" fmla="*/ 570 h 640"/>
                  <a:gd name="T78" fmla="*/ 41 w 958"/>
                  <a:gd name="T79" fmla="*/ 535 h 640"/>
                  <a:gd name="T80" fmla="*/ 16 w 958"/>
                  <a:gd name="T81" fmla="*/ 495 h 640"/>
                  <a:gd name="T82" fmla="*/ 1 w 958"/>
                  <a:gd name="T83" fmla="*/ 452 h 640"/>
                  <a:gd name="T84" fmla="*/ 19 w 958"/>
                  <a:gd name="T85" fmla="*/ 416 h 640"/>
                  <a:gd name="T86" fmla="*/ 63 w 958"/>
                  <a:gd name="T87" fmla="*/ 376 h 640"/>
                  <a:gd name="T88" fmla="*/ 139 w 958"/>
                  <a:gd name="T89" fmla="*/ 324 h 640"/>
                  <a:gd name="T90" fmla="*/ 224 w 958"/>
                  <a:gd name="T91" fmla="*/ 282 h 640"/>
                  <a:gd name="T92" fmla="*/ 314 w 958"/>
                  <a:gd name="T93" fmla="*/ 250 h 640"/>
                  <a:gd name="T94" fmla="*/ 406 w 958"/>
                  <a:gd name="T95" fmla="*/ 231 h 640"/>
                  <a:gd name="T96" fmla="*/ 495 w 958"/>
                  <a:gd name="T97" fmla="*/ 2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8" h="640">
                    <a:moveTo>
                      <a:pt x="495" y="224"/>
                    </a:moveTo>
                    <a:lnTo>
                      <a:pt x="574" y="224"/>
                    </a:lnTo>
                    <a:lnTo>
                      <a:pt x="543" y="186"/>
                    </a:lnTo>
                    <a:lnTo>
                      <a:pt x="543" y="186"/>
                    </a:lnTo>
                    <a:lnTo>
                      <a:pt x="538" y="179"/>
                    </a:lnTo>
                    <a:lnTo>
                      <a:pt x="535" y="173"/>
                    </a:lnTo>
                    <a:lnTo>
                      <a:pt x="532" y="165"/>
                    </a:lnTo>
                    <a:lnTo>
                      <a:pt x="529" y="159"/>
                    </a:lnTo>
                    <a:lnTo>
                      <a:pt x="527" y="152"/>
                    </a:lnTo>
                    <a:lnTo>
                      <a:pt x="527" y="144"/>
                    </a:lnTo>
                    <a:lnTo>
                      <a:pt x="527" y="137"/>
                    </a:lnTo>
                    <a:lnTo>
                      <a:pt x="527" y="129"/>
                    </a:lnTo>
                    <a:lnTo>
                      <a:pt x="529" y="123"/>
                    </a:lnTo>
                    <a:lnTo>
                      <a:pt x="532" y="115"/>
                    </a:lnTo>
                    <a:lnTo>
                      <a:pt x="535" y="108"/>
                    </a:lnTo>
                    <a:lnTo>
                      <a:pt x="539" y="100"/>
                    </a:lnTo>
                    <a:lnTo>
                      <a:pt x="544" y="93"/>
                    </a:lnTo>
                    <a:lnTo>
                      <a:pt x="550" y="85"/>
                    </a:lnTo>
                    <a:lnTo>
                      <a:pt x="556" y="79"/>
                    </a:lnTo>
                    <a:lnTo>
                      <a:pt x="564" y="71"/>
                    </a:lnTo>
                    <a:lnTo>
                      <a:pt x="564" y="71"/>
                    </a:lnTo>
                    <a:lnTo>
                      <a:pt x="576" y="60"/>
                    </a:lnTo>
                    <a:lnTo>
                      <a:pt x="591" y="51"/>
                    </a:lnTo>
                    <a:lnTo>
                      <a:pt x="607" y="41"/>
                    </a:lnTo>
                    <a:lnTo>
                      <a:pt x="625" y="33"/>
                    </a:lnTo>
                    <a:lnTo>
                      <a:pt x="643" y="26"/>
                    </a:lnTo>
                    <a:lnTo>
                      <a:pt x="661" y="18"/>
                    </a:lnTo>
                    <a:lnTo>
                      <a:pt x="681" y="13"/>
                    </a:lnTo>
                    <a:lnTo>
                      <a:pt x="701" y="8"/>
                    </a:lnTo>
                    <a:lnTo>
                      <a:pt x="721" y="4"/>
                    </a:lnTo>
                    <a:lnTo>
                      <a:pt x="741" y="2"/>
                    </a:lnTo>
                    <a:lnTo>
                      <a:pt x="763" y="1"/>
                    </a:lnTo>
                    <a:lnTo>
                      <a:pt x="784" y="0"/>
                    </a:lnTo>
                    <a:lnTo>
                      <a:pt x="804" y="1"/>
                    </a:lnTo>
                    <a:lnTo>
                      <a:pt x="824" y="3"/>
                    </a:lnTo>
                    <a:lnTo>
                      <a:pt x="845" y="6"/>
                    </a:lnTo>
                    <a:lnTo>
                      <a:pt x="864" y="11"/>
                    </a:lnTo>
                    <a:lnTo>
                      <a:pt x="864" y="11"/>
                    </a:lnTo>
                    <a:lnTo>
                      <a:pt x="882" y="16"/>
                    </a:lnTo>
                    <a:lnTo>
                      <a:pt x="897" y="22"/>
                    </a:lnTo>
                    <a:lnTo>
                      <a:pt x="912" y="30"/>
                    </a:lnTo>
                    <a:lnTo>
                      <a:pt x="924" y="39"/>
                    </a:lnTo>
                    <a:lnTo>
                      <a:pt x="934" y="47"/>
                    </a:lnTo>
                    <a:lnTo>
                      <a:pt x="943" y="57"/>
                    </a:lnTo>
                    <a:lnTo>
                      <a:pt x="950" y="68"/>
                    </a:lnTo>
                    <a:lnTo>
                      <a:pt x="954" y="79"/>
                    </a:lnTo>
                    <a:lnTo>
                      <a:pt x="957" y="89"/>
                    </a:lnTo>
                    <a:lnTo>
                      <a:pt x="958" y="100"/>
                    </a:lnTo>
                    <a:lnTo>
                      <a:pt x="957" y="112"/>
                    </a:lnTo>
                    <a:lnTo>
                      <a:pt x="953" y="124"/>
                    </a:lnTo>
                    <a:lnTo>
                      <a:pt x="948" y="135"/>
                    </a:lnTo>
                    <a:lnTo>
                      <a:pt x="941" y="147"/>
                    </a:lnTo>
                    <a:lnTo>
                      <a:pt x="932" y="159"/>
                    </a:lnTo>
                    <a:lnTo>
                      <a:pt x="921" y="169"/>
                    </a:lnTo>
                    <a:lnTo>
                      <a:pt x="921" y="169"/>
                    </a:lnTo>
                    <a:lnTo>
                      <a:pt x="904" y="183"/>
                    </a:lnTo>
                    <a:lnTo>
                      <a:pt x="885" y="195"/>
                    </a:lnTo>
                    <a:lnTo>
                      <a:pt x="864" y="207"/>
                    </a:lnTo>
                    <a:lnTo>
                      <a:pt x="841" y="216"/>
                    </a:lnTo>
                    <a:lnTo>
                      <a:pt x="817" y="224"/>
                    </a:lnTo>
                    <a:lnTo>
                      <a:pt x="792" y="231"/>
                    </a:lnTo>
                    <a:lnTo>
                      <a:pt x="765" y="236"/>
                    </a:lnTo>
                    <a:lnTo>
                      <a:pt x="739" y="240"/>
                    </a:lnTo>
                    <a:lnTo>
                      <a:pt x="656" y="247"/>
                    </a:lnTo>
                    <a:lnTo>
                      <a:pt x="699" y="281"/>
                    </a:lnTo>
                    <a:lnTo>
                      <a:pt x="699" y="281"/>
                    </a:lnTo>
                    <a:lnTo>
                      <a:pt x="708" y="288"/>
                    </a:lnTo>
                    <a:lnTo>
                      <a:pt x="716" y="297"/>
                    </a:lnTo>
                    <a:lnTo>
                      <a:pt x="716" y="297"/>
                    </a:lnTo>
                    <a:lnTo>
                      <a:pt x="723" y="306"/>
                    </a:lnTo>
                    <a:lnTo>
                      <a:pt x="731" y="316"/>
                    </a:lnTo>
                    <a:lnTo>
                      <a:pt x="731" y="316"/>
                    </a:lnTo>
                    <a:lnTo>
                      <a:pt x="738" y="327"/>
                    </a:lnTo>
                    <a:lnTo>
                      <a:pt x="742" y="338"/>
                    </a:lnTo>
                    <a:lnTo>
                      <a:pt x="742" y="338"/>
                    </a:lnTo>
                    <a:lnTo>
                      <a:pt x="747" y="351"/>
                    </a:lnTo>
                    <a:lnTo>
                      <a:pt x="750" y="363"/>
                    </a:lnTo>
                    <a:lnTo>
                      <a:pt x="751" y="376"/>
                    </a:lnTo>
                    <a:lnTo>
                      <a:pt x="751" y="390"/>
                    </a:lnTo>
                    <a:lnTo>
                      <a:pt x="750" y="403"/>
                    </a:lnTo>
                    <a:lnTo>
                      <a:pt x="748" y="417"/>
                    </a:lnTo>
                    <a:lnTo>
                      <a:pt x="745" y="431"/>
                    </a:lnTo>
                    <a:lnTo>
                      <a:pt x="740" y="446"/>
                    </a:lnTo>
                    <a:lnTo>
                      <a:pt x="735" y="460"/>
                    </a:lnTo>
                    <a:lnTo>
                      <a:pt x="727" y="475"/>
                    </a:lnTo>
                    <a:lnTo>
                      <a:pt x="718" y="489"/>
                    </a:lnTo>
                    <a:lnTo>
                      <a:pt x="708" y="504"/>
                    </a:lnTo>
                    <a:lnTo>
                      <a:pt x="696" y="519"/>
                    </a:lnTo>
                    <a:lnTo>
                      <a:pt x="683" y="534"/>
                    </a:lnTo>
                    <a:lnTo>
                      <a:pt x="668" y="549"/>
                    </a:lnTo>
                    <a:lnTo>
                      <a:pt x="654" y="563"/>
                    </a:lnTo>
                    <a:lnTo>
                      <a:pt x="654" y="563"/>
                    </a:lnTo>
                    <a:lnTo>
                      <a:pt x="629" y="584"/>
                    </a:lnTo>
                    <a:lnTo>
                      <a:pt x="603" y="603"/>
                    </a:lnTo>
                    <a:lnTo>
                      <a:pt x="603" y="603"/>
                    </a:lnTo>
                    <a:lnTo>
                      <a:pt x="563" y="614"/>
                    </a:lnTo>
                    <a:lnTo>
                      <a:pt x="523" y="623"/>
                    </a:lnTo>
                    <a:lnTo>
                      <a:pt x="523" y="623"/>
                    </a:lnTo>
                    <a:lnTo>
                      <a:pt x="480" y="630"/>
                    </a:lnTo>
                    <a:lnTo>
                      <a:pt x="480" y="630"/>
                    </a:lnTo>
                    <a:lnTo>
                      <a:pt x="436" y="636"/>
                    </a:lnTo>
                    <a:lnTo>
                      <a:pt x="436" y="636"/>
                    </a:lnTo>
                    <a:lnTo>
                      <a:pt x="404" y="639"/>
                    </a:lnTo>
                    <a:lnTo>
                      <a:pt x="371" y="640"/>
                    </a:lnTo>
                    <a:lnTo>
                      <a:pt x="340" y="640"/>
                    </a:lnTo>
                    <a:lnTo>
                      <a:pt x="308" y="639"/>
                    </a:lnTo>
                    <a:lnTo>
                      <a:pt x="278" y="637"/>
                    </a:lnTo>
                    <a:lnTo>
                      <a:pt x="248" y="633"/>
                    </a:lnTo>
                    <a:lnTo>
                      <a:pt x="220" y="627"/>
                    </a:lnTo>
                    <a:lnTo>
                      <a:pt x="192" y="621"/>
                    </a:lnTo>
                    <a:lnTo>
                      <a:pt x="192" y="621"/>
                    </a:lnTo>
                    <a:lnTo>
                      <a:pt x="169" y="614"/>
                    </a:lnTo>
                    <a:lnTo>
                      <a:pt x="149" y="607"/>
                    </a:lnTo>
                    <a:lnTo>
                      <a:pt x="130" y="598"/>
                    </a:lnTo>
                    <a:lnTo>
                      <a:pt x="112" y="589"/>
                    </a:lnTo>
                    <a:lnTo>
                      <a:pt x="95" y="580"/>
                    </a:lnTo>
                    <a:lnTo>
                      <a:pt x="79" y="570"/>
                    </a:lnTo>
                    <a:lnTo>
                      <a:pt x="66" y="559"/>
                    </a:lnTo>
                    <a:lnTo>
                      <a:pt x="53" y="547"/>
                    </a:lnTo>
                    <a:lnTo>
                      <a:pt x="41" y="535"/>
                    </a:lnTo>
                    <a:lnTo>
                      <a:pt x="31" y="522"/>
                    </a:lnTo>
                    <a:lnTo>
                      <a:pt x="22" y="509"/>
                    </a:lnTo>
                    <a:lnTo>
                      <a:pt x="16" y="495"/>
                    </a:lnTo>
                    <a:lnTo>
                      <a:pt x="9" y="481"/>
                    </a:lnTo>
                    <a:lnTo>
                      <a:pt x="4" y="467"/>
                    </a:lnTo>
                    <a:lnTo>
                      <a:pt x="1" y="452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19" y="416"/>
                    </a:lnTo>
                    <a:lnTo>
                      <a:pt x="40" y="395"/>
                    </a:lnTo>
                    <a:lnTo>
                      <a:pt x="40" y="395"/>
                    </a:lnTo>
                    <a:lnTo>
                      <a:pt x="63" y="376"/>
                    </a:lnTo>
                    <a:lnTo>
                      <a:pt x="87" y="357"/>
                    </a:lnTo>
                    <a:lnTo>
                      <a:pt x="112" y="340"/>
                    </a:lnTo>
                    <a:lnTo>
                      <a:pt x="139" y="324"/>
                    </a:lnTo>
                    <a:lnTo>
                      <a:pt x="166" y="309"/>
                    </a:lnTo>
                    <a:lnTo>
                      <a:pt x="195" y="295"/>
                    </a:lnTo>
                    <a:lnTo>
                      <a:pt x="224" y="282"/>
                    </a:lnTo>
                    <a:lnTo>
                      <a:pt x="253" y="270"/>
                    </a:lnTo>
                    <a:lnTo>
                      <a:pt x="284" y="259"/>
                    </a:lnTo>
                    <a:lnTo>
                      <a:pt x="314" y="250"/>
                    </a:lnTo>
                    <a:lnTo>
                      <a:pt x="344" y="243"/>
                    </a:lnTo>
                    <a:lnTo>
                      <a:pt x="376" y="236"/>
                    </a:lnTo>
                    <a:lnTo>
                      <a:pt x="406" y="231"/>
                    </a:lnTo>
                    <a:lnTo>
                      <a:pt x="436" y="228"/>
                    </a:lnTo>
                    <a:lnTo>
                      <a:pt x="465" y="225"/>
                    </a:lnTo>
                    <a:lnTo>
                      <a:pt x="495" y="224"/>
                    </a:lnTo>
                    <a:lnTo>
                      <a:pt x="495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4" name="ïSļíďe"/>
              <p:cNvSpPr/>
              <p:nvPr/>
            </p:nvSpPr>
            <p:spPr bwMode="auto">
              <a:xfrm flipH="1">
                <a:off x="3883162" y="2035067"/>
                <a:ext cx="149232" cy="256410"/>
              </a:xfrm>
              <a:custGeom>
                <a:avLst/>
                <a:gdLst>
                  <a:gd name="T0" fmla="*/ 46 w 189"/>
                  <a:gd name="T1" fmla="*/ 360 h 387"/>
                  <a:gd name="T2" fmla="*/ 46 w 189"/>
                  <a:gd name="T3" fmla="*/ 357 h 387"/>
                  <a:gd name="T4" fmla="*/ 46 w 189"/>
                  <a:gd name="T5" fmla="*/ 331 h 387"/>
                  <a:gd name="T6" fmla="*/ 43 w 189"/>
                  <a:gd name="T7" fmla="*/ 314 h 387"/>
                  <a:gd name="T8" fmla="*/ 36 w 189"/>
                  <a:gd name="T9" fmla="*/ 285 h 387"/>
                  <a:gd name="T10" fmla="*/ 24 w 189"/>
                  <a:gd name="T11" fmla="*/ 261 h 387"/>
                  <a:gd name="T12" fmla="*/ 9 w 189"/>
                  <a:gd name="T13" fmla="*/ 242 h 387"/>
                  <a:gd name="T14" fmla="*/ 0 w 189"/>
                  <a:gd name="T15" fmla="*/ 234 h 387"/>
                  <a:gd name="T16" fmla="*/ 13 w 189"/>
                  <a:gd name="T17" fmla="*/ 203 h 387"/>
                  <a:gd name="T18" fmla="*/ 24 w 189"/>
                  <a:gd name="T19" fmla="*/ 184 h 387"/>
                  <a:gd name="T20" fmla="*/ 37 w 189"/>
                  <a:gd name="T21" fmla="*/ 168 h 387"/>
                  <a:gd name="T22" fmla="*/ 58 w 189"/>
                  <a:gd name="T23" fmla="*/ 148 h 387"/>
                  <a:gd name="T24" fmla="*/ 43 w 189"/>
                  <a:gd name="T25" fmla="*/ 143 h 387"/>
                  <a:gd name="T26" fmla="*/ 32 w 189"/>
                  <a:gd name="T27" fmla="*/ 134 h 387"/>
                  <a:gd name="T28" fmla="*/ 22 w 189"/>
                  <a:gd name="T29" fmla="*/ 123 h 387"/>
                  <a:gd name="T30" fmla="*/ 16 w 189"/>
                  <a:gd name="T31" fmla="*/ 108 h 387"/>
                  <a:gd name="T32" fmla="*/ 13 w 189"/>
                  <a:gd name="T33" fmla="*/ 92 h 387"/>
                  <a:gd name="T34" fmla="*/ 13 w 189"/>
                  <a:gd name="T35" fmla="*/ 77 h 387"/>
                  <a:gd name="T36" fmla="*/ 20 w 189"/>
                  <a:gd name="T37" fmla="*/ 49 h 387"/>
                  <a:gd name="T38" fmla="*/ 34 w 189"/>
                  <a:gd name="T39" fmla="*/ 25 h 387"/>
                  <a:gd name="T40" fmla="*/ 55 w 189"/>
                  <a:gd name="T41" fmla="*/ 8 h 387"/>
                  <a:gd name="T42" fmla="*/ 66 w 189"/>
                  <a:gd name="T43" fmla="*/ 2 h 387"/>
                  <a:gd name="T44" fmla="*/ 73 w 189"/>
                  <a:gd name="T45" fmla="*/ 0 h 387"/>
                  <a:gd name="T46" fmla="*/ 85 w 189"/>
                  <a:gd name="T47" fmla="*/ 0 h 387"/>
                  <a:gd name="T48" fmla="*/ 95 w 189"/>
                  <a:gd name="T49" fmla="*/ 2 h 387"/>
                  <a:gd name="T50" fmla="*/ 105 w 189"/>
                  <a:gd name="T51" fmla="*/ 7 h 387"/>
                  <a:gd name="T52" fmla="*/ 117 w 189"/>
                  <a:gd name="T53" fmla="*/ 19 h 387"/>
                  <a:gd name="T54" fmla="*/ 129 w 189"/>
                  <a:gd name="T55" fmla="*/ 40 h 387"/>
                  <a:gd name="T56" fmla="*/ 131 w 189"/>
                  <a:gd name="T57" fmla="*/ 54 h 387"/>
                  <a:gd name="T58" fmla="*/ 130 w 189"/>
                  <a:gd name="T59" fmla="*/ 73 h 387"/>
                  <a:gd name="T60" fmla="*/ 126 w 189"/>
                  <a:gd name="T61" fmla="*/ 91 h 387"/>
                  <a:gd name="T62" fmla="*/ 119 w 189"/>
                  <a:gd name="T63" fmla="*/ 107 h 387"/>
                  <a:gd name="T64" fmla="*/ 108 w 189"/>
                  <a:gd name="T65" fmla="*/ 122 h 387"/>
                  <a:gd name="T66" fmla="*/ 111 w 189"/>
                  <a:gd name="T67" fmla="*/ 141 h 387"/>
                  <a:gd name="T68" fmla="*/ 119 w 189"/>
                  <a:gd name="T69" fmla="*/ 143 h 387"/>
                  <a:gd name="T70" fmla="*/ 132 w 189"/>
                  <a:gd name="T71" fmla="*/ 149 h 387"/>
                  <a:gd name="T72" fmla="*/ 145 w 189"/>
                  <a:gd name="T73" fmla="*/ 159 h 387"/>
                  <a:gd name="T74" fmla="*/ 157 w 189"/>
                  <a:gd name="T75" fmla="*/ 172 h 387"/>
                  <a:gd name="T76" fmla="*/ 168 w 189"/>
                  <a:gd name="T77" fmla="*/ 187 h 387"/>
                  <a:gd name="T78" fmla="*/ 176 w 189"/>
                  <a:gd name="T79" fmla="*/ 205 h 387"/>
                  <a:gd name="T80" fmla="*/ 182 w 189"/>
                  <a:gd name="T81" fmla="*/ 226 h 387"/>
                  <a:gd name="T82" fmla="*/ 187 w 189"/>
                  <a:gd name="T83" fmla="*/ 249 h 387"/>
                  <a:gd name="T84" fmla="*/ 188 w 189"/>
                  <a:gd name="T85" fmla="*/ 261 h 387"/>
                  <a:gd name="T86" fmla="*/ 188 w 189"/>
                  <a:gd name="T87" fmla="*/ 288 h 387"/>
                  <a:gd name="T88" fmla="*/ 180 w 189"/>
                  <a:gd name="T89" fmla="*/ 305 h 387"/>
                  <a:gd name="T90" fmla="*/ 160 w 189"/>
                  <a:gd name="T91" fmla="*/ 335 h 387"/>
                  <a:gd name="T92" fmla="*/ 136 w 189"/>
                  <a:gd name="T93" fmla="*/ 360 h 387"/>
                  <a:gd name="T94" fmla="*/ 110 w 189"/>
                  <a:gd name="T95" fmla="*/ 377 h 387"/>
                  <a:gd name="T96" fmla="*/ 95 w 189"/>
                  <a:gd name="T97" fmla="*/ 382 h 387"/>
                  <a:gd name="T98" fmla="*/ 79 w 189"/>
                  <a:gd name="T99" fmla="*/ 386 h 387"/>
                  <a:gd name="T100" fmla="*/ 64 w 189"/>
                  <a:gd name="T101" fmla="*/ 387 h 387"/>
                  <a:gd name="T102" fmla="*/ 34 w 189"/>
                  <a:gd name="T103" fmla="*/ 380 h 387"/>
                  <a:gd name="T104" fmla="*/ 44 w 189"/>
                  <a:gd name="T105" fmla="*/ 36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387">
                    <a:moveTo>
                      <a:pt x="44" y="362"/>
                    </a:moveTo>
                    <a:lnTo>
                      <a:pt x="46" y="360"/>
                    </a:lnTo>
                    <a:lnTo>
                      <a:pt x="46" y="357"/>
                    </a:lnTo>
                    <a:lnTo>
                      <a:pt x="46" y="357"/>
                    </a:lnTo>
                    <a:lnTo>
                      <a:pt x="46" y="344"/>
                    </a:lnTo>
                    <a:lnTo>
                      <a:pt x="46" y="331"/>
                    </a:lnTo>
                    <a:lnTo>
                      <a:pt x="46" y="331"/>
                    </a:lnTo>
                    <a:lnTo>
                      <a:pt x="43" y="314"/>
                    </a:lnTo>
                    <a:lnTo>
                      <a:pt x="40" y="299"/>
                    </a:lnTo>
                    <a:lnTo>
                      <a:pt x="36" y="285"/>
                    </a:lnTo>
                    <a:lnTo>
                      <a:pt x="30" y="272"/>
                    </a:lnTo>
                    <a:lnTo>
                      <a:pt x="24" y="261"/>
                    </a:lnTo>
                    <a:lnTo>
                      <a:pt x="16" y="251"/>
                    </a:lnTo>
                    <a:lnTo>
                      <a:pt x="9" y="242"/>
                    </a:lnTo>
                    <a:lnTo>
                      <a:pt x="0" y="234"/>
                    </a:lnTo>
                    <a:lnTo>
                      <a:pt x="0" y="234"/>
                    </a:lnTo>
                    <a:lnTo>
                      <a:pt x="7" y="213"/>
                    </a:lnTo>
                    <a:lnTo>
                      <a:pt x="13" y="203"/>
                    </a:lnTo>
                    <a:lnTo>
                      <a:pt x="19" y="193"/>
                    </a:lnTo>
                    <a:lnTo>
                      <a:pt x="24" y="184"/>
                    </a:lnTo>
                    <a:lnTo>
                      <a:pt x="30" y="175"/>
                    </a:lnTo>
                    <a:lnTo>
                      <a:pt x="37" y="168"/>
                    </a:lnTo>
                    <a:lnTo>
                      <a:pt x="44" y="161"/>
                    </a:lnTo>
                    <a:lnTo>
                      <a:pt x="58" y="148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38" y="138"/>
                    </a:lnTo>
                    <a:lnTo>
                      <a:pt x="32" y="134"/>
                    </a:lnTo>
                    <a:lnTo>
                      <a:pt x="27" y="130"/>
                    </a:lnTo>
                    <a:lnTo>
                      <a:pt x="22" y="123"/>
                    </a:lnTo>
                    <a:lnTo>
                      <a:pt x="19" y="117"/>
                    </a:lnTo>
                    <a:lnTo>
                      <a:pt x="16" y="108"/>
                    </a:lnTo>
                    <a:lnTo>
                      <a:pt x="14" y="101"/>
                    </a:lnTo>
                    <a:lnTo>
                      <a:pt x="13" y="92"/>
                    </a:lnTo>
                    <a:lnTo>
                      <a:pt x="13" y="92"/>
                    </a:lnTo>
                    <a:lnTo>
                      <a:pt x="13" y="77"/>
                    </a:lnTo>
                    <a:lnTo>
                      <a:pt x="15" y="63"/>
                    </a:lnTo>
                    <a:lnTo>
                      <a:pt x="20" y="49"/>
                    </a:lnTo>
                    <a:lnTo>
                      <a:pt x="27" y="37"/>
                    </a:lnTo>
                    <a:lnTo>
                      <a:pt x="34" y="25"/>
                    </a:lnTo>
                    <a:lnTo>
                      <a:pt x="43" y="15"/>
                    </a:lnTo>
                    <a:lnTo>
                      <a:pt x="55" y="8"/>
                    </a:lnTo>
                    <a:lnTo>
                      <a:pt x="60" y="4"/>
                    </a:lnTo>
                    <a:lnTo>
                      <a:pt x="66" y="2"/>
                    </a:lnTo>
                    <a:lnTo>
                      <a:pt x="66" y="2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5" y="0"/>
                    </a:lnTo>
                    <a:lnTo>
                      <a:pt x="90" y="0"/>
                    </a:lnTo>
                    <a:lnTo>
                      <a:pt x="95" y="2"/>
                    </a:lnTo>
                    <a:lnTo>
                      <a:pt x="101" y="4"/>
                    </a:lnTo>
                    <a:lnTo>
                      <a:pt x="105" y="7"/>
                    </a:lnTo>
                    <a:lnTo>
                      <a:pt x="110" y="10"/>
                    </a:lnTo>
                    <a:lnTo>
                      <a:pt x="117" y="19"/>
                    </a:lnTo>
                    <a:lnTo>
                      <a:pt x="124" y="28"/>
                    </a:lnTo>
                    <a:lnTo>
                      <a:pt x="129" y="40"/>
                    </a:lnTo>
                    <a:lnTo>
                      <a:pt x="131" y="54"/>
                    </a:lnTo>
                    <a:lnTo>
                      <a:pt x="131" y="54"/>
                    </a:lnTo>
                    <a:lnTo>
                      <a:pt x="131" y="64"/>
                    </a:lnTo>
                    <a:lnTo>
                      <a:pt x="130" y="73"/>
                    </a:lnTo>
                    <a:lnTo>
                      <a:pt x="129" y="82"/>
                    </a:lnTo>
                    <a:lnTo>
                      <a:pt x="126" y="91"/>
                    </a:lnTo>
                    <a:lnTo>
                      <a:pt x="123" y="100"/>
                    </a:lnTo>
                    <a:lnTo>
                      <a:pt x="119" y="107"/>
                    </a:lnTo>
                    <a:lnTo>
                      <a:pt x="114" y="115"/>
                    </a:lnTo>
                    <a:lnTo>
                      <a:pt x="108" y="122"/>
                    </a:lnTo>
                    <a:lnTo>
                      <a:pt x="96" y="137"/>
                    </a:lnTo>
                    <a:lnTo>
                      <a:pt x="111" y="141"/>
                    </a:lnTo>
                    <a:lnTo>
                      <a:pt x="111" y="141"/>
                    </a:lnTo>
                    <a:lnTo>
                      <a:pt x="119" y="143"/>
                    </a:lnTo>
                    <a:lnTo>
                      <a:pt x="125" y="145"/>
                    </a:lnTo>
                    <a:lnTo>
                      <a:pt x="132" y="149"/>
                    </a:lnTo>
                    <a:lnTo>
                      <a:pt x="139" y="154"/>
                    </a:lnTo>
                    <a:lnTo>
                      <a:pt x="145" y="159"/>
                    </a:lnTo>
                    <a:lnTo>
                      <a:pt x="151" y="164"/>
                    </a:lnTo>
                    <a:lnTo>
                      <a:pt x="157" y="172"/>
                    </a:lnTo>
                    <a:lnTo>
                      <a:pt x="162" y="179"/>
                    </a:lnTo>
                    <a:lnTo>
                      <a:pt x="168" y="187"/>
                    </a:lnTo>
                    <a:lnTo>
                      <a:pt x="172" y="196"/>
                    </a:lnTo>
                    <a:lnTo>
                      <a:pt x="176" y="205"/>
                    </a:lnTo>
                    <a:lnTo>
                      <a:pt x="179" y="215"/>
                    </a:lnTo>
                    <a:lnTo>
                      <a:pt x="182" y="226"/>
                    </a:lnTo>
                    <a:lnTo>
                      <a:pt x="185" y="238"/>
                    </a:lnTo>
                    <a:lnTo>
                      <a:pt x="187" y="249"/>
                    </a:lnTo>
                    <a:lnTo>
                      <a:pt x="188" y="261"/>
                    </a:lnTo>
                    <a:lnTo>
                      <a:pt x="188" y="261"/>
                    </a:lnTo>
                    <a:lnTo>
                      <a:pt x="189" y="274"/>
                    </a:lnTo>
                    <a:lnTo>
                      <a:pt x="188" y="288"/>
                    </a:lnTo>
                    <a:lnTo>
                      <a:pt x="188" y="288"/>
                    </a:lnTo>
                    <a:lnTo>
                      <a:pt x="180" y="305"/>
                    </a:lnTo>
                    <a:lnTo>
                      <a:pt x="170" y="321"/>
                    </a:lnTo>
                    <a:lnTo>
                      <a:pt x="160" y="335"/>
                    </a:lnTo>
                    <a:lnTo>
                      <a:pt x="149" y="348"/>
                    </a:lnTo>
                    <a:lnTo>
                      <a:pt x="136" y="360"/>
                    </a:lnTo>
                    <a:lnTo>
                      <a:pt x="123" y="368"/>
                    </a:lnTo>
                    <a:lnTo>
                      <a:pt x="110" y="377"/>
                    </a:lnTo>
                    <a:lnTo>
                      <a:pt x="95" y="382"/>
                    </a:lnTo>
                    <a:lnTo>
                      <a:pt x="95" y="382"/>
                    </a:lnTo>
                    <a:lnTo>
                      <a:pt x="87" y="385"/>
                    </a:lnTo>
                    <a:lnTo>
                      <a:pt x="79" y="386"/>
                    </a:lnTo>
                    <a:lnTo>
                      <a:pt x="71" y="387"/>
                    </a:lnTo>
                    <a:lnTo>
                      <a:pt x="64" y="387"/>
                    </a:lnTo>
                    <a:lnTo>
                      <a:pt x="49" y="385"/>
                    </a:lnTo>
                    <a:lnTo>
                      <a:pt x="34" y="380"/>
                    </a:lnTo>
                    <a:lnTo>
                      <a:pt x="34" y="380"/>
                    </a:lnTo>
                    <a:lnTo>
                      <a:pt x="44" y="362"/>
                    </a:lnTo>
                    <a:lnTo>
                      <a:pt x="44" y="3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5" name="ïṣľíďê"/>
              <p:cNvSpPr/>
              <p:nvPr/>
            </p:nvSpPr>
            <p:spPr bwMode="auto">
              <a:xfrm flipH="1">
                <a:off x="4009077" y="2128305"/>
                <a:ext cx="116588" cy="191142"/>
              </a:xfrm>
              <a:custGeom>
                <a:avLst/>
                <a:gdLst>
                  <a:gd name="T0" fmla="*/ 56 w 148"/>
                  <a:gd name="T1" fmla="*/ 109 h 287"/>
                  <a:gd name="T2" fmla="*/ 41 w 148"/>
                  <a:gd name="T3" fmla="*/ 102 h 287"/>
                  <a:gd name="T4" fmla="*/ 32 w 148"/>
                  <a:gd name="T5" fmla="*/ 97 h 287"/>
                  <a:gd name="T6" fmla="*/ 26 w 148"/>
                  <a:gd name="T7" fmla="*/ 88 h 287"/>
                  <a:gd name="T8" fmla="*/ 21 w 148"/>
                  <a:gd name="T9" fmla="*/ 77 h 287"/>
                  <a:gd name="T10" fmla="*/ 19 w 148"/>
                  <a:gd name="T11" fmla="*/ 65 h 287"/>
                  <a:gd name="T12" fmla="*/ 19 w 148"/>
                  <a:gd name="T13" fmla="*/ 55 h 287"/>
                  <a:gd name="T14" fmla="*/ 23 w 148"/>
                  <a:gd name="T15" fmla="*/ 35 h 287"/>
                  <a:gd name="T16" fmla="*/ 35 w 148"/>
                  <a:gd name="T17" fmla="*/ 18 h 287"/>
                  <a:gd name="T18" fmla="*/ 49 w 148"/>
                  <a:gd name="T19" fmla="*/ 5 h 287"/>
                  <a:gd name="T20" fmla="*/ 57 w 148"/>
                  <a:gd name="T21" fmla="*/ 2 h 287"/>
                  <a:gd name="T22" fmla="*/ 75 w 148"/>
                  <a:gd name="T23" fmla="*/ 0 h 287"/>
                  <a:gd name="T24" fmla="*/ 90 w 148"/>
                  <a:gd name="T25" fmla="*/ 7 h 287"/>
                  <a:gd name="T26" fmla="*/ 100 w 148"/>
                  <a:gd name="T27" fmla="*/ 20 h 287"/>
                  <a:gd name="T28" fmla="*/ 104 w 148"/>
                  <a:gd name="T29" fmla="*/ 38 h 287"/>
                  <a:gd name="T30" fmla="*/ 104 w 148"/>
                  <a:gd name="T31" fmla="*/ 45 h 287"/>
                  <a:gd name="T32" fmla="*/ 101 w 148"/>
                  <a:gd name="T33" fmla="*/ 64 h 287"/>
                  <a:gd name="T34" fmla="*/ 88 w 148"/>
                  <a:gd name="T35" fmla="*/ 87 h 287"/>
                  <a:gd name="T36" fmla="*/ 91 w 148"/>
                  <a:gd name="T37" fmla="*/ 105 h 287"/>
                  <a:gd name="T38" fmla="*/ 97 w 148"/>
                  <a:gd name="T39" fmla="*/ 108 h 287"/>
                  <a:gd name="T40" fmla="*/ 104 w 148"/>
                  <a:gd name="T41" fmla="*/ 111 h 287"/>
                  <a:gd name="T42" fmla="*/ 112 w 148"/>
                  <a:gd name="T43" fmla="*/ 115 h 287"/>
                  <a:gd name="T44" fmla="*/ 119 w 148"/>
                  <a:gd name="T45" fmla="*/ 122 h 287"/>
                  <a:gd name="T46" fmla="*/ 130 w 148"/>
                  <a:gd name="T47" fmla="*/ 138 h 287"/>
                  <a:gd name="T48" fmla="*/ 140 w 148"/>
                  <a:gd name="T49" fmla="*/ 157 h 287"/>
                  <a:gd name="T50" fmla="*/ 146 w 148"/>
                  <a:gd name="T51" fmla="*/ 182 h 287"/>
                  <a:gd name="T52" fmla="*/ 148 w 148"/>
                  <a:gd name="T53" fmla="*/ 195 h 287"/>
                  <a:gd name="T54" fmla="*/ 148 w 148"/>
                  <a:gd name="T55" fmla="*/ 214 h 287"/>
                  <a:gd name="T56" fmla="*/ 138 w 148"/>
                  <a:gd name="T57" fmla="*/ 233 h 287"/>
                  <a:gd name="T58" fmla="*/ 132 w 148"/>
                  <a:gd name="T59" fmla="*/ 241 h 287"/>
                  <a:gd name="T60" fmla="*/ 125 w 148"/>
                  <a:gd name="T61" fmla="*/ 250 h 287"/>
                  <a:gd name="T62" fmla="*/ 104 w 148"/>
                  <a:gd name="T63" fmla="*/ 271 h 287"/>
                  <a:gd name="T64" fmla="*/ 79 w 148"/>
                  <a:gd name="T65" fmla="*/ 284 h 287"/>
                  <a:gd name="T66" fmla="*/ 68 w 148"/>
                  <a:gd name="T67" fmla="*/ 286 h 287"/>
                  <a:gd name="T68" fmla="*/ 48 w 148"/>
                  <a:gd name="T69" fmla="*/ 286 h 287"/>
                  <a:gd name="T70" fmla="*/ 28 w 148"/>
                  <a:gd name="T71" fmla="*/ 280 h 287"/>
                  <a:gd name="T72" fmla="*/ 11 w 148"/>
                  <a:gd name="T73" fmla="*/ 267 h 287"/>
                  <a:gd name="T74" fmla="*/ 3 w 148"/>
                  <a:gd name="T75" fmla="*/ 260 h 287"/>
                  <a:gd name="T76" fmla="*/ 1 w 148"/>
                  <a:gd name="T77" fmla="*/ 241 h 287"/>
                  <a:gd name="T78" fmla="*/ 2 w 148"/>
                  <a:gd name="T79" fmla="*/ 205 h 287"/>
                  <a:gd name="T80" fmla="*/ 10 w 148"/>
                  <a:gd name="T81" fmla="*/ 171 h 287"/>
                  <a:gd name="T82" fmla="*/ 23 w 148"/>
                  <a:gd name="T83" fmla="*/ 143 h 287"/>
                  <a:gd name="T84" fmla="*/ 41 w 148"/>
                  <a:gd name="T85" fmla="*/ 12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287">
                    <a:moveTo>
                      <a:pt x="41" y="120"/>
                    </a:moveTo>
                    <a:lnTo>
                      <a:pt x="56" y="10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37" y="100"/>
                    </a:lnTo>
                    <a:lnTo>
                      <a:pt x="32" y="97"/>
                    </a:lnTo>
                    <a:lnTo>
                      <a:pt x="29" y="92"/>
                    </a:lnTo>
                    <a:lnTo>
                      <a:pt x="26" y="88"/>
                    </a:lnTo>
                    <a:lnTo>
                      <a:pt x="23" y="84"/>
                    </a:lnTo>
                    <a:lnTo>
                      <a:pt x="21" y="77"/>
                    </a:lnTo>
                    <a:lnTo>
                      <a:pt x="20" y="72"/>
                    </a:lnTo>
                    <a:lnTo>
                      <a:pt x="19" y="65"/>
                    </a:lnTo>
                    <a:lnTo>
                      <a:pt x="19" y="65"/>
                    </a:lnTo>
                    <a:lnTo>
                      <a:pt x="19" y="55"/>
                    </a:lnTo>
                    <a:lnTo>
                      <a:pt x="20" y="45"/>
                    </a:lnTo>
                    <a:lnTo>
                      <a:pt x="23" y="35"/>
                    </a:lnTo>
                    <a:lnTo>
                      <a:pt x="28" y="25"/>
                    </a:lnTo>
                    <a:lnTo>
                      <a:pt x="35" y="18"/>
                    </a:lnTo>
                    <a:lnTo>
                      <a:pt x="41" y="10"/>
                    </a:lnTo>
                    <a:lnTo>
                      <a:pt x="49" y="5"/>
                    </a:lnTo>
                    <a:lnTo>
                      <a:pt x="57" y="2"/>
                    </a:lnTo>
                    <a:lnTo>
                      <a:pt x="57" y="2"/>
                    </a:lnTo>
                    <a:lnTo>
                      <a:pt x="66" y="0"/>
                    </a:lnTo>
                    <a:lnTo>
                      <a:pt x="75" y="0"/>
                    </a:lnTo>
                    <a:lnTo>
                      <a:pt x="83" y="3"/>
                    </a:lnTo>
                    <a:lnTo>
                      <a:pt x="90" y="7"/>
                    </a:lnTo>
                    <a:lnTo>
                      <a:pt x="95" y="13"/>
                    </a:lnTo>
                    <a:lnTo>
                      <a:pt x="100" y="20"/>
                    </a:lnTo>
                    <a:lnTo>
                      <a:pt x="103" y="29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45"/>
                    </a:lnTo>
                    <a:lnTo>
                      <a:pt x="104" y="51"/>
                    </a:lnTo>
                    <a:lnTo>
                      <a:pt x="101" y="64"/>
                    </a:lnTo>
                    <a:lnTo>
                      <a:pt x="95" y="76"/>
                    </a:lnTo>
                    <a:lnTo>
                      <a:pt x="88" y="87"/>
                    </a:lnTo>
                    <a:lnTo>
                      <a:pt x="75" y="102"/>
                    </a:lnTo>
                    <a:lnTo>
                      <a:pt x="91" y="105"/>
                    </a:lnTo>
                    <a:lnTo>
                      <a:pt x="91" y="105"/>
                    </a:lnTo>
                    <a:lnTo>
                      <a:pt x="97" y="108"/>
                    </a:lnTo>
                    <a:lnTo>
                      <a:pt x="97" y="108"/>
                    </a:lnTo>
                    <a:lnTo>
                      <a:pt x="104" y="111"/>
                    </a:lnTo>
                    <a:lnTo>
                      <a:pt x="104" y="111"/>
                    </a:lnTo>
                    <a:lnTo>
                      <a:pt x="112" y="115"/>
                    </a:lnTo>
                    <a:lnTo>
                      <a:pt x="112" y="115"/>
                    </a:lnTo>
                    <a:lnTo>
                      <a:pt x="119" y="122"/>
                    </a:lnTo>
                    <a:lnTo>
                      <a:pt x="124" y="129"/>
                    </a:lnTo>
                    <a:lnTo>
                      <a:pt x="130" y="138"/>
                    </a:lnTo>
                    <a:lnTo>
                      <a:pt x="136" y="147"/>
                    </a:lnTo>
                    <a:lnTo>
                      <a:pt x="140" y="157"/>
                    </a:lnTo>
                    <a:lnTo>
                      <a:pt x="143" y="169"/>
                    </a:lnTo>
                    <a:lnTo>
                      <a:pt x="146" y="182"/>
                    </a:lnTo>
                    <a:lnTo>
                      <a:pt x="148" y="195"/>
                    </a:lnTo>
                    <a:lnTo>
                      <a:pt x="148" y="195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38" y="233"/>
                    </a:lnTo>
                    <a:lnTo>
                      <a:pt x="138" y="233"/>
                    </a:lnTo>
                    <a:lnTo>
                      <a:pt x="132" y="241"/>
                    </a:lnTo>
                    <a:lnTo>
                      <a:pt x="132" y="241"/>
                    </a:lnTo>
                    <a:lnTo>
                      <a:pt x="125" y="250"/>
                    </a:lnTo>
                    <a:lnTo>
                      <a:pt x="125" y="250"/>
                    </a:lnTo>
                    <a:lnTo>
                      <a:pt x="115" y="261"/>
                    </a:lnTo>
                    <a:lnTo>
                      <a:pt x="104" y="271"/>
                    </a:lnTo>
                    <a:lnTo>
                      <a:pt x="92" y="278"/>
                    </a:lnTo>
                    <a:lnTo>
                      <a:pt x="79" y="284"/>
                    </a:lnTo>
                    <a:lnTo>
                      <a:pt x="79" y="284"/>
                    </a:lnTo>
                    <a:lnTo>
                      <a:pt x="68" y="286"/>
                    </a:lnTo>
                    <a:lnTo>
                      <a:pt x="58" y="287"/>
                    </a:lnTo>
                    <a:lnTo>
                      <a:pt x="48" y="286"/>
                    </a:lnTo>
                    <a:lnTo>
                      <a:pt x="38" y="284"/>
                    </a:lnTo>
                    <a:lnTo>
                      <a:pt x="28" y="280"/>
                    </a:lnTo>
                    <a:lnTo>
                      <a:pt x="19" y="275"/>
                    </a:lnTo>
                    <a:lnTo>
                      <a:pt x="11" y="267"/>
                    </a:lnTo>
                    <a:lnTo>
                      <a:pt x="3" y="260"/>
                    </a:lnTo>
                    <a:lnTo>
                      <a:pt x="3" y="260"/>
                    </a:lnTo>
                    <a:lnTo>
                      <a:pt x="1" y="241"/>
                    </a:lnTo>
                    <a:lnTo>
                      <a:pt x="1" y="241"/>
                    </a:lnTo>
                    <a:lnTo>
                      <a:pt x="0" y="223"/>
                    </a:lnTo>
                    <a:lnTo>
                      <a:pt x="2" y="205"/>
                    </a:lnTo>
                    <a:lnTo>
                      <a:pt x="4" y="187"/>
                    </a:lnTo>
                    <a:lnTo>
                      <a:pt x="10" y="171"/>
                    </a:lnTo>
                    <a:lnTo>
                      <a:pt x="16" y="156"/>
                    </a:lnTo>
                    <a:lnTo>
                      <a:pt x="23" y="143"/>
                    </a:lnTo>
                    <a:lnTo>
                      <a:pt x="32" y="131"/>
                    </a:lnTo>
                    <a:lnTo>
                      <a:pt x="41" y="120"/>
                    </a:lnTo>
                    <a:lnTo>
                      <a:pt x="41" y="1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6" name="íṥḷïdè"/>
              <p:cNvSpPr/>
              <p:nvPr/>
            </p:nvSpPr>
            <p:spPr bwMode="auto">
              <a:xfrm flipH="1">
                <a:off x="5352170" y="3461633"/>
                <a:ext cx="279811" cy="256410"/>
              </a:xfrm>
              <a:custGeom>
                <a:avLst/>
                <a:gdLst>
                  <a:gd name="T0" fmla="*/ 137 w 362"/>
                  <a:gd name="T1" fmla="*/ 159 h 381"/>
                  <a:gd name="T2" fmla="*/ 137 w 362"/>
                  <a:gd name="T3" fmla="*/ 159 h 381"/>
                  <a:gd name="T4" fmla="*/ 138 w 362"/>
                  <a:gd name="T5" fmla="*/ 164 h 381"/>
                  <a:gd name="T6" fmla="*/ 140 w 362"/>
                  <a:gd name="T7" fmla="*/ 166 h 381"/>
                  <a:gd name="T8" fmla="*/ 143 w 362"/>
                  <a:gd name="T9" fmla="*/ 167 h 381"/>
                  <a:gd name="T10" fmla="*/ 148 w 362"/>
                  <a:gd name="T11" fmla="*/ 165 h 381"/>
                  <a:gd name="T12" fmla="*/ 213 w 362"/>
                  <a:gd name="T13" fmla="*/ 129 h 381"/>
                  <a:gd name="T14" fmla="*/ 213 w 362"/>
                  <a:gd name="T15" fmla="*/ 129 h 381"/>
                  <a:gd name="T16" fmla="*/ 218 w 362"/>
                  <a:gd name="T17" fmla="*/ 126 h 381"/>
                  <a:gd name="T18" fmla="*/ 221 w 362"/>
                  <a:gd name="T19" fmla="*/ 121 h 381"/>
                  <a:gd name="T20" fmla="*/ 223 w 362"/>
                  <a:gd name="T21" fmla="*/ 116 h 381"/>
                  <a:gd name="T22" fmla="*/ 224 w 362"/>
                  <a:gd name="T23" fmla="*/ 111 h 381"/>
                  <a:gd name="T24" fmla="*/ 223 w 362"/>
                  <a:gd name="T25" fmla="*/ 76 h 381"/>
                  <a:gd name="T26" fmla="*/ 361 w 362"/>
                  <a:gd name="T27" fmla="*/ 0 h 381"/>
                  <a:gd name="T28" fmla="*/ 362 w 362"/>
                  <a:gd name="T29" fmla="*/ 155 h 381"/>
                  <a:gd name="T30" fmla="*/ 362 w 362"/>
                  <a:gd name="T31" fmla="*/ 155 h 381"/>
                  <a:gd name="T32" fmla="*/ 361 w 362"/>
                  <a:gd name="T33" fmla="*/ 164 h 381"/>
                  <a:gd name="T34" fmla="*/ 359 w 362"/>
                  <a:gd name="T35" fmla="*/ 172 h 381"/>
                  <a:gd name="T36" fmla="*/ 357 w 362"/>
                  <a:gd name="T37" fmla="*/ 181 h 381"/>
                  <a:gd name="T38" fmla="*/ 352 w 362"/>
                  <a:gd name="T39" fmla="*/ 189 h 381"/>
                  <a:gd name="T40" fmla="*/ 347 w 362"/>
                  <a:gd name="T41" fmla="*/ 196 h 381"/>
                  <a:gd name="T42" fmla="*/ 341 w 362"/>
                  <a:gd name="T43" fmla="*/ 204 h 381"/>
                  <a:gd name="T44" fmla="*/ 334 w 362"/>
                  <a:gd name="T45" fmla="*/ 209 h 381"/>
                  <a:gd name="T46" fmla="*/ 327 w 362"/>
                  <a:gd name="T47" fmla="*/ 214 h 381"/>
                  <a:gd name="T48" fmla="*/ 37 w 362"/>
                  <a:gd name="T49" fmla="*/ 376 h 381"/>
                  <a:gd name="T50" fmla="*/ 37 w 362"/>
                  <a:gd name="T51" fmla="*/ 376 h 381"/>
                  <a:gd name="T52" fmla="*/ 30 w 362"/>
                  <a:gd name="T53" fmla="*/ 380 h 381"/>
                  <a:gd name="T54" fmla="*/ 23 w 362"/>
                  <a:gd name="T55" fmla="*/ 381 h 381"/>
                  <a:gd name="T56" fmla="*/ 17 w 362"/>
                  <a:gd name="T57" fmla="*/ 381 h 381"/>
                  <a:gd name="T58" fmla="*/ 12 w 362"/>
                  <a:gd name="T59" fmla="*/ 379 h 381"/>
                  <a:gd name="T60" fmla="*/ 8 w 362"/>
                  <a:gd name="T61" fmla="*/ 375 h 381"/>
                  <a:gd name="T62" fmla="*/ 4 w 362"/>
                  <a:gd name="T63" fmla="*/ 371 h 381"/>
                  <a:gd name="T64" fmla="*/ 2 w 362"/>
                  <a:gd name="T65" fmla="*/ 365 h 381"/>
                  <a:gd name="T66" fmla="*/ 1 w 362"/>
                  <a:gd name="T67" fmla="*/ 357 h 381"/>
                  <a:gd name="T68" fmla="*/ 0 w 362"/>
                  <a:gd name="T69" fmla="*/ 202 h 381"/>
                  <a:gd name="T70" fmla="*/ 137 w 362"/>
                  <a:gd name="T71" fmla="*/ 125 h 381"/>
                  <a:gd name="T72" fmla="*/ 137 w 362"/>
                  <a:gd name="T73" fmla="*/ 15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2" h="381">
                    <a:moveTo>
                      <a:pt x="137" y="159"/>
                    </a:moveTo>
                    <a:lnTo>
                      <a:pt x="137" y="159"/>
                    </a:lnTo>
                    <a:lnTo>
                      <a:pt x="138" y="164"/>
                    </a:lnTo>
                    <a:lnTo>
                      <a:pt x="140" y="166"/>
                    </a:lnTo>
                    <a:lnTo>
                      <a:pt x="143" y="167"/>
                    </a:lnTo>
                    <a:lnTo>
                      <a:pt x="148" y="165"/>
                    </a:lnTo>
                    <a:lnTo>
                      <a:pt x="213" y="129"/>
                    </a:lnTo>
                    <a:lnTo>
                      <a:pt x="213" y="129"/>
                    </a:lnTo>
                    <a:lnTo>
                      <a:pt x="218" y="126"/>
                    </a:lnTo>
                    <a:lnTo>
                      <a:pt x="221" y="121"/>
                    </a:lnTo>
                    <a:lnTo>
                      <a:pt x="223" y="116"/>
                    </a:lnTo>
                    <a:lnTo>
                      <a:pt x="224" y="111"/>
                    </a:lnTo>
                    <a:lnTo>
                      <a:pt x="223" y="76"/>
                    </a:lnTo>
                    <a:lnTo>
                      <a:pt x="361" y="0"/>
                    </a:lnTo>
                    <a:lnTo>
                      <a:pt x="362" y="155"/>
                    </a:lnTo>
                    <a:lnTo>
                      <a:pt x="362" y="155"/>
                    </a:lnTo>
                    <a:lnTo>
                      <a:pt x="361" y="164"/>
                    </a:lnTo>
                    <a:lnTo>
                      <a:pt x="359" y="172"/>
                    </a:lnTo>
                    <a:lnTo>
                      <a:pt x="357" y="181"/>
                    </a:lnTo>
                    <a:lnTo>
                      <a:pt x="352" y="189"/>
                    </a:lnTo>
                    <a:lnTo>
                      <a:pt x="347" y="196"/>
                    </a:lnTo>
                    <a:lnTo>
                      <a:pt x="341" y="204"/>
                    </a:lnTo>
                    <a:lnTo>
                      <a:pt x="334" y="209"/>
                    </a:lnTo>
                    <a:lnTo>
                      <a:pt x="327" y="214"/>
                    </a:lnTo>
                    <a:lnTo>
                      <a:pt x="37" y="376"/>
                    </a:lnTo>
                    <a:lnTo>
                      <a:pt x="37" y="376"/>
                    </a:lnTo>
                    <a:lnTo>
                      <a:pt x="30" y="380"/>
                    </a:lnTo>
                    <a:lnTo>
                      <a:pt x="23" y="381"/>
                    </a:lnTo>
                    <a:lnTo>
                      <a:pt x="17" y="381"/>
                    </a:lnTo>
                    <a:lnTo>
                      <a:pt x="12" y="379"/>
                    </a:lnTo>
                    <a:lnTo>
                      <a:pt x="8" y="375"/>
                    </a:lnTo>
                    <a:lnTo>
                      <a:pt x="4" y="371"/>
                    </a:lnTo>
                    <a:lnTo>
                      <a:pt x="2" y="365"/>
                    </a:lnTo>
                    <a:lnTo>
                      <a:pt x="1" y="357"/>
                    </a:lnTo>
                    <a:lnTo>
                      <a:pt x="0" y="202"/>
                    </a:lnTo>
                    <a:lnTo>
                      <a:pt x="137" y="125"/>
                    </a:lnTo>
                    <a:lnTo>
                      <a:pt x="137" y="1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7" name="í$ḷïďè"/>
              <p:cNvSpPr/>
              <p:nvPr/>
            </p:nvSpPr>
            <p:spPr bwMode="auto">
              <a:xfrm flipH="1">
                <a:off x="5352170" y="3405690"/>
                <a:ext cx="279811" cy="181818"/>
              </a:xfrm>
              <a:custGeom>
                <a:avLst/>
                <a:gdLst>
                  <a:gd name="T0" fmla="*/ 35 w 360"/>
                  <a:gd name="T1" fmla="*/ 169 h 272"/>
                  <a:gd name="T2" fmla="*/ 119 w 360"/>
                  <a:gd name="T3" fmla="*/ 123 h 272"/>
                  <a:gd name="T4" fmla="*/ 118 w 360"/>
                  <a:gd name="T5" fmla="*/ 84 h 272"/>
                  <a:gd name="T6" fmla="*/ 118 w 360"/>
                  <a:gd name="T7" fmla="*/ 84 h 272"/>
                  <a:gd name="T8" fmla="*/ 119 w 360"/>
                  <a:gd name="T9" fmla="*/ 78 h 272"/>
                  <a:gd name="T10" fmla="*/ 120 w 360"/>
                  <a:gd name="T11" fmla="*/ 73 h 272"/>
                  <a:gd name="T12" fmla="*/ 122 w 360"/>
                  <a:gd name="T13" fmla="*/ 66 h 272"/>
                  <a:gd name="T14" fmla="*/ 124 w 360"/>
                  <a:gd name="T15" fmla="*/ 62 h 272"/>
                  <a:gd name="T16" fmla="*/ 128 w 360"/>
                  <a:gd name="T17" fmla="*/ 57 h 272"/>
                  <a:gd name="T18" fmla="*/ 132 w 360"/>
                  <a:gd name="T19" fmla="*/ 52 h 272"/>
                  <a:gd name="T20" fmla="*/ 137 w 360"/>
                  <a:gd name="T21" fmla="*/ 48 h 272"/>
                  <a:gd name="T22" fmla="*/ 141 w 360"/>
                  <a:gd name="T23" fmla="*/ 45 h 272"/>
                  <a:gd name="T24" fmla="*/ 216 w 360"/>
                  <a:gd name="T25" fmla="*/ 3 h 272"/>
                  <a:gd name="T26" fmla="*/ 216 w 360"/>
                  <a:gd name="T27" fmla="*/ 3 h 272"/>
                  <a:gd name="T28" fmla="*/ 222 w 360"/>
                  <a:gd name="T29" fmla="*/ 1 h 272"/>
                  <a:gd name="T30" fmla="*/ 225 w 360"/>
                  <a:gd name="T31" fmla="*/ 0 h 272"/>
                  <a:gd name="T32" fmla="*/ 230 w 360"/>
                  <a:gd name="T33" fmla="*/ 0 h 272"/>
                  <a:gd name="T34" fmla="*/ 233 w 360"/>
                  <a:gd name="T35" fmla="*/ 1 h 272"/>
                  <a:gd name="T36" fmla="*/ 237 w 360"/>
                  <a:gd name="T37" fmla="*/ 3 h 272"/>
                  <a:gd name="T38" fmla="*/ 239 w 360"/>
                  <a:gd name="T39" fmla="*/ 6 h 272"/>
                  <a:gd name="T40" fmla="*/ 240 w 360"/>
                  <a:gd name="T41" fmla="*/ 10 h 272"/>
                  <a:gd name="T42" fmla="*/ 240 w 360"/>
                  <a:gd name="T43" fmla="*/ 15 h 272"/>
                  <a:gd name="T44" fmla="*/ 240 w 360"/>
                  <a:gd name="T45" fmla="*/ 55 h 272"/>
                  <a:gd name="T46" fmla="*/ 324 w 360"/>
                  <a:gd name="T47" fmla="*/ 7 h 272"/>
                  <a:gd name="T48" fmla="*/ 324 w 360"/>
                  <a:gd name="T49" fmla="*/ 7 h 272"/>
                  <a:gd name="T50" fmla="*/ 332 w 360"/>
                  <a:gd name="T51" fmla="*/ 4 h 272"/>
                  <a:gd name="T52" fmla="*/ 339 w 360"/>
                  <a:gd name="T53" fmla="*/ 3 h 272"/>
                  <a:gd name="T54" fmla="*/ 344 w 360"/>
                  <a:gd name="T55" fmla="*/ 3 h 272"/>
                  <a:gd name="T56" fmla="*/ 350 w 360"/>
                  <a:gd name="T57" fmla="*/ 5 h 272"/>
                  <a:gd name="T58" fmla="*/ 354 w 360"/>
                  <a:gd name="T59" fmla="*/ 8 h 272"/>
                  <a:gd name="T60" fmla="*/ 358 w 360"/>
                  <a:gd name="T61" fmla="*/ 12 h 272"/>
                  <a:gd name="T62" fmla="*/ 359 w 360"/>
                  <a:gd name="T63" fmla="*/ 19 h 272"/>
                  <a:gd name="T64" fmla="*/ 360 w 360"/>
                  <a:gd name="T65" fmla="*/ 27 h 272"/>
                  <a:gd name="T66" fmla="*/ 360 w 360"/>
                  <a:gd name="T67" fmla="*/ 70 h 272"/>
                  <a:gd name="T68" fmla="*/ 0 w 360"/>
                  <a:gd name="T69" fmla="*/ 272 h 272"/>
                  <a:gd name="T70" fmla="*/ 0 w 360"/>
                  <a:gd name="T71" fmla="*/ 228 h 272"/>
                  <a:gd name="T72" fmla="*/ 0 w 360"/>
                  <a:gd name="T73" fmla="*/ 228 h 272"/>
                  <a:gd name="T74" fmla="*/ 0 w 360"/>
                  <a:gd name="T75" fmla="*/ 220 h 272"/>
                  <a:gd name="T76" fmla="*/ 2 w 360"/>
                  <a:gd name="T77" fmla="*/ 211 h 272"/>
                  <a:gd name="T78" fmla="*/ 5 w 360"/>
                  <a:gd name="T79" fmla="*/ 203 h 272"/>
                  <a:gd name="T80" fmla="*/ 10 w 360"/>
                  <a:gd name="T81" fmla="*/ 195 h 272"/>
                  <a:gd name="T82" fmla="*/ 14 w 360"/>
                  <a:gd name="T83" fmla="*/ 187 h 272"/>
                  <a:gd name="T84" fmla="*/ 21 w 360"/>
                  <a:gd name="T85" fmla="*/ 180 h 272"/>
                  <a:gd name="T86" fmla="*/ 27 w 360"/>
                  <a:gd name="T87" fmla="*/ 174 h 272"/>
                  <a:gd name="T88" fmla="*/ 35 w 360"/>
                  <a:gd name="T89" fmla="*/ 169 h 272"/>
                  <a:gd name="T90" fmla="*/ 35 w 360"/>
                  <a:gd name="T91" fmla="*/ 169 h 272"/>
                  <a:gd name="T92" fmla="*/ 215 w 360"/>
                  <a:gd name="T93" fmla="*/ 31 h 272"/>
                  <a:gd name="T94" fmla="*/ 142 w 360"/>
                  <a:gd name="T95" fmla="*/ 71 h 272"/>
                  <a:gd name="T96" fmla="*/ 142 w 360"/>
                  <a:gd name="T97" fmla="*/ 109 h 272"/>
                  <a:gd name="T98" fmla="*/ 216 w 360"/>
                  <a:gd name="T99" fmla="*/ 68 h 272"/>
                  <a:gd name="T100" fmla="*/ 215 w 360"/>
                  <a:gd name="T101" fmla="*/ 3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60" h="272">
                    <a:moveTo>
                      <a:pt x="35" y="169"/>
                    </a:moveTo>
                    <a:lnTo>
                      <a:pt x="119" y="123"/>
                    </a:lnTo>
                    <a:lnTo>
                      <a:pt x="118" y="84"/>
                    </a:lnTo>
                    <a:lnTo>
                      <a:pt x="118" y="84"/>
                    </a:lnTo>
                    <a:lnTo>
                      <a:pt x="119" y="78"/>
                    </a:lnTo>
                    <a:lnTo>
                      <a:pt x="120" y="73"/>
                    </a:lnTo>
                    <a:lnTo>
                      <a:pt x="122" y="66"/>
                    </a:lnTo>
                    <a:lnTo>
                      <a:pt x="124" y="62"/>
                    </a:lnTo>
                    <a:lnTo>
                      <a:pt x="128" y="57"/>
                    </a:lnTo>
                    <a:lnTo>
                      <a:pt x="132" y="52"/>
                    </a:lnTo>
                    <a:lnTo>
                      <a:pt x="137" y="48"/>
                    </a:lnTo>
                    <a:lnTo>
                      <a:pt x="141" y="45"/>
                    </a:lnTo>
                    <a:lnTo>
                      <a:pt x="216" y="3"/>
                    </a:lnTo>
                    <a:lnTo>
                      <a:pt x="216" y="3"/>
                    </a:lnTo>
                    <a:lnTo>
                      <a:pt x="222" y="1"/>
                    </a:lnTo>
                    <a:lnTo>
                      <a:pt x="225" y="0"/>
                    </a:lnTo>
                    <a:lnTo>
                      <a:pt x="230" y="0"/>
                    </a:lnTo>
                    <a:lnTo>
                      <a:pt x="233" y="1"/>
                    </a:lnTo>
                    <a:lnTo>
                      <a:pt x="237" y="3"/>
                    </a:lnTo>
                    <a:lnTo>
                      <a:pt x="239" y="6"/>
                    </a:lnTo>
                    <a:lnTo>
                      <a:pt x="240" y="10"/>
                    </a:lnTo>
                    <a:lnTo>
                      <a:pt x="240" y="15"/>
                    </a:lnTo>
                    <a:lnTo>
                      <a:pt x="240" y="55"/>
                    </a:lnTo>
                    <a:lnTo>
                      <a:pt x="324" y="7"/>
                    </a:lnTo>
                    <a:lnTo>
                      <a:pt x="324" y="7"/>
                    </a:lnTo>
                    <a:lnTo>
                      <a:pt x="332" y="4"/>
                    </a:lnTo>
                    <a:lnTo>
                      <a:pt x="339" y="3"/>
                    </a:lnTo>
                    <a:lnTo>
                      <a:pt x="344" y="3"/>
                    </a:lnTo>
                    <a:lnTo>
                      <a:pt x="350" y="5"/>
                    </a:lnTo>
                    <a:lnTo>
                      <a:pt x="354" y="8"/>
                    </a:lnTo>
                    <a:lnTo>
                      <a:pt x="358" y="12"/>
                    </a:lnTo>
                    <a:lnTo>
                      <a:pt x="359" y="19"/>
                    </a:lnTo>
                    <a:lnTo>
                      <a:pt x="360" y="27"/>
                    </a:lnTo>
                    <a:lnTo>
                      <a:pt x="360" y="70"/>
                    </a:lnTo>
                    <a:lnTo>
                      <a:pt x="0" y="272"/>
                    </a:lnTo>
                    <a:lnTo>
                      <a:pt x="0" y="228"/>
                    </a:lnTo>
                    <a:lnTo>
                      <a:pt x="0" y="228"/>
                    </a:lnTo>
                    <a:lnTo>
                      <a:pt x="0" y="220"/>
                    </a:lnTo>
                    <a:lnTo>
                      <a:pt x="2" y="211"/>
                    </a:lnTo>
                    <a:lnTo>
                      <a:pt x="5" y="203"/>
                    </a:lnTo>
                    <a:lnTo>
                      <a:pt x="10" y="195"/>
                    </a:lnTo>
                    <a:lnTo>
                      <a:pt x="14" y="187"/>
                    </a:lnTo>
                    <a:lnTo>
                      <a:pt x="21" y="180"/>
                    </a:lnTo>
                    <a:lnTo>
                      <a:pt x="27" y="174"/>
                    </a:lnTo>
                    <a:lnTo>
                      <a:pt x="35" y="169"/>
                    </a:lnTo>
                    <a:lnTo>
                      <a:pt x="35" y="169"/>
                    </a:lnTo>
                    <a:close/>
                    <a:moveTo>
                      <a:pt x="215" y="31"/>
                    </a:moveTo>
                    <a:lnTo>
                      <a:pt x="142" y="71"/>
                    </a:lnTo>
                    <a:lnTo>
                      <a:pt x="142" y="109"/>
                    </a:lnTo>
                    <a:lnTo>
                      <a:pt x="216" y="68"/>
                    </a:lnTo>
                    <a:lnTo>
                      <a:pt x="215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8" name="î$ļïḍè"/>
              <p:cNvSpPr/>
              <p:nvPr/>
            </p:nvSpPr>
            <p:spPr bwMode="auto">
              <a:xfrm flipH="1">
                <a:off x="5053705" y="3890537"/>
                <a:ext cx="307792" cy="317014"/>
              </a:xfrm>
              <a:custGeom>
                <a:avLst/>
                <a:gdLst>
                  <a:gd name="T0" fmla="*/ 93 w 398"/>
                  <a:gd name="T1" fmla="*/ 139 h 472"/>
                  <a:gd name="T2" fmla="*/ 91 w 398"/>
                  <a:gd name="T3" fmla="*/ 167 h 472"/>
                  <a:gd name="T4" fmla="*/ 121 w 398"/>
                  <a:gd name="T5" fmla="*/ 146 h 472"/>
                  <a:gd name="T6" fmla="*/ 267 w 398"/>
                  <a:gd name="T7" fmla="*/ 37 h 472"/>
                  <a:gd name="T8" fmla="*/ 271 w 398"/>
                  <a:gd name="T9" fmla="*/ 59 h 472"/>
                  <a:gd name="T10" fmla="*/ 301 w 398"/>
                  <a:gd name="T11" fmla="*/ 41 h 472"/>
                  <a:gd name="T12" fmla="*/ 298 w 398"/>
                  <a:gd name="T13" fmla="*/ 19 h 472"/>
                  <a:gd name="T14" fmla="*/ 318 w 398"/>
                  <a:gd name="T15" fmla="*/ 8 h 472"/>
                  <a:gd name="T16" fmla="*/ 343 w 398"/>
                  <a:gd name="T17" fmla="*/ 1 h 472"/>
                  <a:gd name="T18" fmla="*/ 363 w 398"/>
                  <a:gd name="T19" fmla="*/ 4 h 472"/>
                  <a:gd name="T20" fmla="*/ 380 w 398"/>
                  <a:gd name="T21" fmla="*/ 15 h 472"/>
                  <a:gd name="T22" fmla="*/ 390 w 398"/>
                  <a:gd name="T23" fmla="*/ 36 h 472"/>
                  <a:gd name="T24" fmla="*/ 395 w 398"/>
                  <a:gd name="T25" fmla="*/ 63 h 472"/>
                  <a:gd name="T26" fmla="*/ 397 w 398"/>
                  <a:gd name="T27" fmla="*/ 190 h 472"/>
                  <a:gd name="T28" fmla="*/ 391 w 398"/>
                  <a:gd name="T29" fmla="*/ 223 h 472"/>
                  <a:gd name="T30" fmla="*/ 374 w 398"/>
                  <a:gd name="T31" fmla="*/ 265 h 472"/>
                  <a:gd name="T32" fmla="*/ 349 w 398"/>
                  <a:gd name="T33" fmla="*/ 301 h 472"/>
                  <a:gd name="T34" fmla="*/ 325 w 398"/>
                  <a:gd name="T35" fmla="*/ 322 h 472"/>
                  <a:gd name="T36" fmla="*/ 87 w 398"/>
                  <a:gd name="T37" fmla="*/ 461 h 472"/>
                  <a:gd name="T38" fmla="*/ 62 w 398"/>
                  <a:gd name="T39" fmla="*/ 471 h 472"/>
                  <a:gd name="T40" fmla="*/ 41 w 398"/>
                  <a:gd name="T41" fmla="*/ 471 h 472"/>
                  <a:gd name="T42" fmla="*/ 23 w 398"/>
                  <a:gd name="T43" fmla="*/ 461 h 472"/>
                  <a:gd name="T44" fmla="*/ 10 w 398"/>
                  <a:gd name="T45" fmla="*/ 444 h 472"/>
                  <a:gd name="T46" fmla="*/ 3 w 398"/>
                  <a:gd name="T47" fmla="*/ 419 h 472"/>
                  <a:gd name="T48" fmla="*/ 0 w 398"/>
                  <a:gd name="T49" fmla="*/ 293 h 472"/>
                  <a:gd name="T50" fmla="*/ 3 w 398"/>
                  <a:gd name="T51" fmla="*/ 261 h 472"/>
                  <a:gd name="T52" fmla="*/ 13 w 398"/>
                  <a:gd name="T53" fmla="*/ 229 h 472"/>
                  <a:gd name="T54" fmla="*/ 41 w 398"/>
                  <a:gd name="T55" fmla="*/ 180 h 472"/>
                  <a:gd name="T56" fmla="*/ 64 w 398"/>
                  <a:gd name="T57" fmla="*/ 157 h 472"/>
                  <a:gd name="T58" fmla="*/ 80 w 398"/>
                  <a:gd name="T59" fmla="*/ 145 h 472"/>
                  <a:gd name="T60" fmla="*/ 193 w 398"/>
                  <a:gd name="T61" fmla="*/ 308 h 472"/>
                  <a:gd name="T62" fmla="*/ 223 w 398"/>
                  <a:gd name="T63" fmla="*/ 271 h 472"/>
                  <a:gd name="T64" fmla="*/ 231 w 398"/>
                  <a:gd name="T65" fmla="*/ 251 h 472"/>
                  <a:gd name="T66" fmla="*/ 251 w 398"/>
                  <a:gd name="T67" fmla="*/ 220 h 472"/>
                  <a:gd name="T68" fmla="*/ 237 w 398"/>
                  <a:gd name="T69" fmla="*/ 214 h 472"/>
                  <a:gd name="T70" fmla="*/ 237 w 398"/>
                  <a:gd name="T71" fmla="*/ 197 h 472"/>
                  <a:gd name="T72" fmla="*/ 235 w 398"/>
                  <a:gd name="T73" fmla="*/ 184 h 472"/>
                  <a:gd name="T74" fmla="*/ 228 w 398"/>
                  <a:gd name="T75" fmla="*/ 169 h 472"/>
                  <a:gd name="T76" fmla="*/ 220 w 398"/>
                  <a:gd name="T77" fmla="*/ 159 h 472"/>
                  <a:gd name="T78" fmla="*/ 204 w 398"/>
                  <a:gd name="T79" fmla="*/ 155 h 472"/>
                  <a:gd name="T80" fmla="*/ 186 w 398"/>
                  <a:gd name="T81" fmla="*/ 158 h 472"/>
                  <a:gd name="T82" fmla="*/ 165 w 398"/>
                  <a:gd name="T83" fmla="*/ 171 h 472"/>
                  <a:gd name="T84" fmla="*/ 145 w 398"/>
                  <a:gd name="T85" fmla="*/ 189 h 472"/>
                  <a:gd name="T86" fmla="*/ 160 w 398"/>
                  <a:gd name="T87" fmla="*/ 194 h 472"/>
                  <a:gd name="T88" fmla="*/ 175 w 398"/>
                  <a:gd name="T89" fmla="*/ 183 h 472"/>
                  <a:gd name="T90" fmla="*/ 197 w 398"/>
                  <a:gd name="T91" fmla="*/ 177 h 472"/>
                  <a:gd name="T92" fmla="*/ 207 w 398"/>
                  <a:gd name="T93" fmla="*/ 183 h 472"/>
                  <a:gd name="T94" fmla="*/ 214 w 398"/>
                  <a:gd name="T95" fmla="*/ 196 h 472"/>
                  <a:gd name="T96" fmla="*/ 217 w 398"/>
                  <a:gd name="T97" fmla="*/ 209 h 472"/>
                  <a:gd name="T98" fmla="*/ 217 w 398"/>
                  <a:gd name="T99" fmla="*/ 216 h 472"/>
                  <a:gd name="T100" fmla="*/ 157 w 398"/>
                  <a:gd name="T101" fmla="*/ 275 h 472"/>
                  <a:gd name="T102" fmla="*/ 212 w 398"/>
                  <a:gd name="T103" fmla="*/ 254 h 472"/>
                  <a:gd name="T104" fmla="*/ 200 w 398"/>
                  <a:gd name="T105" fmla="*/ 277 h 472"/>
                  <a:gd name="T106" fmla="*/ 177 w 398"/>
                  <a:gd name="T107" fmla="*/ 298 h 472"/>
                  <a:gd name="T108" fmla="*/ 161 w 398"/>
                  <a:gd name="T109" fmla="*/ 305 h 472"/>
                  <a:gd name="T110" fmla="*/ 148 w 398"/>
                  <a:gd name="T111" fmla="*/ 325 h 472"/>
                  <a:gd name="T112" fmla="*/ 161 w 398"/>
                  <a:gd name="T113" fmla="*/ 324 h 472"/>
                  <a:gd name="T114" fmla="*/ 180 w 398"/>
                  <a:gd name="T115" fmla="*/ 31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8" h="472">
                    <a:moveTo>
                      <a:pt x="80" y="145"/>
                    </a:moveTo>
                    <a:lnTo>
                      <a:pt x="93" y="139"/>
                    </a:lnTo>
                    <a:lnTo>
                      <a:pt x="93" y="139"/>
                    </a:lnTo>
                    <a:lnTo>
                      <a:pt x="92" y="150"/>
                    </a:lnTo>
                    <a:lnTo>
                      <a:pt x="91" y="163"/>
                    </a:lnTo>
                    <a:lnTo>
                      <a:pt x="91" y="167"/>
                    </a:lnTo>
                    <a:lnTo>
                      <a:pt x="121" y="149"/>
                    </a:lnTo>
                    <a:lnTo>
                      <a:pt x="121" y="146"/>
                    </a:lnTo>
                    <a:lnTo>
                      <a:pt x="121" y="146"/>
                    </a:lnTo>
                    <a:lnTo>
                      <a:pt x="122" y="133"/>
                    </a:lnTo>
                    <a:lnTo>
                      <a:pt x="123" y="120"/>
                    </a:lnTo>
                    <a:lnTo>
                      <a:pt x="267" y="37"/>
                    </a:lnTo>
                    <a:lnTo>
                      <a:pt x="267" y="37"/>
                    </a:lnTo>
                    <a:lnTo>
                      <a:pt x="269" y="47"/>
                    </a:lnTo>
                    <a:lnTo>
                      <a:pt x="271" y="59"/>
                    </a:lnTo>
                    <a:lnTo>
                      <a:pt x="271" y="62"/>
                    </a:lnTo>
                    <a:lnTo>
                      <a:pt x="301" y="45"/>
                    </a:lnTo>
                    <a:lnTo>
                      <a:pt x="301" y="41"/>
                    </a:lnTo>
                    <a:lnTo>
                      <a:pt x="301" y="41"/>
                    </a:lnTo>
                    <a:lnTo>
                      <a:pt x="300" y="30"/>
                    </a:lnTo>
                    <a:lnTo>
                      <a:pt x="298" y="19"/>
                    </a:lnTo>
                    <a:lnTo>
                      <a:pt x="310" y="12"/>
                    </a:lnTo>
                    <a:lnTo>
                      <a:pt x="310" y="12"/>
                    </a:lnTo>
                    <a:lnTo>
                      <a:pt x="318" y="8"/>
                    </a:lnTo>
                    <a:lnTo>
                      <a:pt x="327" y="4"/>
                    </a:lnTo>
                    <a:lnTo>
                      <a:pt x="335" y="1"/>
                    </a:lnTo>
                    <a:lnTo>
                      <a:pt x="343" y="1"/>
                    </a:lnTo>
                    <a:lnTo>
                      <a:pt x="350" y="0"/>
                    </a:lnTo>
                    <a:lnTo>
                      <a:pt x="356" y="1"/>
                    </a:lnTo>
                    <a:lnTo>
                      <a:pt x="363" y="4"/>
                    </a:lnTo>
                    <a:lnTo>
                      <a:pt x="369" y="7"/>
                    </a:lnTo>
                    <a:lnTo>
                      <a:pt x="374" y="11"/>
                    </a:lnTo>
                    <a:lnTo>
                      <a:pt x="380" y="15"/>
                    </a:lnTo>
                    <a:lnTo>
                      <a:pt x="383" y="22"/>
                    </a:lnTo>
                    <a:lnTo>
                      <a:pt x="388" y="28"/>
                    </a:lnTo>
                    <a:lnTo>
                      <a:pt x="390" y="36"/>
                    </a:lnTo>
                    <a:lnTo>
                      <a:pt x="392" y="44"/>
                    </a:lnTo>
                    <a:lnTo>
                      <a:pt x="395" y="53"/>
                    </a:lnTo>
                    <a:lnTo>
                      <a:pt x="395" y="63"/>
                    </a:lnTo>
                    <a:lnTo>
                      <a:pt x="398" y="181"/>
                    </a:lnTo>
                    <a:lnTo>
                      <a:pt x="398" y="181"/>
                    </a:lnTo>
                    <a:lnTo>
                      <a:pt x="397" y="190"/>
                    </a:lnTo>
                    <a:lnTo>
                      <a:pt x="396" y="201"/>
                    </a:lnTo>
                    <a:lnTo>
                      <a:pt x="395" y="212"/>
                    </a:lnTo>
                    <a:lnTo>
                      <a:pt x="391" y="223"/>
                    </a:lnTo>
                    <a:lnTo>
                      <a:pt x="389" y="234"/>
                    </a:lnTo>
                    <a:lnTo>
                      <a:pt x="384" y="244"/>
                    </a:lnTo>
                    <a:lnTo>
                      <a:pt x="374" y="265"/>
                    </a:lnTo>
                    <a:lnTo>
                      <a:pt x="363" y="283"/>
                    </a:lnTo>
                    <a:lnTo>
                      <a:pt x="356" y="293"/>
                    </a:lnTo>
                    <a:lnTo>
                      <a:pt x="349" y="301"/>
                    </a:lnTo>
                    <a:lnTo>
                      <a:pt x="342" y="309"/>
                    </a:lnTo>
                    <a:lnTo>
                      <a:pt x="334" y="316"/>
                    </a:lnTo>
                    <a:lnTo>
                      <a:pt x="325" y="322"/>
                    </a:lnTo>
                    <a:lnTo>
                      <a:pt x="317" y="328"/>
                    </a:lnTo>
                    <a:lnTo>
                      <a:pt x="87" y="461"/>
                    </a:lnTo>
                    <a:lnTo>
                      <a:pt x="87" y="461"/>
                    </a:lnTo>
                    <a:lnTo>
                      <a:pt x="79" y="466"/>
                    </a:lnTo>
                    <a:lnTo>
                      <a:pt x="70" y="469"/>
                    </a:lnTo>
                    <a:lnTo>
                      <a:pt x="62" y="471"/>
                    </a:lnTo>
                    <a:lnTo>
                      <a:pt x="55" y="472"/>
                    </a:lnTo>
                    <a:lnTo>
                      <a:pt x="48" y="472"/>
                    </a:lnTo>
                    <a:lnTo>
                      <a:pt x="41" y="471"/>
                    </a:lnTo>
                    <a:lnTo>
                      <a:pt x="34" y="469"/>
                    </a:lnTo>
                    <a:lnTo>
                      <a:pt x="29" y="466"/>
                    </a:lnTo>
                    <a:lnTo>
                      <a:pt x="23" y="461"/>
                    </a:lnTo>
                    <a:lnTo>
                      <a:pt x="18" y="457"/>
                    </a:lnTo>
                    <a:lnTo>
                      <a:pt x="13" y="451"/>
                    </a:lnTo>
                    <a:lnTo>
                      <a:pt x="10" y="444"/>
                    </a:lnTo>
                    <a:lnTo>
                      <a:pt x="6" y="437"/>
                    </a:lnTo>
                    <a:lnTo>
                      <a:pt x="4" y="429"/>
                    </a:lnTo>
                    <a:lnTo>
                      <a:pt x="3" y="419"/>
                    </a:lnTo>
                    <a:lnTo>
                      <a:pt x="3" y="410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1" y="282"/>
                    </a:lnTo>
                    <a:lnTo>
                      <a:pt x="1" y="271"/>
                    </a:lnTo>
                    <a:lnTo>
                      <a:pt x="3" y="261"/>
                    </a:lnTo>
                    <a:lnTo>
                      <a:pt x="5" y="250"/>
                    </a:lnTo>
                    <a:lnTo>
                      <a:pt x="9" y="239"/>
                    </a:lnTo>
                    <a:lnTo>
                      <a:pt x="13" y="229"/>
                    </a:lnTo>
                    <a:lnTo>
                      <a:pt x="23" y="209"/>
                    </a:lnTo>
                    <a:lnTo>
                      <a:pt x="34" y="189"/>
                    </a:lnTo>
                    <a:lnTo>
                      <a:pt x="41" y="180"/>
                    </a:lnTo>
                    <a:lnTo>
                      <a:pt x="49" y="172"/>
                    </a:lnTo>
                    <a:lnTo>
                      <a:pt x="56" y="164"/>
                    </a:lnTo>
                    <a:lnTo>
                      <a:pt x="64" y="157"/>
                    </a:lnTo>
                    <a:lnTo>
                      <a:pt x="73" y="150"/>
                    </a:lnTo>
                    <a:lnTo>
                      <a:pt x="80" y="145"/>
                    </a:lnTo>
                    <a:lnTo>
                      <a:pt x="80" y="145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93" y="308"/>
                    </a:lnTo>
                    <a:lnTo>
                      <a:pt x="203" y="297"/>
                    </a:lnTo>
                    <a:lnTo>
                      <a:pt x="214" y="285"/>
                    </a:lnTo>
                    <a:lnTo>
                      <a:pt x="223" y="271"/>
                    </a:lnTo>
                    <a:lnTo>
                      <a:pt x="223" y="271"/>
                    </a:lnTo>
                    <a:lnTo>
                      <a:pt x="227" y="262"/>
                    </a:lnTo>
                    <a:lnTo>
                      <a:pt x="231" y="251"/>
                    </a:lnTo>
                    <a:lnTo>
                      <a:pt x="234" y="240"/>
                    </a:lnTo>
                    <a:lnTo>
                      <a:pt x="236" y="228"/>
                    </a:lnTo>
                    <a:lnTo>
                      <a:pt x="251" y="220"/>
                    </a:lnTo>
                    <a:lnTo>
                      <a:pt x="251" y="206"/>
                    </a:lnTo>
                    <a:lnTo>
                      <a:pt x="237" y="214"/>
                    </a:lnTo>
                    <a:lnTo>
                      <a:pt x="237" y="214"/>
                    </a:lnTo>
                    <a:lnTo>
                      <a:pt x="237" y="207"/>
                    </a:lnTo>
                    <a:lnTo>
                      <a:pt x="237" y="207"/>
                    </a:lnTo>
                    <a:lnTo>
                      <a:pt x="237" y="197"/>
                    </a:lnTo>
                    <a:lnTo>
                      <a:pt x="251" y="189"/>
                    </a:lnTo>
                    <a:lnTo>
                      <a:pt x="250" y="175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2" y="176"/>
                    </a:lnTo>
                    <a:lnTo>
                      <a:pt x="228" y="169"/>
                    </a:lnTo>
                    <a:lnTo>
                      <a:pt x="224" y="163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15" y="157"/>
                    </a:lnTo>
                    <a:lnTo>
                      <a:pt x="209" y="156"/>
                    </a:lnTo>
                    <a:lnTo>
                      <a:pt x="204" y="155"/>
                    </a:lnTo>
                    <a:lnTo>
                      <a:pt x="198" y="156"/>
                    </a:lnTo>
                    <a:lnTo>
                      <a:pt x="193" y="157"/>
                    </a:lnTo>
                    <a:lnTo>
                      <a:pt x="186" y="158"/>
                    </a:lnTo>
                    <a:lnTo>
                      <a:pt x="175" y="164"/>
                    </a:lnTo>
                    <a:lnTo>
                      <a:pt x="175" y="164"/>
                    </a:lnTo>
                    <a:lnTo>
                      <a:pt x="165" y="171"/>
                    </a:lnTo>
                    <a:lnTo>
                      <a:pt x="157" y="177"/>
                    </a:lnTo>
                    <a:lnTo>
                      <a:pt x="150" y="183"/>
                    </a:lnTo>
                    <a:lnTo>
                      <a:pt x="145" y="189"/>
                    </a:lnTo>
                    <a:lnTo>
                      <a:pt x="150" y="204"/>
                    </a:lnTo>
                    <a:lnTo>
                      <a:pt x="150" y="204"/>
                    </a:lnTo>
                    <a:lnTo>
                      <a:pt x="160" y="194"/>
                    </a:lnTo>
                    <a:lnTo>
                      <a:pt x="167" y="188"/>
                    </a:lnTo>
                    <a:lnTo>
                      <a:pt x="175" y="183"/>
                    </a:lnTo>
                    <a:lnTo>
                      <a:pt x="175" y="183"/>
                    </a:lnTo>
                    <a:lnTo>
                      <a:pt x="182" y="180"/>
                    </a:lnTo>
                    <a:lnTo>
                      <a:pt x="190" y="177"/>
                    </a:lnTo>
                    <a:lnTo>
                      <a:pt x="197" y="177"/>
                    </a:lnTo>
                    <a:lnTo>
                      <a:pt x="204" y="180"/>
                    </a:lnTo>
                    <a:lnTo>
                      <a:pt x="204" y="180"/>
                    </a:lnTo>
                    <a:lnTo>
                      <a:pt x="207" y="183"/>
                    </a:lnTo>
                    <a:lnTo>
                      <a:pt x="211" y="186"/>
                    </a:lnTo>
                    <a:lnTo>
                      <a:pt x="213" y="190"/>
                    </a:lnTo>
                    <a:lnTo>
                      <a:pt x="214" y="196"/>
                    </a:lnTo>
                    <a:lnTo>
                      <a:pt x="156" y="230"/>
                    </a:lnTo>
                    <a:lnTo>
                      <a:pt x="156" y="244"/>
                    </a:lnTo>
                    <a:lnTo>
                      <a:pt x="217" y="209"/>
                    </a:lnTo>
                    <a:lnTo>
                      <a:pt x="217" y="209"/>
                    </a:lnTo>
                    <a:lnTo>
                      <a:pt x="217" y="216"/>
                    </a:lnTo>
                    <a:lnTo>
                      <a:pt x="217" y="216"/>
                    </a:lnTo>
                    <a:lnTo>
                      <a:pt x="217" y="225"/>
                    </a:lnTo>
                    <a:lnTo>
                      <a:pt x="156" y="262"/>
                    </a:lnTo>
                    <a:lnTo>
                      <a:pt x="157" y="275"/>
                    </a:lnTo>
                    <a:lnTo>
                      <a:pt x="216" y="241"/>
                    </a:lnTo>
                    <a:lnTo>
                      <a:pt x="216" y="241"/>
                    </a:lnTo>
                    <a:lnTo>
                      <a:pt x="212" y="254"/>
                    </a:lnTo>
                    <a:lnTo>
                      <a:pt x="207" y="267"/>
                    </a:lnTo>
                    <a:lnTo>
                      <a:pt x="207" y="267"/>
                    </a:lnTo>
                    <a:lnTo>
                      <a:pt x="200" y="277"/>
                    </a:lnTo>
                    <a:lnTo>
                      <a:pt x="194" y="285"/>
                    </a:lnTo>
                    <a:lnTo>
                      <a:pt x="186" y="292"/>
                    </a:lnTo>
                    <a:lnTo>
                      <a:pt x="177" y="298"/>
                    </a:lnTo>
                    <a:lnTo>
                      <a:pt x="177" y="298"/>
                    </a:lnTo>
                    <a:lnTo>
                      <a:pt x="169" y="302"/>
                    </a:lnTo>
                    <a:lnTo>
                      <a:pt x="161" y="305"/>
                    </a:lnTo>
                    <a:lnTo>
                      <a:pt x="156" y="306"/>
                    </a:lnTo>
                    <a:lnTo>
                      <a:pt x="150" y="306"/>
                    </a:lnTo>
                    <a:lnTo>
                      <a:pt x="148" y="325"/>
                    </a:lnTo>
                    <a:lnTo>
                      <a:pt x="148" y="325"/>
                    </a:lnTo>
                    <a:lnTo>
                      <a:pt x="153" y="325"/>
                    </a:lnTo>
                    <a:lnTo>
                      <a:pt x="161" y="324"/>
                    </a:lnTo>
                    <a:lnTo>
                      <a:pt x="170" y="321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49" name="ï$ḻíďe"/>
              <p:cNvSpPr/>
              <p:nvPr/>
            </p:nvSpPr>
            <p:spPr bwMode="auto">
              <a:xfrm flipH="1">
                <a:off x="5132985" y="3871888"/>
                <a:ext cx="153896" cy="125875"/>
              </a:xfrm>
              <a:custGeom>
                <a:avLst/>
                <a:gdLst>
                  <a:gd name="T0" fmla="*/ 1 w 200"/>
                  <a:gd name="T1" fmla="*/ 163 h 186"/>
                  <a:gd name="T2" fmla="*/ 1 w 200"/>
                  <a:gd name="T3" fmla="*/ 163 h 186"/>
                  <a:gd name="T4" fmla="*/ 5 w 200"/>
                  <a:gd name="T5" fmla="*/ 145 h 186"/>
                  <a:gd name="T6" fmla="*/ 9 w 200"/>
                  <a:gd name="T7" fmla="*/ 129 h 186"/>
                  <a:gd name="T8" fmla="*/ 14 w 200"/>
                  <a:gd name="T9" fmla="*/ 113 h 186"/>
                  <a:gd name="T10" fmla="*/ 20 w 200"/>
                  <a:gd name="T11" fmla="*/ 97 h 186"/>
                  <a:gd name="T12" fmla="*/ 28 w 200"/>
                  <a:gd name="T13" fmla="*/ 83 h 186"/>
                  <a:gd name="T14" fmla="*/ 36 w 200"/>
                  <a:gd name="T15" fmla="*/ 73 h 186"/>
                  <a:gd name="T16" fmla="*/ 44 w 200"/>
                  <a:gd name="T17" fmla="*/ 63 h 186"/>
                  <a:gd name="T18" fmla="*/ 53 w 200"/>
                  <a:gd name="T19" fmla="*/ 56 h 186"/>
                  <a:gd name="T20" fmla="*/ 143 w 200"/>
                  <a:gd name="T21" fmla="*/ 5 h 186"/>
                  <a:gd name="T22" fmla="*/ 143 w 200"/>
                  <a:gd name="T23" fmla="*/ 5 h 186"/>
                  <a:gd name="T24" fmla="*/ 147 w 200"/>
                  <a:gd name="T25" fmla="*/ 2 h 186"/>
                  <a:gd name="T26" fmla="*/ 152 w 200"/>
                  <a:gd name="T27" fmla="*/ 1 h 186"/>
                  <a:gd name="T28" fmla="*/ 156 w 200"/>
                  <a:gd name="T29" fmla="*/ 0 h 186"/>
                  <a:gd name="T30" fmla="*/ 159 w 200"/>
                  <a:gd name="T31" fmla="*/ 0 h 186"/>
                  <a:gd name="T32" fmla="*/ 164 w 200"/>
                  <a:gd name="T33" fmla="*/ 1 h 186"/>
                  <a:gd name="T34" fmla="*/ 168 w 200"/>
                  <a:gd name="T35" fmla="*/ 2 h 186"/>
                  <a:gd name="T36" fmla="*/ 172 w 200"/>
                  <a:gd name="T37" fmla="*/ 5 h 186"/>
                  <a:gd name="T38" fmla="*/ 176 w 200"/>
                  <a:gd name="T39" fmla="*/ 7 h 186"/>
                  <a:gd name="T40" fmla="*/ 183 w 200"/>
                  <a:gd name="T41" fmla="*/ 14 h 186"/>
                  <a:gd name="T42" fmla="*/ 189 w 200"/>
                  <a:gd name="T43" fmla="*/ 24 h 186"/>
                  <a:gd name="T44" fmla="*/ 193 w 200"/>
                  <a:gd name="T45" fmla="*/ 36 h 186"/>
                  <a:gd name="T46" fmla="*/ 198 w 200"/>
                  <a:gd name="T47" fmla="*/ 50 h 186"/>
                  <a:gd name="T48" fmla="*/ 198 w 200"/>
                  <a:gd name="T49" fmla="*/ 50 h 186"/>
                  <a:gd name="T50" fmla="*/ 200 w 200"/>
                  <a:gd name="T51" fmla="*/ 69 h 186"/>
                  <a:gd name="T52" fmla="*/ 180 w 200"/>
                  <a:gd name="T53" fmla="*/ 81 h 186"/>
                  <a:gd name="T54" fmla="*/ 180 w 200"/>
                  <a:gd name="T55" fmla="*/ 81 h 186"/>
                  <a:gd name="T56" fmla="*/ 178 w 200"/>
                  <a:gd name="T57" fmla="*/ 72 h 186"/>
                  <a:gd name="T58" fmla="*/ 176 w 200"/>
                  <a:gd name="T59" fmla="*/ 62 h 186"/>
                  <a:gd name="T60" fmla="*/ 176 w 200"/>
                  <a:gd name="T61" fmla="*/ 62 h 186"/>
                  <a:gd name="T62" fmla="*/ 173 w 200"/>
                  <a:gd name="T63" fmla="*/ 52 h 186"/>
                  <a:gd name="T64" fmla="*/ 170 w 200"/>
                  <a:gd name="T65" fmla="*/ 43 h 186"/>
                  <a:gd name="T66" fmla="*/ 164 w 200"/>
                  <a:gd name="T67" fmla="*/ 37 h 186"/>
                  <a:gd name="T68" fmla="*/ 158 w 200"/>
                  <a:gd name="T69" fmla="*/ 33 h 186"/>
                  <a:gd name="T70" fmla="*/ 153 w 200"/>
                  <a:gd name="T71" fmla="*/ 29 h 186"/>
                  <a:gd name="T72" fmla="*/ 146 w 200"/>
                  <a:gd name="T73" fmla="*/ 28 h 186"/>
                  <a:gd name="T74" fmla="*/ 139 w 200"/>
                  <a:gd name="T75" fmla="*/ 29 h 186"/>
                  <a:gd name="T76" fmla="*/ 131 w 200"/>
                  <a:gd name="T77" fmla="*/ 33 h 186"/>
                  <a:gd name="T78" fmla="*/ 64 w 200"/>
                  <a:gd name="T79" fmla="*/ 72 h 186"/>
                  <a:gd name="T80" fmla="*/ 64 w 200"/>
                  <a:gd name="T81" fmla="*/ 72 h 186"/>
                  <a:gd name="T82" fmla="*/ 57 w 200"/>
                  <a:gd name="T83" fmla="*/ 77 h 186"/>
                  <a:gd name="T84" fmla="*/ 51 w 200"/>
                  <a:gd name="T85" fmla="*/ 84 h 186"/>
                  <a:gd name="T86" fmla="*/ 44 w 200"/>
                  <a:gd name="T87" fmla="*/ 93 h 186"/>
                  <a:gd name="T88" fmla="*/ 38 w 200"/>
                  <a:gd name="T89" fmla="*/ 103 h 186"/>
                  <a:gd name="T90" fmla="*/ 33 w 200"/>
                  <a:gd name="T91" fmla="*/ 114 h 186"/>
                  <a:gd name="T92" fmla="*/ 29 w 200"/>
                  <a:gd name="T93" fmla="*/ 126 h 186"/>
                  <a:gd name="T94" fmla="*/ 25 w 200"/>
                  <a:gd name="T95" fmla="*/ 138 h 186"/>
                  <a:gd name="T96" fmla="*/ 23 w 200"/>
                  <a:gd name="T97" fmla="*/ 151 h 186"/>
                  <a:gd name="T98" fmla="*/ 23 w 200"/>
                  <a:gd name="T99" fmla="*/ 151 h 186"/>
                  <a:gd name="T100" fmla="*/ 21 w 200"/>
                  <a:gd name="T101" fmla="*/ 162 h 186"/>
                  <a:gd name="T102" fmla="*/ 20 w 200"/>
                  <a:gd name="T103" fmla="*/ 174 h 186"/>
                  <a:gd name="T104" fmla="*/ 0 w 200"/>
                  <a:gd name="T105" fmla="*/ 186 h 186"/>
                  <a:gd name="T106" fmla="*/ 0 w 200"/>
                  <a:gd name="T107" fmla="*/ 186 h 186"/>
                  <a:gd name="T108" fmla="*/ 1 w 200"/>
                  <a:gd name="T109" fmla="*/ 163 h 186"/>
                  <a:gd name="T110" fmla="*/ 1 w 200"/>
                  <a:gd name="T111" fmla="*/ 16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0" h="186">
                    <a:moveTo>
                      <a:pt x="1" y="163"/>
                    </a:moveTo>
                    <a:lnTo>
                      <a:pt x="1" y="163"/>
                    </a:lnTo>
                    <a:lnTo>
                      <a:pt x="5" y="145"/>
                    </a:lnTo>
                    <a:lnTo>
                      <a:pt x="9" y="129"/>
                    </a:lnTo>
                    <a:lnTo>
                      <a:pt x="14" y="113"/>
                    </a:lnTo>
                    <a:lnTo>
                      <a:pt x="20" y="97"/>
                    </a:lnTo>
                    <a:lnTo>
                      <a:pt x="28" y="83"/>
                    </a:lnTo>
                    <a:lnTo>
                      <a:pt x="36" y="73"/>
                    </a:lnTo>
                    <a:lnTo>
                      <a:pt x="44" y="63"/>
                    </a:lnTo>
                    <a:lnTo>
                      <a:pt x="53" y="56"/>
                    </a:lnTo>
                    <a:lnTo>
                      <a:pt x="143" y="5"/>
                    </a:lnTo>
                    <a:lnTo>
                      <a:pt x="143" y="5"/>
                    </a:lnTo>
                    <a:lnTo>
                      <a:pt x="147" y="2"/>
                    </a:lnTo>
                    <a:lnTo>
                      <a:pt x="152" y="1"/>
                    </a:lnTo>
                    <a:lnTo>
                      <a:pt x="156" y="0"/>
                    </a:lnTo>
                    <a:lnTo>
                      <a:pt x="159" y="0"/>
                    </a:lnTo>
                    <a:lnTo>
                      <a:pt x="164" y="1"/>
                    </a:lnTo>
                    <a:lnTo>
                      <a:pt x="168" y="2"/>
                    </a:lnTo>
                    <a:lnTo>
                      <a:pt x="172" y="5"/>
                    </a:lnTo>
                    <a:lnTo>
                      <a:pt x="176" y="7"/>
                    </a:lnTo>
                    <a:lnTo>
                      <a:pt x="183" y="14"/>
                    </a:lnTo>
                    <a:lnTo>
                      <a:pt x="189" y="24"/>
                    </a:lnTo>
                    <a:lnTo>
                      <a:pt x="193" y="36"/>
                    </a:lnTo>
                    <a:lnTo>
                      <a:pt x="198" y="50"/>
                    </a:lnTo>
                    <a:lnTo>
                      <a:pt x="198" y="50"/>
                    </a:lnTo>
                    <a:lnTo>
                      <a:pt x="200" y="69"/>
                    </a:lnTo>
                    <a:lnTo>
                      <a:pt x="180" y="81"/>
                    </a:lnTo>
                    <a:lnTo>
                      <a:pt x="180" y="81"/>
                    </a:lnTo>
                    <a:lnTo>
                      <a:pt x="178" y="72"/>
                    </a:lnTo>
                    <a:lnTo>
                      <a:pt x="176" y="62"/>
                    </a:lnTo>
                    <a:lnTo>
                      <a:pt x="176" y="62"/>
                    </a:lnTo>
                    <a:lnTo>
                      <a:pt x="173" y="52"/>
                    </a:lnTo>
                    <a:lnTo>
                      <a:pt x="170" y="43"/>
                    </a:lnTo>
                    <a:lnTo>
                      <a:pt x="164" y="37"/>
                    </a:lnTo>
                    <a:lnTo>
                      <a:pt x="158" y="33"/>
                    </a:lnTo>
                    <a:lnTo>
                      <a:pt x="153" y="29"/>
                    </a:lnTo>
                    <a:lnTo>
                      <a:pt x="146" y="28"/>
                    </a:lnTo>
                    <a:lnTo>
                      <a:pt x="139" y="29"/>
                    </a:lnTo>
                    <a:lnTo>
                      <a:pt x="131" y="33"/>
                    </a:lnTo>
                    <a:lnTo>
                      <a:pt x="64" y="72"/>
                    </a:lnTo>
                    <a:lnTo>
                      <a:pt x="64" y="72"/>
                    </a:lnTo>
                    <a:lnTo>
                      <a:pt x="57" y="77"/>
                    </a:lnTo>
                    <a:lnTo>
                      <a:pt x="51" y="84"/>
                    </a:lnTo>
                    <a:lnTo>
                      <a:pt x="44" y="93"/>
                    </a:lnTo>
                    <a:lnTo>
                      <a:pt x="38" y="103"/>
                    </a:lnTo>
                    <a:lnTo>
                      <a:pt x="33" y="114"/>
                    </a:lnTo>
                    <a:lnTo>
                      <a:pt x="29" y="126"/>
                    </a:lnTo>
                    <a:lnTo>
                      <a:pt x="25" y="138"/>
                    </a:lnTo>
                    <a:lnTo>
                      <a:pt x="23" y="151"/>
                    </a:lnTo>
                    <a:lnTo>
                      <a:pt x="23" y="151"/>
                    </a:lnTo>
                    <a:lnTo>
                      <a:pt x="21" y="162"/>
                    </a:lnTo>
                    <a:lnTo>
                      <a:pt x="20" y="174"/>
                    </a:lnTo>
                    <a:lnTo>
                      <a:pt x="0" y="186"/>
                    </a:lnTo>
                    <a:lnTo>
                      <a:pt x="0" y="186"/>
                    </a:lnTo>
                    <a:lnTo>
                      <a:pt x="1" y="163"/>
                    </a:lnTo>
                    <a:lnTo>
                      <a:pt x="1" y="1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0" name="iṥļíḑè"/>
              <p:cNvSpPr/>
              <p:nvPr/>
            </p:nvSpPr>
            <p:spPr bwMode="auto">
              <a:xfrm flipH="1">
                <a:off x="3719939" y="3685409"/>
                <a:ext cx="275147" cy="233101"/>
              </a:xfrm>
              <a:custGeom>
                <a:avLst/>
                <a:gdLst>
                  <a:gd name="T0" fmla="*/ 121 w 352"/>
                  <a:gd name="T1" fmla="*/ 335 h 345"/>
                  <a:gd name="T2" fmla="*/ 121 w 352"/>
                  <a:gd name="T3" fmla="*/ 335 h 345"/>
                  <a:gd name="T4" fmla="*/ 110 w 352"/>
                  <a:gd name="T5" fmla="*/ 341 h 345"/>
                  <a:gd name="T6" fmla="*/ 100 w 352"/>
                  <a:gd name="T7" fmla="*/ 344 h 345"/>
                  <a:gd name="T8" fmla="*/ 89 w 352"/>
                  <a:gd name="T9" fmla="*/ 345 h 345"/>
                  <a:gd name="T10" fmla="*/ 79 w 352"/>
                  <a:gd name="T11" fmla="*/ 345 h 345"/>
                  <a:gd name="T12" fmla="*/ 68 w 352"/>
                  <a:gd name="T13" fmla="*/ 343 h 345"/>
                  <a:gd name="T14" fmla="*/ 61 w 352"/>
                  <a:gd name="T15" fmla="*/ 339 h 345"/>
                  <a:gd name="T16" fmla="*/ 53 w 352"/>
                  <a:gd name="T17" fmla="*/ 333 h 345"/>
                  <a:gd name="T18" fmla="*/ 48 w 352"/>
                  <a:gd name="T19" fmla="*/ 326 h 345"/>
                  <a:gd name="T20" fmla="*/ 4 w 352"/>
                  <a:gd name="T21" fmla="*/ 237 h 345"/>
                  <a:gd name="T22" fmla="*/ 4 w 352"/>
                  <a:gd name="T23" fmla="*/ 237 h 345"/>
                  <a:gd name="T24" fmla="*/ 1 w 352"/>
                  <a:gd name="T25" fmla="*/ 227 h 345"/>
                  <a:gd name="T26" fmla="*/ 0 w 352"/>
                  <a:gd name="T27" fmla="*/ 219 h 345"/>
                  <a:gd name="T28" fmla="*/ 2 w 352"/>
                  <a:gd name="T29" fmla="*/ 209 h 345"/>
                  <a:gd name="T30" fmla="*/ 6 w 352"/>
                  <a:gd name="T31" fmla="*/ 199 h 345"/>
                  <a:gd name="T32" fmla="*/ 11 w 352"/>
                  <a:gd name="T33" fmla="*/ 190 h 345"/>
                  <a:gd name="T34" fmla="*/ 18 w 352"/>
                  <a:gd name="T35" fmla="*/ 181 h 345"/>
                  <a:gd name="T36" fmla="*/ 27 w 352"/>
                  <a:gd name="T37" fmla="*/ 172 h 345"/>
                  <a:gd name="T38" fmla="*/ 37 w 352"/>
                  <a:gd name="T39" fmla="*/ 166 h 345"/>
                  <a:gd name="T40" fmla="*/ 122 w 352"/>
                  <a:gd name="T41" fmla="*/ 116 h 345"/>
                  <a:gd name="T42" fmla="*/ 122 w 352"/>
                  <a:gd name="T43" fmla="*/ 116 h 345"/>
                  <a:gd name="T44" fmla="*/ 230 w 352"/>
                  <a:gd name="T45" fmla="*/ 56 h 345"/>
                  <a:gd name="T46" fmla="*/ 315 w 352"/>
                  <a:gd name="T47" fmla="*/ 6 h 345"/>
                  <a:gd name="T48" fmla="*/ 315 w 352"/>
                  <a:gd name="T49" fmla="*/ 6 h 345"/>
                  <a:gd name="T50" fmla="*/ 325 w 352"/>
                  <a:gd name="T51" fmla="*/ 2 h 345"/>
                  <a:gd name="T52" fmla="*/ 334 w 352"/>
                  <a:gd name="T53" fmla="*/ 0 h 345"/>
                  <a:gd name="T54" fmla="*/ 338 w 352"/>
                  <a:gd name="T55" fmla="*/ 0 h 345"/>
                  <a:gd name="T56" fmla="*/ 341 w 352"/>
                  <a:gd name="T57" fmla="*/ 1 h 345"/>
                  <a:gd name="T58" fmla="*/ 344 w 352"/>
                  <a:gd name="T59" fmla="*/ 2 h 345"/>
                  <a:gd name="T60" fmla="*/ 347 w 352"/>
                  <a:gd name="T61" fmla="*/ 4 h 345"/>
                  <a:gd name="T62" fmla="*/ 349 w 352"/>
                  <a:gd name="T63" fmla="*/ 6 h 345"/>
                  <a:gd name="T64" fmla="*/ 351 w 352"/>
                  <a:gd name="T65" fmla="*/ 9 h 345"/>
                  <a:gd name="T66" fmla="*/ 352 w 352"/>
                  <a:gd name="T67" fmla="*/ 17 h 345"/>
                  <a:gd name="T68" fmla="*/ 351 w 352"/>
                  <a:gd name="T69" fmla="*/ 28 h 345"/>
                  <a:gd name="T70" fmla="*/ 349 w 352"/>
                  <a:gd name="T71" fmla="*/ 40 h 345"/>
                  <a:gd name="T72" fmla="*/ 305 w 352"/>
                  <a:gd name="T73" fmla="*/ 179 h 345"/>
                  <a:gd name="T74" fmla="*/ 305 w 352"/>
                  <a:gd name="T75" fmla="*/ 179 h 345"/>
                  <a:gd name="T76" fmla="*/ 301 w 352"/>
                  <a:gd name="T77" fmla="*/ 192 h 345"/>
                  <a:gd name="T78" fmla="*/ 294 w 352"/>
                  <a:gd name="T79" fmla="*/ 206 h 345"/>
                  <a:gd name="T80" fmla="*/ 285 w 352"/>
                  <a:gd name="T81" fmla="*/ 219 h 345"/>
                  <a:gd name="T82" fmla="*/ 276 w 352"/>
                  <a:gd name="T83" fmla="*/ 232 h 345"/>
                  <a:gd name="T84" fmla="*/ 265 w 352"/>
                  <a:gd name="T85" fmla="*/ 245 h 345"/>
                  <a:gd name="T86" fmla="*/ 255 w 352"/>
                  <a:gd name="T87" fmla="*/ 256 h 345"/>
                  <a:gd name="T88" fmla="*/ 243 w 352"/>
                  <a:gd name="T89" fmla="*/ 265 h 345"/>
                  <a:gd name="T90" fmla="*/ 232 w 352"/>
                  <a:gd name="T91" fmla="*/ 273 h 345"/>
                  <a:gd name="T92" fmla="*/ 121 w 352"/>
                  <a:gd name="T93" fmla="*/ 335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2" h="345">
                    <a:moveTo>
                      <a:pt x="121" y="335"/>
                    </a:moveTo>
                    <a:lnTo>
                      <a:pt x="121" y="335"/>
                    </a:lnTo>
                    <a:lnTo>
                      <a:pt x="110" y="341"/>
                    </a:lnTo>
                    <a:lnTo>
                      <a:pt x="100" y="344"/>
                    </a:lnTo>
                    <a:lnTo>
                      <a:pt x="89" y="345"/>
                    </a:lnTo>
                    <a:lnTo>
                      <a:pt x="79" y="345"/>
                    </a:lnTo>
                    <a:lnTo>
                      <a:pt x="68" y="343"/>
                    </a:lnTo>
                    <a:lnTo>
                      <a:pt x="61" y="339"/>
                    </a:lnTo>
                    <a:lnTo>
                      <a:pt x="53" y="333"/>
                    </a:lnTo>
                    <a:lnTo>
                      <a:pt x="48" y="326"/>
                    </a:lnTo>
                    <a:lnTo>
                      <a:pt x="4" y="237"/>
                    </a:lnTo>
                    <a:lnTo>
                      <a:pt x="4" y="237"/>
                    </a:lnTo>
                    <a:lnTo>
                      <a:pt x="1" y="227"/>
                    </a:lnTo>
                    <a:lnTo>
                      <a:pt x="0" y="219"/>
                    </a:lnTo>
                    <a:lnTo>
                      <a:pt x="2" y="209"/>
                    </a:lnTo>
                    <a:lnTo>
                      <a:pt x="6" y="199"/>
                    </a:lnTo>
                    <a:lnTo>
                      <a:pt x="11" y="190"/>
                    </a:lnTo>
                    <a:lnTo>
                      <a:pt x="18" y="181"/>
                    </a:lnTo>
                    <a:lnTo>
                      <a:pt x="27" y="172"/>
                    </a:lnTo>
                    <a:lnTo>
                      <a:pt x="37" y="166"/>
                    </a:lnTo>
                    <a:lnTo>
                      <a:pt x="122" y="116"/>
                    </a:lnTo>
                    <a:lnTo>
                      <a:pt x="122" y="116"/>
                    </a:lnTo>
                    <a:lnTo>
                      <a:pt x="230" y="56"/>
                    </a:lnTo>
                    <a:lnTo>
                      <a:pt x="315" y="6"/>
                    </a:lnTo>
                    <a:lnTo>
                      <a:pt x="315" y="6"/>
                    </a:lnTo>
                    <a:lnTo>
                      <a:pt x="325" y="2"/>
                    </a:lnTo>
                    <a:lnTo>
                      <a:pt x="334" y="0"/>
                    </a:lnTo>
                    <a:lnTo>
                      <a:pt x="338" y="0"/>
                    </a:lnTo>
                    <a:lnTo>
                      <a:pt x="341" y="1"/>
                    </a:lnTo>
                    <a:lnTo>
                      <a:pt x="344" y="2"/>
                    </a:lnTo>
                    <a:lnTo>
                      <a:pt x="347" y="4"/>
                    </a:lnTo>
                    <a:lnTo>
                      <a:pt x="349" y="6"/>
                    </a:lnTo>
                    <a:lnTo>
                      <a:pt x="351" y="9"/>
                    </a:lnTo>
                    <a:lnTo>
                      <a:pt x="352" y="17"/>
                    </a:lnTo>
                    <a:lnTo>
                      <a:pt x="351" y="28"/>
                    </a:lnTo>
                    <a:lnTo>
                      <a:pt x="349" y="40"/>
                    </a:lnTo>
                    <a:lnTo>
                      <a:pt x="305" y="179"/>
                    </a:lnTo>
                    <a:lnTo>
                      <a:pt x="305" y="179"/>
                    </a:lnTo>
                    <a:lnTo>
                      <a:pt x="301" y="192"/>
                    </a:lnTo>
                    <a:lnTo>
                      <a:pt x="294" y="206"/>
                    </a:lnTo>
                    <a:lnTo>
                      <a:pt x="285" y="219"/>
                    </a:lnTo>
                    <a:lnTo>
                      <a:pt x="276" y="232"/>
                    </a:lnTo>
                    <a:lnTo>
                      <a:pt x="265" y="245"/>
                    </a:lnTo>
                    <a:lnTo>
                      <a:pt x="255" y="256"/>
                    </a:lnTo>
                    <a:lnTo>
                      <a:pt x="243" y="265"/>
                    </a:lnTo>
                    <a:lnTo>
                      <a:pt x="232" y="273"/>
                    </a:lnTo>
                    <a:lnTo>
                      <a:pt x="121" y="3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1" name="îśḷíḑé"/>
              <p:cNvSpPr/>
              <p:nvPr/>
            </p:nvSpPr>
            <p:spPr bwMode="auto">
              <a:xfrm flipH="1">
                <a:off x="3761911" y="3895200"/>
                <a:ext cx="51299" cy="46619"/>
              </a:xfrm>
              <a:custGeom>
                <a:avLst/>
                <a:gdLst>
                  <a:gd name="T0" fmla="*/ 0 w 64"/>
                  <a:gd name="T1" fmla="*/ 55 h 74"/>
                  <a:gd name="T2" fmla="*/ 0 w 64"/>
                  <a:gd name="T3" fmla="*/ 55 h 74"/>
                  <a:gd name="T4" fmla="*/ 2 w 64"/>
                  <a:gd name="T5" fmla="*/ 61 h 74"/>
                  <a:gd name="T6" fmla="*/ 4 w 64"/>
                  <a:gd name="T7" fmla="*/ 66 h 74"/>
                  <a:gd name="T8" fmla="*/ 6 w 64"/>
                  <a:gd name="T9" fmla="*/ 71 h 74"/>
                  <a:gd name="T10" fmla="*/ 11 w 64"/>
                  <a:gd name="T11" fmla="*/ 73 h 74"/>
                  <a:gd name="T12" fmla="*/ 15 w 64"/>
                  <a:gd name="T13" fmla="*/ 74 h 74"/>
                  <a:gd name="T14" fmla="*/ 21 w 64"/>
                  <a:gd name="T15" fmla="*/ 74 h 74"/>
                  <a:gd name="T16" fmla="*/ 26 w 64"/>
                  <a:gd name="T17" fmla="*/ 73 h 74"/>
                  <a:gd name="T18" fmla="*/ 33 w 64"/>
                  <a:gd name="T19" fmla="*/ 70 h 74"/>
                  <a:gd name="T20" fmla="*/ 33 w 64"/>
                  <a:gd name="T21" fmla="*/ 70 h 74"/>
                  <a:gd name="T22" fmla="*/ 39 w 64"/>
                  <a:gd name="T23" fmla="*/ 65 h 74"/>
                  <a:gd name="T24" fmla="*/ 45 w 64"/>
                  <a:gd name="T25" fmla="*/ 60 h 74"/>
                  <a:gd name="T26" fmla="*/ 50 w 64"/>
                  <a:gd name="T27" fmla="*/ 55 h 74"/>
                  <a:gd name="T28" fmla="*/ 54 w 64"/>
                  <a:gd name="T29" fmla="*/ 47 h 74"/>
                  <a:gd name="T30" fmla="*/ 59 w 64"/>
                  <a:gd name="T31" fmla="*/ 41 h 74"/>
                  <a:gd name="T32" fmla="*/ 61 w 64"/>
                  <a:gd name="T33" fmla="*/ 33 h 74"/>
                  <a:gd name="T34" fmla="*/ 63 w 64"/>
                  <a:gd name="T35" fmla="*/ 25 h 74"/>
                  <a:gd name="T36" fmla="*/ 64 w 64"/>
                  <a:gd name="T37" fmla="*/ 19 h 74"/>
                  <a:gd name="T38" fmla="*/ 64 w 64"/>
                  <a:gd name="T39" fmla="*/ 19 h 74"/>
                  <a:gd name="T40" fmla="*/ 63 w 64"/>
                  <a:gd name="T41" fmla="*/ 12 h 74"/>
                  <a:gd name="T42" fmla="*/ 61 w 64"/>
                  <a:gd name="T43" fmla="*/ 7 h 74"/>
                  <a:gd name="T44" fmla="*/ 59 w 64"/>
                  <a:gd name="T45" fmla="*/ 4 h 74"/>
                  <a:gd name="T46" fmla="*/ 54 w 64"/>
                  <a:gd name="T47" fmla="*/ 1 h 74"/>
                  <a:gd name="T48" fmla="*/ 50 w 64"/>
                  <a:gd name="T49" fmla="*/ 0 h 74"/>
                  <a:gd name="T50" fmla="*/ 44 w 64"/>
                  <a:gd name="T51" fmla="*/ 0 h 74"/>
                  <a:gd name="T52" fmla="*/ 39 w 64"/>
                  <a:gd name="T53" fmla="*/ 1 h 74"/>
                  <a:gd name="T54" fmla="*/ 32 w 64"/>
                  <a:gd name="T55" fmla="*/ 4 h 74"/>
                  <a:gd name="T56" fmla="*/ 32 w 64"/>
                  <a:gd name="T57" fmla="*/ 4 h 74"/>
                  <a:gd name="T58" fmla="*/ 26 w 64"/>
                  <a:gd name="T59" fmla="*/ 8 h 74"/>
                  <a:gd name="T60" fmla="*/ 21 w 64"/>
                  <a:gd name="T61" fmla="*/ 14 h 74"/>
                  <a:gd name="T62" fmla="*/ 15 w 64"/>
                  <a:gd name="T63" fmla="*/ 20 h 74"/>
                  <a:gd name="T64" fmla="*/ 11 w 64"/>
                  <a:gd name="T65" fmla="*/ 27 h 74"/>
                  <a:gd name="T66" fmla="*/ 6 w 64"/>
                  <a:gd name="T67" fmla="*/ 34 h 74"/>
                  <a:gd name="T68" fmla="*/ 4 w 64"/>
                  <a:gd name="T69" fmla="*/ 41 h 74"/>
                  <a:gd name="T70" fmla="*/ 2 w 64"/>
                  <a:gd name="T71" fmla="*/ 48 h 74"/>
                  <a:gd name="T72" fmla="*/ 0 w 64"/>
                  <a:gd name="T73" fmla="*/ 55 h 74"/>
                  <a:gd name="T74" fmla="*/ 0 w 64"/>
                  <a:gd name="T75" fmla="*/ 5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4" h="74">
                    <a:moveTo>
                      <a:pt x="0" y="55"/>
                    </a:moveTo>
                    <a:lnTo>
                      <a:pt x="0" y="55"/>
                    </a:lnTo>
                    <a:lnTo>
                      <a:pt x="2" y="61"/>
                    </a:lnTo>
                    <a:lnTo>
                      <a:pt x="4" y="66"/>
                    </a:lnTo>
                    <a:lnTo>
                      <a:pt x="6" y="71"/>
                    </a:lnTo>
                    <a:lnTo>
                      <a:pt x="11" y="73"/>
                    </a:lnTo>
                    <a:lnTo>
                      <a:pt x="15" y="74"/>
                    </a:lnTo>
                    <a:lnTo>
                      <a:pt x="21" y="74"/>
                    </a:lnTo>
                    <a:lnTo>
                      <a:pt x="26" y="73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9" y="65"/>
                    </a:lnTo>
                    <a:lnTo>
                      <a:pt x="45" y="60"/>
                    </a:lnTo>
                    <a:lnTo>
                      <a:pt x="50" y="55"/>
                    </a:lnTo>
                    <a:lnTo>
                      <a:pt x="54" y="47"/>
                    </a:lnTo>
                    <a:lnTo>
                      <a:pt x="59" y="41"/>
                    </a:lnTo>
                    <a:lnTo>
                      <a:pt x="61" y="33"/>
                    </a:lnTo>
                    <a:lnTo>
                      <a:pt x="63" y="25"/>
                    </a:lnTo>
                    <a:lnTo>
                      <a:pt x="64" y="19"/>
                    </a:lnTo>
                    <a:lnTo>
                      <a:pt x="64" y="19"/>
                    </a:lnTo>
                    <a:lnTo>
                      <a:pt x="63" y="12"/>
                    </a:lnTo>
                    <a:lnTo>
                      <a:pt x="61" y="7"/>
                    </a:lnTo>
                    <a:lnTo>
                      <a:pt x="59" y="4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9" y="1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8"/>
                    </a:lnTo>
                    <a:lnTo>
                      <a:pt x="21" y="14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6" y="34"/>
                    </a:lnTo>
                    <a:lnTo>
                      <a:pt x="4" y="41"/>
                    </a:lnTo>
                    <a:lnTo>
                      <a:pt x="2" y="48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2" name="îṡḷîḓe"/>
              <p:cNvSpPr/>
              <p:nvPr/>
            </p:nvSpPr>
            <p:spPr bwMode="auto">
              <a:xfrm flipH="1">
                <a:off x="3892489" y="3955805"/>
                <a:ext cx="46635" cy="51283"/>
              </a:xfrm>
              <a:custGeom>
                <a:avLst/>
                <a:gdLst>
                  <a:gd name="T0" fmla="*/ 0 w 63"/>
                  <a:gd name="T1" fmla="*/ 55 h 74"/>
                  <a:gd name="T2" fmla="*/ 0 w 63"/>
                  <a:gd name="T3" fmla="*/ 55 h 74"/>
                  <a:gd name="T4" fmla="*/ 1 w 63"/>
                  <a:gd name="T5" fmla="*/ 61 h 74"/>
                  <a:gd name="T6" fmla="*/ 3 w 63"/>
                  <a:gd name="T7" fmla="*/ 67 h 74"/>
                  <a:gd name="T8" fmla="*/ 6 w 63"/>
                  <a:gd name="T9" fmla="*/ 70 h 74"/>
                  <a:gd name="T10" fmla="*/ 10 w 63"/>
                  <a:gd name="T11" fmla="*/ 73 h 74"/>
                  <a:gd name="T12" fmla="*/ 15 w 63"/>
                  <a:gd name="T13" fmla="*/ 74 h 74"/>
                  <a:gd name="T14" fmla="*/ 19 w 63"/>
                  <a:gd name="T15" fmla="*/ 74 h 74"/>
                  <a:gd name="T16" fmla="*/ 26 w 63"/>
                  <a:gd name="T17" fmla="*/ 73 h 74"/>
                  <a:gd name="T18" fmla="*/ 32 w 63"/>
                  <a:gd name="T19" fmla="*/ 70 h 74"/>
                  <a:gd name="T20" fmla="*/ 32 w 63"/>
                  <a:gd name="T21" fmla="*/ 70 h 74"/>
                  <a:gd name="T22" fmla="*/ 38 w 63"/>
                  <a:gd name="T23" fmla="*/ 65 h 74"/>
                  <a:gd name="T24" fmla="*/ 44 w 63"/>
                  <a:gd name="T25" fmla="*/ 60 h 74"/>
                  <a:gd name="T26" fmla="*/ 50 w 63"/>
                  <a:gd name="T27" fmla="*/ 54 h 74"/>
                  <a:gd name="T28" fmla="*/ 54 w 63"/>
                  <a:gd name="T29" fmla="*/ 47 h 74"/>
                  <a:gd name="T30" fmla="*/ 59 w 63"/>
                  <a:gd name="T31" fmla="*/ 41 h 74"/>
                  <a:gd name="T32" fmla="*/ 61 w 63"/>
                  <a:gd name="T33" fmla="*/ 33 h 74"/>
                  <a:gd name="T34" fmla="*/ 63 w 63"/>
                  <a:gd name="T35" fmla="*/ 26 h 74"/>
                  <a:gd name="T36" fmla="*/ 63 w 63"/>
                  <a:gd name="T37" fmla="*/ 19 h 74"/>
                  <a:gd name="T38" fmla="*/ 63 w 63"/>
                  <a:gd name="T39" fmla="*/ 19 h 74"/>
                  <a:gd name="T40" fmla="*/ 63 w 63"/>
                  <a:gd name="T41" fmla="*/ 13 h 74"/>
                  <a:gd name="T42" fmla="*/ 61 w 63"/>
                  <a:gd name="T43" fmla="*/ 7 h 74"/>
                  <a:gd name="T44" fmla="*/ 59 w 63"/>
                  <a:gd name="T45" fmla="*/ 4 h 74"/>
                  <a:gd name="T46" fmla="*/ 54 w 63"/>
                  <a:gd name="T47" fmla="*/ 1 h 74"/>
                  <a:gd name="T48" fmla="*/ 50 w 63"/>
                  <a:gd name="T49" fmla="*/ 0 h 74"/>
                  <a:gd name="T50" fmla="*/ 44 w 63"/>
                  <a:gd name="T51" fmla="*/ 0 h 74"/>
                  <a:gd name="T52" fmla="*/ 38 w 63"/>
                  <a:gd name="T53" fmla="*/ 1 h 74"/>
                  <a:gd name="T54" fmla="*/ 32 w 63"/>
                  <a:gd name="T55" fmla="*/ 4 h 74"/>
                  <a:gd name="T56" fmla="*/ 32 w 63"/>
                  <a:gd name="T57" fmla="*/ 4 h 74"/>
                  <a:gd name="T58" fmla="*/ 26 w 63"/>
                  <a:gd name="T59" fmla="*/ 8 h 74"/>
                  <a:gd name="T60" fmla="*/ 19 w 63"/>
                  <a:gd name="T61" fmla="*/ 14 h 74"/>
                  <a:gd name="T62" fmla="*/ 15 w 63"/>
                  <a:gd name="T63" fmla="*/ 19 h 74"/>
                  <a:gd name="T64" fmla="*/ 9 w 63"/>
                  <a:gd name="T65" fmla="*/ 27 h 74"/>
                  <a:gd name="T66" fmla="*/ 6 w 63"/>
                  <a:gd name="T67" fmla="*/ 33 h 74"/>
                  <a:gd name="T68" fmla="*/ 3 w 63"/>
                  <a:gd name="T69" fmla="*/ 41 h 74"/>
                  <a:gd name="T70" fmla="*/ 1 w 63"/>
                  <a:gd name="T71" fmla="*/ 48 h 74"/>
                  <a:gd name="T72" fmla="*/ 0 w 63"/>
                  <a:gd name="T73" fmla="*/ 55 h 74"/>
                  <a:gd name="T74" fmla="*/ 0 w 63"/>
                  <a:gd name="T75" fmla="*/ 5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3" h="74">
                    <a:moveTo>
                      <a:pt x="0" y="55"/>
                    </a:moveTo>
                    <a:lnTo>
                      <a:pt x="0" y="55"/>
                    </a:lnTo>
                    <a:lnTo>
                      <a:pt x="1" y="61"/>
                    </a:lnTo>
                    <a:lnTo>
                      <a:pt x="3" y="67"/>
                    </a:lnTo>
                    <a:lnTo>
                      <a:pt x="6" y="70"/>
                    </a:lnTo>
                    <a:lnTo>
                      <a:pt x="10" y="73"/>
                    </a:lnTo>
                    <a:lnTo>
                      <a:pt x="15" y="74"/>
                    </a:lnTo>
                    <a:lnTo>
                      <a:pt x="19" y="74"/>
                    </a:lnTo>
                    <a:lnTo>
                      <a:pt x="26" y="73"/>
                    </a:lnTo>
                    <a:lnTo>
                      <a:pt x="32" y="70"/>
                    </a:lnTo>
                    <a:lnTo>
                      <a:pt x="32" y="70"/>
                    </a:lnTo>
                    <a:lnTo>
                      <a:pt x="38" y="65"/>
                    </a:lnTo>
                    <a:lnTo>
                      <a:pt x="44" y="60"/>
                    </a:lnTo>
                    <a:lnTo>
                      <a:pt x="50" y="54"/>
                    </a:lnTo>
                    <a:lnTo>
                      <a:pt x="54" y="47"/>
                    </a:lnTo>
                    <a:lnTo>
                      <a:pt x="59" y="41"/>
                    </a:lnTo>
                    <a:lnTo>
                      <a:pt x="61" y="33"/>
                    </a:lnTo>
                    <a:lnTo>
                      <a:pt x="63" y="26"/>
                    </a:lnTo>
                    <a:lnTo>
                      <a:pt x="63" y="19"/>
                    </a:lnTo>
                    <a:lnTo>
                      <a:pt x="63" y="19"/>
                    </a:lnTo>
                    <a:lnTo>
                      <a:pt x="63" y="13"/>
                    </a:lnTo>
                    <a:lnTo>
                      <a:pt x="61" y="7"/>
                    </a:lnTo>
                    <a:lnTo>
                      <a:pt x="59" y="4"/>
                    </a:lnTo>
                    <a:lnTo>
                      <a:pt x="54" y="1"/>
                    </a:lnTo>
                    <a:lnTo>
                      <a:pt x="50" y="0"/>
                    </a:lnTo>
                    <a:lnTo>
                      <a:pt x="44" y="0"/>
                    </a:lnTo>
                    <a:lnTo>
                      <a:pt x="38" y="1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26" y="8"/>
                    </a:lnTo>
                    <a:lnTo>
                      <a:pt x="19" y="14"/>
                    </a:lnTo>
                    <a:lnTo>
                      <a:pt x="15" y="19"/>
                    </a:lnTo>
                    <a:lnTo>
                      <a:pt x="9" y="27"/>
                    </a:lnTo>
                    <a:lnTo>
                      <a:pt x="6" y="33"/>
                    </a:lnTo>
                    <a:lnTo>
                      <a:pt x="3" y="41"/>
                    </a:lnTo>
                    <a:lnTo>
                      <a:pt x="1" y="48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3" name="îs1íḓê"/>
              <p:cNvSpPr/>
              <p:nvPr/>
            </p:nvSpPr>
            <p:spPr bwMode="auto">
              <a:xfrm flipH="1">
                <a:off x="3608015" y="3662100"/>
                <a:ext cx="340437" cy="303029"/>
              </a:xfrm>
              <a:custGeom>
                <a:avLst/>
                <a:gdLst>
                  <a:gd name="T0" fmla="*/ 259 w 438"/>
                  <a:gd name="T1" fmla="*/ 317 h 458"/>
                  <a:gd name="T2" fmla="*/ 276 w 438"/>
                  <a:gd name="T3" fmla="*/ 297 h 458"/>
                  <a:gd name="T4" fmla="*/ 346 w 438"/>
                  <a:gd name="T5" fmla="*/ 83 h 458"/>
                  <a:gd name="T6" fmla="*/ 420 w 438"/>
                  <a:gd name="T7" fmla="*/ 41 h 458"/>
                  <a:gd name="T8" fmla="*/ 420 w 438"/>
                  <a:gd name="T9" fmla="*/ 41 h 458"/>
                  <a:gd name="T10" fmla="*/ 426 w 438"/>
                  <a:gd name="T11" fmla="*/ 35 h 458"/>
                  <a:gd name="T12" fmla="*/ 433 w 438"/>
                  <a:gd name="T13" fmla="*/ 28 h 458"/>
                  <a:gd name="T14" fmla="*/ 436 w 438"/>
                  <a:gd name="T15" fmla="*/ 19 h 458"/>
                  <a:gd name="T16" fmla="*/ 438 w 438"/>
                  <a:gd name="T17" fmla="*/ 15 h 458"/>
                  <a:gd name="T18" fmla="*/ 438 w 438"/>
                  <a:gd name="T19" fmla="*/ 11 h 458"/>
                  <a:gd name="T20" fmla="*/ 438 w 438"/>
                  <a:gd name="T21" fmla="*/ 11 h 458"/>
                  <a:gd name="T22" fmla="*/ 438 w 438"/>
                  <a:gd name="T23" fmla="*/ 7 h 458"/>
                  <a:gd name="T24" fmla="*/ 436 w 438"/>
                  <a:gd name="T25" fmla="*/ 4 h 458"/>
                  <a:gd name="T26" fmla="*/ 434 w 438"/>
                  <a:gd name="T27" fmla="*/ 2 h 458"/>
                  <a:gd name="T28" fmla="*/ 432 w 438"/>
                  <a:gd name="T29" fmla="*/ 1 h 458"/>
                  <a:gd name="T30" fmla="*/ 430 w 438"/>
                  <a:gd name="T31" fmla="*/ 0 h 458"/>
                  <a:gd name="T32" fmla="*/ 426 w 438"/>
                  <a:gd name="T33" fmla="*/ 0 h 458"/>
                  <a:gd name="T34" fmla="*/ 423 w 438"/>
                  <a:gd name="T35" fmla="*/ 1 h 458"/>
                  <a:gd name="T36" fmla="*/ 420 w 438"/>
                  <a:gd name="T37" fmla="*/ 3 h 458"/>
                  <a:gd name="T38" fmla="*/ 334 w 438"/>
                  <a:gd name="T39" fmla="*/ 52 h 458"/>
                  <a:gd name="T40" fmla="*/ 318 w 438"/>
                  <a:gd name="T41" fmla="*/ 73 h 458"/>
                  <a:gd name="T42" fmla="*/ 247 w 438"/>
                  <a:gd name="T43" fmla="*/ 287 h 458"/>
                  <a:gd name="T44" fmla="*/ 18 w 438"/>
                  <a:gd name="T45" fmla="*/ 418 h 458"/>
                  <a:gd name="T46" fmla="*/ 18 w 438"/>
                  <a:gd name="T47" fmla="*/ 418 h 458"/>
                  <a:gd name="T48" fmla="*/ 11 w 438"/>
                  <a:gd name="T49" fmla="*/ 423 h 458"/>
                  <a:gd name="T50" fmla="*/ 6 w 438"/>
                  <a:gd name="T51" fmla="*/ 431 h 458"/>
                  <a:gd name="T52" fmla="*/ 1 w 438"/>
                  <a:gd name="T53" fmla="*/ 438 h 458"/>
                  <a:gd name="T54" fmla="*/ 1 w 438"/>
                  <a:gd name="T55" fmla="*/ 443 h 458"/>
                  <a:gd name="T56" fmla="*/ 0 w 438"/>
                  <a:gd name="T57" fmla="*/ 447 h 458"/>
                  <a:gd name="T58" fmla="*/ 0 w 438"/>
                  <a:gd name="T59" fmla="*/ 447 h 458"/>
                  <a:gd name="T60" fmla="*/ 1 w 438"/>
                  <a:gd name="T61" fmla="*/ 450 h 458"/>
                  <a:gd name="T62" fmla="*/ 2 w 438"/>
                  <a:gd name="T63" fmla="*/ 453 h 458"/>
                  <a:gd name="T64" fmla="*/ 3 w 438"/>
                  <a:gd name="T65" fmla="*/ 455 h 458"/>
                  <a:gd name="T66" fmla="*/ 6 w 438"/>
                  <a:gd name="T67" fmla="*/ 458 h 458"/>
                  <a:gd name="T68" fmla="*/ 8 w 438"/>
                  <a:gd name="T69" fmla="*/ 458 h 458"/>
                  <a:gd name="T70" fmla="*/ 11 w 438"/>
                  <a:gd name="T71" fmla="*/ 458 h 458"/>
                  <a:gd name="T72" fmla="*/ 15 w 438"/>
                  <a:gd name="T73" fmla="*/ 458 h 458"/>
                  <a:gd name="T74" fmla="*/ 19 w 438"/>
                  <a:gd name="T75" fmla="*/ 455 h 458"/>
                  <a:gd name="T76" fmla="*/ 259 w 438"/>
                  <a:gd name="T77" fmla="*/ 317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58">
                    <a:moveTo>
                      <a:pt x="259" y="317"/>
                    </a:moveTo>
                    <a:lnTo>
                      <a:pt x="276" y="297"/>
                    </a:lnTo>
                    <a:lnTo>
                      <a:pt x="346" y="83"/>
                    </a:lnTo>
                    <a:lnTo>
                      <a:pt x="420" y="41"/>
                    </a:lnTo>
                    <a:lnTo>
                      <a:pt x="420" y="41"/>
                    </a:lnTo>
                    <a:lnTo>
                      <a:pt x="426" y="35"/>
                    </a:lnTo>
                    <a:lnTo>
                      <a:pt x="433" y="28"/>
                    </a:lnTo>
                    <a:lnTo>
                      <a:pt x="436" y="19"/>
                    </a:lnTo>
                    <a:lnTo>
                      <a:pt x="438" y="15"/>
                    </a:lnTo>
                    <a:lnTo>
                      <a:pt x="438" y="11"/>
                    </a:lnTo>
                    <a:lnTo>
                      <a:pt x="438" y="11"/>
                    </a:lnTo>
                    <a:lnTo>
                      <a:pt x="438" y="7"/>
                    </a:lnTo>
                    <a:lnTo>
                      <a:pt x="436" y="4"/>
                    </a:lnTo>
                    <a:lnTo>
                      <a:pt x="434" y="2"/>
                    </a:lnTo>
                    <a:lnTo>
                      <a:pt x="432" y="1"/>
                    </a:lnTo>
                    <a:lnTo>
                      <a:pt x="430" y="0"/>
                    </a:lnTo>
                    <a:lnTo>
                      <a:pt x="426" y="0"/>
                    </a:lnTo>
                    <a:lnTo>
                      <a:pt x="423" y="1"/>
                    </a:lnTo>
                    <a:lnTo>
                      <a:pt x="420" y="3"/>
                    </a:lnTo>
                    <a:lnTo>
                      <a:pt x="334" y="52"/>
                    </a:lnTo>
                    <a:lnTo>
                      <a:pt x="318" y="73"/>
                    </a:lnTo>
                    <a:lnTo>
                      <a:pt x="247" y="287"/>
                    </a:lnTo>
                    <a:lnTo>
                      <a:pt x="18" y="418"/>
                    </a:lnTo>
                    <a:lnTo>
                      <a:pt x="18" y="418"/>
                    </a:lnTo>
                    <a:lnTo>
                      <a:pt x="11" y="423"/>
                    </a:lnTo>
                    <a:lnTo>
                      <a:pt x="6" y="431"/>
                    </a:lnTo>
                    <a:lnTo>
                      <a:pt x="1" y="438"/>
                    </a:lnTo>
                    <a:lnTo>
                      <a:pt x="1" y="443"/>
                    </a:lnTo>
                    <a:lnTo>
                      <a:pt x="0" y="447"/>
                    </a:lnTo>
                    <a:lnTo>
                      <a:pt x="0" y="447"/>
                    </a:lnTo>
                    <a:lnTo>
                      <a:pt x="1" y="450"/>
                    </a:lnTo>
                    <a:lnTo>
                      <a:pt x="2" y="453"/>
                    </a:lnTo>
                    <a:lnTo>
                      <a:pt x="3" y="455"/>
                    </a:lnTo>
                    <a:lnTo>
                      <a:pt x="6" y="458"/>
                    </a:lnTo>
                    <a:lnTo>
                      <a:pt x="8" y="458"/>
                    </a:lnTo>
                    <a:lnTo>
                      <a:pt x="11" y="458"/>
                    </a:lnTo>
                    <a:lnTo>
                      <a:pt x="15" y="458"/>
                    </a:lnTo>
                    <a:lnTo>
                      <a:pt x="19" y="455"/>
                    </a:lnTo>
                    <a:lnTo>
                      <a:pt x="259" y="3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4" name="îşliḍé"/>
              <p:cNvSpPr/>
              <p:nvPr/>
            </p:nvSpPr>
            <p:spPr bwMode="auto">
              <a:xfrm flipH="1">
                <a:off x="5007070" y="4897526"/>
                <a:ext cx="261157" cy="335663"/>
              </a:xfrm>
              <a:custGeom>
                <a:avLst/>
                <a:gdLst>
                  <a:gd name="T0" fmla="*/ 97 w 337"/>
                  <a:gd name="T1" fmla="*/ 111 h 502"/>
                  <a:gd name="T2" fmla="*/ 118 w 337"/>
                  <a:gd name="T3" fmla="*/ 46 h 502"/>
                  <a:gd name="T4" fmla="*/ 140 w 337"/>
                  <a:gd name="T5" fmla="*/ 45 h 502"/>
                  <a:gd name="T6" fmla="*/ 153 w 337"/>
                  <a:gd name="T7" fmla="*/ 109 h 502"/>
                  <a:gd name="T8" fmla="*/ 165 w 337"/>
                  <a:gd name="T9" fmla="*/ 86 h 502"/>
                  <a:gd name="T10" fmla="*/ 184 w 337"/>
                  <a:gd name="T11" fmla="*/ 10 h 502"/>
                  <a:gd name="T12" fmla="*/ 207 w 337"/>
                  <a:gd name="T13" fmla="*/ 2 h 502"/>
                  <a:gd name="T14" fmla="*/ 221 w 337"/>
                  <a:gd name="T15" fmla="*/ 52 h 502"/>
                  <a:gd name="T16" fmla="*/ 329 w 337"/>
                  <a:gd name="T17" fmla="*/ 22 h 502"/>
                  <a:gd name="T18" fmla="*/ 332 w 337"/>
                  <a:gd name="T19" fmla="*/ 312 h 502"/>
                  <a:gd name="T20" fmla="*/ 6 w 337"/>
                  <a:gd name="T21" fmla="*/ 496 h 502"/>
                  <a:gd name="T22" fmla="*/ 8 w 337"/>
                  <a:gd name="T23" fmla="*/ 208 h 502"/>
                  <a:gd name="T24" fmla="*/ 122 w 337"/>
                  <a:gd name="T25" fmla="*/ 54 h 502"/>
                  <a:gd name="T26" fmla="*/ 108 w 337"/>
                  <a:gd name="T27" fmla="*/ 82 h 502"/>
                  <a:gd name="T28" fmla="*/ 145 w 337"/>
                  <a:gd name="T29" fmla="*/ 127 h 502"/>
                  <a:gd name="T30" fmla="*/ 138 w 337"/>
                  <a:gd name="T31" fmla="*/ 64 h 502"/>
                  <a:gd name="T32" fmla="*/ 196 w 337"/>
                  <a:gd name="T33" fmla="*/ 12 h 502"/>
                  <a:gd name="T34" fmla="*/ 177 w 337"/>
                  <a:gd name="T35" fmla="*/ 41 h 502"/>
                  <a:gd name="T36" fmla="*/ 174 w 337"/>
                  <a:gd name="T37" fmla="*/ 110 h 502"/>
                  <a:gd name="T38" fmla="*/ 210 w 337"/>
                  <a:gd name="T39" fmla="*/ 32 h 502"/>
                  <a:gd name="T40" fmla="*/ 36 w 337"/>
                  <a:gd name="T41" fmla="*/ 463 h 502"/>
                  <a:gd name="T42" fmla="*/ 304 w 337"/>
                  <a:gd name="T43" fmla="*/ 77 h 502"/>
                  <a:gd name="T44" fmla="*/ 176 w 337"/>
                  <a:gd name="T45" fmla="*/ 151 h 502"/>
                  <a:gd name="T46" fmla="*/ 102 w 337"/>
                  <a:gd name="T47" fmla="*/ 195 h 502"/>
                  <a:gd name="T48" fmla="*/ 228 w 337"/>
                  <a:gd name="T49" fmla="*/ 244 h 502"/>
                  <a:gd name="T50" fmla="*/ 245 w 337"/>
                  <a:gd name="T51" fmla="*/ 225 h 502"/>
                  <a:gd name="T52" fmla="*/ 236 w 337"/>
                  <a:gd name="T53" fmla="*/ 223 h 502"/>
                  <a:gd name="T54" fmla="*/ 217 w 337"/>
                  <a:gd name="T55" fmla="*/ 225 h 502"/>
                  <a:gd name="T56" fmla="*/ 247 w 337"/>
                  <a:gd name="T57" fmla="*/ 204 h 502"/>
                  <a:gd name="T58" fmla="*/ 262 w 337"/>
                  <a:gd name="T59" fmla="*/ 208 h 502"/>
                  <a:gd name="T60" fmla="*/ 256 w 337"/>
                  <a:gd name="T61" fmla="*/ 238 h 502"/>
                  <a:gd name="T62" fmla="*/ 235 w 337"/>
                  <a:gd name="T63" fmla="*/ 258 h 502"/>
                  <a:gd name="T64" fmla="*/ 242 w 337"/>
                  <a:gd name="T65" fmla="*/ 263 h 502"/>
                  <a:gd name="T66" fmla="*/ 263 w 337"/>
                  <a:gd name="T67" fmla="*/ 243 h 502"/>
                  <a:gd name="T68" fmla="*/ 244 w 337"/>
                  <a:gd name="T69" fmla="*/ 277 h 502"/>
                  <a:gd name="T70" fmla="*/ 223 w 337"/>
                  <a:gd name="T71" fmla="*/ 283 h 502"/>
                  <a:gd name="T72" fmla="*/ 216 w 337"/>
                  <a:gd name="T73" fmla="*/ 263 h 502"/>
                  <a:gd name="T74" fmla="*/ 164 w 337"/>
                  <a:gd name="T75" fmla="*/ 257 h 502"/>
                  <a:gd name="T76" fmla="*/ 196 w 337"/>
                  <a:gd name="T77" fmla="*/ 233 h 502"/>
                  <a:gd name="T78" fmla="*/ 189 w 337"/>
                  <a:gd name="T79" fmla="*/ 252 h 502"/>
                  <a:gd name="T80" fmla="*/ 175 w 337"/>
                  <a:gd name="T81" fmla="*/ 271 h 502"/>
                  <a:gd name="T82" fmla="*/ 205 w 337"/>
                  <a:gd name="T83" fmla="*/ 261 h 502"/>
                  <a:gd name="T84" fmla="*/ 207 w 337"/>
                  <a:gd name="T85" fmla="*/ 294 h 502"/>
                  <a:gd name="T86" fmla="*/ 187 w 337"/>
                  <a:gd name="T87" fmla="*/ 310 h 502"/>
                  <a:gd name="T88" fmla="*/ 157 w 337"/>
                  <a:gd name="T89" fmla="*/ 280 h 502"/>
                  <a:gd name="T90" fmla="*/ 175 w 337"/>
                  <a:gd name="T91" fmla="*/ 298 h 502"/>
                  <a:gd name="T92" fmla="*/ 185 w 337"/>
                  <a:gd name="T93" fmla="*/ 297 h 502"/>
                  <a:gd name="T94" fmla="*/ 193 w 337"/>
                  <a:gd name="T95" fmla="*/ 281 h 502"/>
                  <a:gd name="T96" fmla="*/ 183 w 337"/>
                  <a:gd name="T97" fmla="*/ 281 h 502"/>
                  <a:gd name="T98" fmla="*/ 145 w 337"/>
                  <a:gd name="T99" fmla="*/ 334 h 502"/>
                  <a:gd name="T100" fmla="*/ 109 w 337"/>
                  <a:gd name="T101" fmla="*/ 294 h 502"/>
                  <a:gd name="T102" fmla="*/ 116 w 337"/>
                  <a:gd name="T103" fmla="*/ 333 h 502"/>
                  <a:gd name="T104" fmla="*/ 85 w 337"/>
                  <a:gd name="T105" fmla="*/ 371 h 502"/>
                  <a:gd name="T106" fmla="*/ 63 w 337"/>
                  <a:gd name="T107" fmla="*/ 379 h 502"/>
                  <a:gd name="T108" fmla="*/ 76 w 337"/>
                  <a:gd name="T109" fmla="*/ 360 h 502"/>
                  <a:gd name="T110" fmla="*/ 99 w 337"/>
                  <a:gd name="T111" fmla="*/ 339 h 502"/>
                  <a:gd name="T112" fmla="*/ 61 w 337"/>
                  <a:gd name="T113" fmla="*/ 338 h 502"/>
                  <a:gd name="T114" fmla="*/ 80 w 337"/>
                  <a:gd name="T115" fmla="*/ 301 h 502"/>
                  <a:gd name="T116" fmla="*/ 97 w 337"/>
                  <a:gd name="T117" fmla="*/ 309 h 502"/>
                  <a:gd name="T118" fmla="*/ 81 w 337"/>
                  <a:gd name="T119" fmla="*/ 31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7" h="502">
                    <a:moveTo>
                      <a:pt x="8" y="208"/>
                    </a:moveTo>
                    <a:lnTo>
                      <a:pt x="97" y="157"/>
                    </a:lnTo>
                    <a:lnTo>
                      <a:pt x="97" y="157"/>
                    </a:lnTo>
                    <a:lnTo>
                      <a:pt x="96" y="142"/>
                    </a:lnTo>
                    <a:lnTo>
                      <a:pt x="96" y="142"/>
                    </a:lnTo>
                    <a:lnTo>
                      <a:pt x="96" y="126"/>
                    </a:lnTo>
                    <a:lnTo>
                      <a:pt x="97" y="111"/>
                    </a:lnTo>
                    <a:lnTo>
                      <a:pt x="98" y="97"/>
                    </a:lnTo>
                    <a:lnTo>
                      <a:pt x="100" y="83"/>
                    </a:lnTo>
                    <a:lnTo>
                      <a:pt x="100" y="83"/>
                    </a:lnTo>
                    <a:lnTo>
                      <a:pt x="103" y="71"/>
                    </a:lnTo>
                    <a:lnTo>
                      <a:pt x="108" y="59"/>
                    </a:lnTo>
                    <a:lnTo>
                      <a:pt x="115" y="51"/>
                    </a:lnTo>
                    <a:lnTo>
                      <a:pt x="118" y="46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27" y="42"/>
                    </a:lnTo>
                    <a:lnTo>
                      <a:pt x="130" y="41"/>
                    </a:lnTo>
                    <a:lnTo>
                      <a:pt x="134" y="41"/>
                    </a:lnTo>
                    <a:lnTo>
                      <a:pt x="137" y="43"/>
                    </a:lnTo>
                    <a:lnTo>
                      <a:pt x="140" y="45"/>
                    </a:lnTo>
                    <a:lnTo>
                      <a:pt x="143" y="47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9" y="67"/>
                    </a:lnTo>
                    <a:lnTo>
                      <a:pt x="152" y="79"/>
                    </a:lnTo>
                    <a:lnTo>
                      <a:pt x="153" y="93"/>
                    </a:lnTo>
                    <a:lnTo>
                      <a:pt x="153" y="109"/>
                    </a:lnTo>
                    <a:lnTo>
                      <a:pt x="153" y="109"/>
                    </a:lnTo>
                    <a:lnTo>
                      <a:pt x="153" y="122"/>
                    </a:lnTo>
                    <a:lnTo>
                      <a:pt x="165" y="115"/>
                    </a:lnTo>
                    <a:lnTo>
                      <a:pt x="165" y="115"/>
                    </a:lnTo>
                    <a:lnTo>
                      <a:pt x="165" y="101"/>
                    </a:lnTo>
                    <a:lnTo>
                      <a:pt x="165" y="101"/>
                    </a:lnTo>
                    <a:lnTo>
                      <a:pt x="165" y="86"/>
                    </a:lnTo>
                    <a:lnTo>
                      <a:pt x="165" y="70"/>
                    </a:lnTo>
                    <a:lnTo>
                      <a:pt x="167" y="56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73" y="30"/>
                    </a:lnTo>
                    <a:lnTo>
                      <a:pt x="177" y="19"/>
                    </a:lnTo>
                    <a:lnTo>
                      <a:pt x="184" y="10"/>
                    </a:lnTo>
                    <a:lnTo>
                      <a:pt x="187" y="5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95" y="1"/>
                    </a:lnTo>
                    <a:lnTo>
                      <a:pt x="200" y="0"/>
                    </a:lnTo>
                    <a:lnTo>
                      <a:pt x="203" y="0"/>
                    </a:lnTo>
                    <a:lnTo>
                      <a:pt x="207" y="2"/>
                    </a:lnTo>
                    <a:lnTo>
                      <a:pt x="209" y="4"/>
                    </a:lnTo>
                    <a:lnTo>
                      <a:pt x="211" y="8"/>
                    </a:lnTo>
                    <a:lnTo>
                      <a:pt x="216" y="15"/>
                    </a:lnTo>
                    <a:lnTo>
                      <a:pt x="216" y="15"/>
                    </a:lnTo>
                    <a:lnTo>
                      <a:pt x="218" y="26"/>
                    </a:lnTo>
                    <a:lnTo>
                      <a:pt x="220" y="38"/>
                    </a:lnTo>
                    <a:lnTo>
                      <a:pt x="221" y="52"/>
                    </a:lnTo>
                    <a:lnTo>
                      <a:pt x="222" y="68"/>
                    </a:lnTo>
                    <a:lnTo>
                      <a:pt x="222" y="68"/>
                    </a:lnTo>
                    <a:lnTo>
                      <a:pt x="222" y="81"/>
                    </a:lnTo>
                    <a:lnTo>
                      <a:pt x="322" y="23"/>
                    </a:lnTo>
                    <a:lnTo>
                      <a:pt x="322" y="23"/>
                    </a:lnTo>
                    <a:lnTo>
                      <a:pt x="325" y="22"/>
                    </a:lnTo>
                    <a:lnTo>
                      <a:pt x="329" y="22"/>
                    </a:lnTo>
                    <a:lnTo>
                      <a:pt x="330" y="24"/>
                    </a:lnTo>
                    <a:lnTo>
                      <a:pt x="331" y="28"/>
                    </a:lnTo>
                    <a:lnTo>
                      <a:pt x="337" y="299"/>
                    </a:lnTo>
                    <a:lnTo>
                      <a:pt x="337" y="299"/>
                    </a:lnTo>
                    <a:lnTo>
                      <a:pt x="337" y="304"/>
                    </a:lnTo>
                    <a:lnTo>
                      <a:pt x="334" y="309"/>
                    </a:lnTo>
                    <a:lnTo>
                      <a:pt x="332" y="312"/>
                    </a:lnTo>
                    <a:lnTo>
                      <a:pt x="329" y="315"/>
                    </a:lnTo>
                    <a:lnTo>
                      <a:pt x="15" y="501"/>
                    </a:lnTo>
                    <a:lnTo>
                      <a:pt x="15" y="501"/>
                    </a:lnTo>
                    <a:lnTo>
                      <a:pt x="11" y="502"/>
                    </a:lnTo>
                    <a:lnTo>
                      <a:pt x="8" y="501"/>
                    </a:lnTo>
                    <a:lnTo>
                      <a:pt x="7" y="499"/>
                    </a:lnTo>
                    <a:lnTo>
                      <a:pt x="6" y="496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0" y="219"/>
                    </a:lnTo>
                    <a:lnTo>
                      <a:pt x="2" y="215"/>
                    </a:lnTo>
                    <a:lnTo>
                      <a:pt x="5" y="211"/>
                    </a:lnTo>
                    <a:lnTo>
                      <a:pt x="8" y="208"/>
                    </a:lnTo>
                    <a:lnTo>
                      <a:pt x="8" y="208"/>
                    </a:lnTo>
                    <a:close/>
                    <a:moveTo>
                      <a:pt x="138" y="64"/>
                    </a:moveTo>
                    <a:lnTo>
                      <a:pt x="138" y="64"/>
                    </a:lnTo>
                    <a:lnTo>
                      <a:pt x="135" y="57"/>
                    </a:lnTo>
                    <a:lnTo>
                      <a:pt x="131" y="54"/>
                    </a:lnTo>
                    <a:lnTo>
                      <a:pt x="129" y="53"/>
                    </a:lnTo>
                    <a:lnTo>
                      <a:pt x="127" y="53"/>
                    </a:lnTo>
                    <a:lnTo>
                      <a:pt x="122" y="54"/>
                    </a:lnTo>
                    <a:lnTo>
                      <a:pt x="122" y="54"/>
                    </a:lnTo>
                    <a:lnTo>
                      <a:pt x="122" y="54"/>
                    </a:lnTo>
                    <a:lnTo>
                      <a:pt x="118" y="58"/>
                    </a:lnTo>
                    <a:lnTo>
                      <a:pt x="115" y="64"/>
                    </a:lnTo>
                    <a:lnTo>
                      <a:pt x="111" y="71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7" y="94"/>
                    </a:lnTo>
                    <a:lnTo>
                      <a:pt x="104" y="108"/>
                    </a:lnTo>
                    <a:lnTo>
                      <a:pt x="104" y="122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51"/>
                    </a:lnTo>
                    <a:lnTo>
                      <a:pt x="145" y="127"/>
                    </a:lnTo>
                    <a:lnTo>
                      <a:pt x="145" y="127"/>
                    </a:lnTo>
                    <a:lnTo>
                      <a:pt x="145" y="113"/>
                    </a:lnTo>
                    <a:lnTo>
                      <a:pt x="145" y="113"/>
                    </a:lnTo>
                    <a:lnTo>
                      <a:pt x="144" y="98"/>
                    </a:lnTo>
                    <a:lnTo>
                      <a:pt x="143" y="85"/>
                    </a:lnTo>
                    <a:lnTo>
                      <a:pt x="140" y="73"/>
                    </a:lnTo>
                    <a:lnTo>
                      <a:pt x="138" y="64"/>
                    </a:lnTo>
                    <a:lnTo>
                      <a:pt x="138" y="64"/>
                    </a:lnTo>
                    <a:close/>
                    <a:moveTo>
                      <a:pt x="208" y="24"/>
                    </a:moveTo>
                    <a:lnTo>
                      <a:pt x="208" y="24"/>
                    </a:lnTo>
                    <a:lnTo>
                      <a:pt x="204" y="16"/>
                    </a:lnTo>
                    <a:lnTo>
                      <a:pt x="201" y="13"/>
                    </a:lnTo>
                    <a:lnTo>
                      <a:pt x="199" y="12"/>
                    </a:lnTo>
                    <a:lnTo>
                      <a:pt x="196" y="12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87" y="17"/>
                    </a:lnTo>
                    <a:lnTo>
                      <a:pt x="183" y="23"/>
                    </a:lnTo>
                    <a:lnTo>
                      <a:pt x="180" y="30"/>
                    </a:lnTo>
                    <a:lnTo>
                      <a:pt x="177" y="41"/>
                    </a:lnTo>
                    <a:lnTo>
                      <a:pt x="177" y="41"/>
                    </a:lnTo>
                    <a:lnTo>
                      <a:pt x="175" y="53"/>
                    </a:lnTo>
                    <a:lnTo>
                      <a:pt x="174" y="67"/>
                    </a:lnTo>
                    <a:lnTo>
                      <a:pt x="173" y="81"/>
                    </a:lnTo>
                    <a:lnTo>
                      <a:pt x="173" y="97"/>
                    </a:lnTo>
                    <a:lnTo>
                      <a:pt x="173" y="97"/>
                    </a:lnTo>
                    <a:lnTo>
                      <a:pt x="174" y="110"/>
                    </a:lnTo>
                    <a:lnTo>
                      <a:pt x="213" y="86"/>
                    </a:lnTo>
                    <a:lnTo>
                      <a:pt x="213" y="86"/>
                    </a:lnTo>
                    <a:lnTo>
                      <a:pt x="213" y="72"/>
                    </a:lnTo>
                    <a:lnTo>
                      <a:pt x="213" y="72"/>
                    </a:lnTo>
                    <a:lnTo>
                      <a:pt x="213" y="58"/>
                    </a:lnTo>
                    <a:lnTo>
                      <a:pt x="212" y="44"/>
                    </a:lnTo>
                    <a:lnTo>
                      <a:pt x="210" y="32"/>
                    </a:lnTo>
                    <a:lnTo>
                      <a:pt x="208" y="24"/>
                    </a:lnTo>
                    <a:lnTo>
                      <a:pt x="208" y="24"/>
                    </a:lnTo>
                    <a:close/>
                    <a:moveTo>
                      <a:pt x="33" y="462"/>
                    </a:moveTo>
                    <a:lnTo>
                      <a:pt x="33" y="462"/>
                    </a:lnTo>
                    <a:lnTo>
                      <a:pt x="33" y="463"/>
                    </a:lnTo>
                    <a:lnTo>
                      <a:pt x="34" y="463"/>
                    </a:lnTo>
                    <a:lnTo>
                      <a:pt x="36" y="463"/>
                    </a:lnTo>
                    <a:lnTo>
                      <a:pt x="306" y="302"/>
                    </a:lnTo>
                    <a:lnTo>
                      <a:pt x="306" y="302"/>
                    </a:lnTo>
                    <a:lnTo>
                      <a:pt x="309" y="300"/>
                    </a:lnTo>
                    <a:lnTo>
                      <a:pt x="310" y="297"/>
                    </a:lnTo>
                    <a:lnTo>
                      <a:pt x="305" y="79"/>
                    </a:lnTo>
                    <a:lnTo>
                      <a:pt x="305" y="79"/>
                    </a:lnTo>
                    <a:lnTo>
                      <a:pt x="304" y="77"/>
                    </a:lnTo>
                    <a:lnTo>
                      <a:pt x="303" y="77"/>
                    </a:lnTo>
                    <a:lnTo>
                      <a:pt x="302" y="78"/>
                    </a:lnTo>
                    <a:lnTo>
                      <a:pt x="218" y="127"/>
                    </a:lnTo>
                    <a:lnTo>
                      <a:pt x="213" y="130"/>
                    </a:lnTo>
                    <a:lnTo>
                      <a:pt x="209" y="133"/>
                    </a:lnTo>
                    <a:lnTo>
                      <a:pt x="181" y="149"/>
                    </a:lnTo>
                    <a:lnTo>
                      <a:pt x="176" y="151"/>
                    </a:lnTo>
                    <a:lnTo>
                      <a:pt x="172" y="154"/>
                    </a:lnTo>
                    <a:lnTo>
                      <a:pt x="149" y="167"/>
                    </a:lnTo>
                    <a:lnTo>
                      <a:pt x="144" y="171"/>
                    </a:lnTo>
                    <a:lnTo>
                      <a:pt x="139" y="173"/>
                    </a:lnTo>
                    <a:lnTo>
                      <a:pt x="112" y="190"/>
                    </a:lnTo>
                    <a:lnTo>
                      <a:pt x="107" y="192"/>
                    </a:lnTo>
                    <a:lnTo>
                      <a:pt x="102" y="195"/>
                    </a:lnTo>
                    <a:lnTo>
                      <a:pt x="30" y="238"/>
                    </a:lnTo>
                    <a:lnTo>
                      <a:pt x="30" y="238"/>
                    </a:lnTo>
                    <a:lnTo>
                      <a:pt x="28" y="241"/>
                    </a:lnTo>
                    <a:lnTo>
                      <a:pt x="27" y="243"/>
                    </a:lnTo>
                    <a:lnTo>
                      <a:pt x="33" y="462"/>
                    </a:lnTo>
                    <a:lnTo>
                      <a:pt x="33" y="462"/>
                    </a:lnTo>
                    <a:close/>
                    <a:moveTo>
                      <a:pt x="228" y="244"/>
                    </a:moveTo>
                    <a:lnTo>
                      <a:pt x="228" y="244"/>
                    </a:lnTo>
                    <a:lnTo>
                      <a:pt x="233" y="239"/>
                    </a:lnTo>
                    <a:lnTo>
                      <a:pt x="233" y="239"/>
                    </a:lnTo>
                    <a:lnTo>
                      <a:pt x="238" y="234"/>
                    </a:lnTo>
                    <a:lnTo>
                      <a:pt x="238" y="234"/>
                    </a:lnTo>
                    <a:lnTo>
                      <a:pt x="244" y="229"/>
                    </a:lnTo>
                    <a:lnTo>
                      <a:pt x="245" y="225"/>
                    </a:lnTo>
                    <a:lnTo>
                      <a:pt x="245" y="225"/>
                    </a:lnTo>
                    <a:lnTo>
                      <a:pt x="245" y="222"/>
                    </a:lnTo>
                    <a:lnTo>
                      <a:pt x="242" y="221"/>
                    </a:lnTo>
                    <a:lnTo>
                      <a:pt x="242" y="221"/>
                    </a:lnTo>
                    <a:lnTo>
                      <a:pt x="239" y="222"/>
                    </a:lnTo>
                    <a:lnTo>
                      <a:pt x="236" y="223"/>
                    </a:lnTo>
                    <a:lnTo>
                      <a:pt x="236" y="223"/>
                    </a:lnTo>
                    <a:lnTo>
                      <a:pt x="230" y="228"/>
                    </a:lnTo>
                    <a:lnTo>
                      <a:pt x="230" y="228"/>
                    </a:lnTo>
                    <a:lnTo>
                      <a:pt x="226" y="233"/>
                    </a:lnTo>
                    <a:lnTo>
                      <a:pt x="221" y="238"/>
                    </a:lnTo>
                    <a:lnTo>
                      <a:pt x="219" y="242"/>
                    </a:lnTo>
                    <a:lnTo>
                      <a:pt x="217" y="243"/>
                    </a:lnTo>
                    <a:lnTo>
                      <a:pt x="217" y="225"/>
                    </a:lnTo>
                    <a:lnTo>
                      <a:pt x="217" y="225"/>
                    </a:lnTo>
                    <a:lnTo>
                      <a:pt x="226" y="217"/>
                    </a:lnTo>
                    <a:lnTo>
                      <a:pt x="226" y="217"/>
                    </a:lnTo>
                    <a:lnTo>
                      <a:pt x="236" y="208"/>
                    </a:lnTo>
                    <a:lnTo>
                      <a:pt x="236" y="208"/>
                    </a:lnTo>
                    <a:lnTo>
                      <a:pt x="242" y="205"/>
                    </a:lnTo>
                    <a:lnTo>
                      <a:pt x="247" y="204"/>
                    </a:lnTo>
                    <a:lnTo>
                      <a:pt x="247" y="204"/>
                    </a:lnTo>
                    <a:lnTo>
                      <a:pt x="253" y="203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9" y="205"/>
                    </a:lnTo>
                    <a:lnTo>
                      <a:pt x="262" y="208"/>
                    </a:lnTo>
                    <a:lnTo>
                      <a:pt x="262" y="208"/>
                    </a:lnTo>
                    <a:lnTo>
                      <a:pt x="263" y="212"/>
                    </a:lnTo>
                    <a:lnTo>
                      <a:pt x="263" y="216"/>
                    </a:lnTo>
                    <a:lnTo>
                      <a:pt x="263" y="216"/>
                    </a:lnTo>
                    <a:lnTo>
                      <a:pt x="263" y="223"/>
                    </a:lnTo>
                    <a:lnTo>
                      <a:pt x="260" y="231"/>
                    </a:lnTo>
                    <a:lnTo>
                      <a:pt x="260" y="231"/>
                    </a:lnTo>
                    <a:lnTo>
                      <a:pt x="256" y="238"/>
                    </a:lnTo>
                    <a:lnTo>
                      <a:pt x="250" y="244"/>
                    </a:lnTo>
                    <a:lnTo>
                      <a:pt x="250" y="244"/>
                    </a:lnTo>
                    <a:lnTo>
                      <a:pt x="245" y="248"/>
                    </a:lnTo>
                    <a:lnTo>
                      <a:pt x="245" y="248"/>
                    </a:lnTo>
                    <a:lnTo>
                      <a:pt x="240" y="254"/>
                    </a:lnTo>
                    <a:lnTo>
                      <a:pt x="240" y="254"/>
                    </a:lnTo>
                    <a:lnTo>
                      <a:pt x="235" y="258"/>
                    </a:lnTo>
                    <a:lnTo>
                      <a:pt x="233" y="263"/>
                    </a:lnTo>
                    <a:lnTo>
                      <a:pt x="233" y="263"/>
                    </a:lnTo>
                    <a:lnTo>
                      <a:pt x="235" y="266"/>
                    </a:lnTo>
                    <a:lnTo>
                      <a:pt x="237" y="266"/>
                    </a:lnTo>
                    <a:lnTo>
                      <a:pt x="237" y="266"/>
                    </a:lnTo>
                    <a:lnTo>
                      <a:pt x="239" y="265"/>
                    </a:lnTo>
                    <a:lnTo>
                      <a:pt x="242" y="263"/>
                    </a:lnTo>
                    <a:lnTo>
                      <a:pt x="242" y="263"/>
                    </a:lnTo>
                    <a:lnTo>
                      <a:pt x="249" y="258"/>
                    </a:lnTo>
                    <a:lnTo>
                      <a:pt x="249" y="258"/>
                    </a:lnTo>
                    <a:lnTo>
                      <a:pt x="255" y="253"/>
                    </a:lnTo>
                    <a:lnTo>
                      <a:pt x="255" y="253"/>
                    </a:lnTo>
                    <a:lnTo>
                      <a:pt x="259" y="247"/>
                    </a:lnTo>
                    <a:lnTo>
                      <a:pt x="263" y="243"/>
                    </a:lnTo>
                    <a:lnTo>
                      <a:pt x="264" y="242"/>
                    </a:lnTo>
                    <a:lnTo>
                      <a:pt x="265" y="260"/>
                    </a:lnTo>
                    <a:lnTo>
                      <a:pt x="265" y="260"/>
                    </a:lnTo>
                    <a:lnTo>
                      <a:pt x="255" y="269"/>
                    </a:lnTo>
                    <a:lnTo>
                      <a:pt x="255" y="269"/>
                    </a:lnTo>
                    <a:lnTo>
                      <a:pt x="249" y="274"/>
                    </a:lnTo>
                    <a:lnTo>
                      <a:pt x="244" y="277"/>
                    </a:lnTo>
                    <a:lnTo>
                      <a:pt x="244" y="277"/>
                    </a:lnTo>
                    <a:lnTo>
                      <a:pt x="237" y="281"/>
                    </a:lnTo>
                    <a:lnTo>
                      <a:pt x="231" y="283"/>
                    </a:lnTo>
                    <a:lnTo>
                      <a:pt x="231" y="283"/>
                    </a:lnTo>
                    <a:lnTo>
                      <a:pt x="227" y="284"/>
                    </a:lnTo>
                    <a:lnTo>
                      <a:pt x="223" y="283"/>
                    </a:lnTo>
                    <a:lnTo>
                      <a:pt x="223" y="283"/>
                    </a:lnTo>
                    <a:lnTo>
                      <a:pt x="220" y="282"/>
                    </a:lnTo>
                    <a:lnTo>
                      <a:pt x="218" y="279"/>
                    </a:lnTo>
                    <a:lnTo>
                      <a:pt x="218" y="279"/>
                    </a:lnTo>
                    <a:lnTo>
                      <a:pt x="216" y="275"/>
                    </a:lnTo>
                    <a:lnTo>
                      <a:pt x="216" y="271"/>
                    </a:lnTo>
                    <a:lnTo>
                      <a:pt x="216" y="271"/>
                    </a:lnTo>
                    <a:lnTo>
                      <a:pt x="216" y="263"/>
                    </a:lnTo>
                    <a:lnTo>
                      <a:pt x="218" y="257"/>
                    </a:lnTo>
                    <a:lnTo>
                      <a:pt x="218" y="257"/>
                    </a:lnTo>
                    <a:lnTo>
                      <a:pt x="222" y="250"/>
                    </a:lnTo>
                    <a:lnTo>
                      <a:pt x="228" y="244"/>
                    </a:lnTo>
                    <a:lnTo>
                      <a:pt x="228" y="244"/>
                    </a:lnTo>
                    <a:close/>
                    <a:moveTo>
                      <a:pt x="164" y="257"/>
                    </a:moveTo>
                    <a:lnTo>
                      <a:pt x="164" y="257"/>
                    </a:lnTo>
                    <a:lnTo>
                      <a:pt x="167" y="253"/>
                    </a:lnTo>
                    <a:lnTo>
                      <a:pt x="172" y="248"/>
                    </a:lnTo>
                    <a:lnTo>
                      <a:pt x="179" y="243"/>
                    </a:lnTo>
                    <a:lnTo>
                      <a:pt x="185" y="239"/>
                    </a:lnTo>
                    <a:lnTo>
                      <a:pt x="185" y="239"/>
                    </a:lnTo>
                    <a:lnTo>
                      <a:pt x="196" y="233"/>
                    </a:lnTo>
                    <a:lnTo>
                      <a:pt x="196" y="233"/>
                    </a:lnTo>
                    <a:lnTo>
                      <a:pt x="205" y="230"/>
                    </a:lnTo>
                    <a:lnTo>
                      <a:pt x="205" y="247"/>
                    </a:lnTo>
                    <a:lnTo>
                      <a:pt x="204" y="248"/>
                    </a:lnTo>
                    <a:lnTo>
                      <a:pt x="204" y="248"/>
                    </a:lnTo>
                    <a:lnTo>
                      <a:pt x="196" y="249"/>
                    </a:lnTo>
                    <a:lnTo>
                      <a:pt x="196" y="249"/>
                    </a:lnTo>
                    <a:lnTo>
                      <a:pt x="189" y="252"/>
                    </a:lnTo>
                    <a:lnTo>
                      <a:pt x="189" y="252"/>
                    </a:lnTo>
                    <a:lnTo>
                      <a:pt x="183" y="256"/>
                    </a:lnTo>
                    <a:lnTo>
                      <a:pt x="179" y="260"/>
                    </a:lnTo>
                    <a:lnTo>
                      <a:pt x="179" y="260"/>
                    </a:lnTo>
                    <a:lnTo>
                      <a:pt x="175" y="265"/>
                    </a:lnTo>
                    <a:lnTo>
                      <a:pt x="175" y="270"/>
                    </a:lnTo>
                    <a:lnTo>
                      <a:pt x="175" y="271"/>
                    </a:lnTo>
                    <a:lnTo>
                      <a:pt x="175" y="271"/>
                    </a:lnTo>
                    <a:lnTo>
                      <a:pt x="190" y="263"/>
                    </a:lnTo>
                    <a:lnTo>
                      <a:pt x="190" y="263"/>
                    </a:lnTo>
                    <a:lnTo>
                      <a:pt x="195" y="261"/>
                    </a:lnTo>
                    <a:lnTo>
                      <a:pt x="201" y="261"/>
                    </a:lnTo>
                    <a:lnTo>
                      <a:pt x="201" y="261"/>
                    </a:lnTo>
                    <a:lnTo>
                      <a:pt x="205" y="261"/>
                    </a:lnTo>
                    <a:lnTo>
                      <a:pt x="209" y="265"/>
                    </a:lnTo>
                    <a:lnTo>
                      <a:pt x="209" y="265"/>
                    </a:lnTo>
                    <a:lnTo>
                      <a:pt x="210" y="269"/>
                    </a:lnTo>
                    <a:lnTo>
                      <a:pt x="211" y="275"/>
                    </a:lnTo>
                    <a:lnTo>
                      <a:pt x="211" y="275"/>
                    </a:lnTo>
                    <a:lnTo>
                      <a:pt x="210" y="284"/>
                    </a:lnTo>
                    <a:lnTo>
                      <a:pt x="207" y="294"/>
                    </a:lnTo>
                    <a:lnTo>
                      <a:pt x="207" y="294"/>
                    </a:lnTo>
                    <a:lnTo>
                      <a:pt x="201" y="301"/>
                    </a:lnTo>
                    <a:lnTo>
                      <a:pt x="198" y="304"/>
                    </a:lnTo>
                    <a:lnTo>
                      <a:pt x="194" y="307"/>
                    </a:lnTo>
                    <a:lnTo>
                      <a:pt x="194" y="307"/>
                    </a:lnTo>
                    <a:lnTo>
                      <a:pt x="187" y="310"/>
                    </a:lnTo>
                    <a:lnTo>
                      <a:pt x="187" y="310"/>
                    </a:lnTo>
                    <a:lnTo>
                      <a:pt x="183" y="311"/>
                    </a:lnTo>
                    <a:lnTo>
                      <a:pt x="183" y="311"/>
                    </a:lnTo>
                    <a:lnTo>
                      <a:pt x="180" y="310"/>
                    </a:lnTo>
                    <a:lnTo>
                      <a:pt x="176" y="309"/>
                    </a:lnTo>
                    <a:lnTo>
                      <a:pt x="176" y="316"/>
                    </a:lnTo>
                    <a:lnTo>
                      <a:pt x="158" y="326"/>
                    </a:lnTo>
                    <a:lnTo>
                      <a:pt x="157" y="280"/>
                    </a:lnTo>
                    <a:lnTo>
                      <a:pt x="157" y="280"/>
                    </a:lnTo>
                    <a:lnTo>
                      <a:pt x="157" y="273"/>
                    </a:lnTo>
                    <a:lnTo>
                      <a:pt x="158" y="268"/>
                    </a:lnTo>
                    <a:lnTo>
                      <a:pt x="161" y="262"/>
                    </a:lnTo>
                    <a:lnTo>
                      <a:pt x="164" y="257"/>
                    </a:lnTo>
                    <a:lnTo>
                      <a:pt x="164" y="257"/>
                    </a:lnTo>
                    <a:close/>
                    <a:moveTo>
                      <a:pt x="175" y="298"/>
                    </a:moveTo>
                    <a:lnTo>
                      <a:pt x="175" y="298"/>
                    </a:lnTo>
                    <a:lnTo>
                      <a:pt x="177" y="299"/>
                    </a:lnTo>
                    <a:lnTo>
                      <a:pt x="180" y="299"/>
                    </a:lnTo>
                    <a:lnTo>
                      <a:pt x="180" y="299"/>
                    </a:lnTo>
                    <a:lnTo>
                      <a:pt x="183" y="298"/>
                    </a:lnTo>
                    <a:lnTo>
                      <a:pt x="185" y="297"/>
                    </a:lnTo>
                    <a:lnTo>
                      <a:pt x="185" y="297"/>
                    </a:lnTo>
                    <a:lnTo>
                      <a:pt x="189" y="295"/>
                    </a:lnTo>
                    <a:lnTo>
                      <a:pt x="191" y="292"/>
                    </a:lnTo>
                    <a:lnTo>
                      <a:pt x="191" y="292"/>
                    </a:lnTo>
                    <a:lnTo>
                      <a:pt x="193" y="288"/>
                    </a:lnTo>
                    <a:lnTo>
                      <a:pt x="193" y="284"/>
                    </a:lnTo>
                    <a:lnTo>
                      <a:pt x="193" y="284"/>
                    </a:lnTo>
                    <a:lnTo>
                      <a:pt x="193" y="281"/>
                    </a:lnTo>
                    <a:lnTo>
                      <a:pt x="192" y="280"/>
                    </a:lnTo>
                    <a:lnTo>
                      <a:pt x="192" y="280"/>
                    </a:lnTo>
                    <a:lnTo>
                      <a:pt x="190" y="279"/>
                    </a:lnTo>
                    <a:lnTo>
                      <a:pt x="189" y="279"/>
                    </a:lnTo>
                    <a:lnTo>
                      <a:pt x="189" y="279"/>
                    </a:lnTo>
                    <a:lnTo>
                      <a:pt x="183" y="281"/>
                    </a:lnTo>
                    <a:lnTo>
                      <a:pt x="183" y="281"/>
                    </a:lnTo>
                    <a:lnTo>
                      <a:pt x="175" y="284"/>
                    </a:lnTo>
                    <a:lnTo>
                      <a:pt x="175" y="298"/>
                    </a:lnTo>
                    <a:close/>
                    <a:moveTo>
                      <a:pt x="145" y="334"/>
                    </a:moveTo>
                    <a:lnTo>
                      <a:pt x="128" y="344"/>
                    </a:lnTo>
                    <a:lnTo>
                      <a:pt x="126" y="249"/>
                    </a:lnTo>
                    <a:lnTo>
                      <a:pt x="144" y="239"/>
                    </a:lnTo>
                    <a:lnTo>
                      <a:pt x="145" y="334"/>
                    </a:lnTo>
                    <a:close/>
                    <a:moveTo>
                      <a:pt x="87" y="297"/>
                    </a:moveTo>
                    <a:lnTo>
                      <a:pt x="87" y="297"/>
                    </a:lnTo>
                    <a:lnTo>
                      <a:pt x="93" y="294"/>
                    </a:lnTo>
                    <a:lnTo>
                      <a:pt x="99" y="292"/>
                    </a:lnTo>
                    <a:lnTo>
                      <a:pt x="104" y="293"/>
                    </a:lnTo>
                    <a:lnTo>
                      <a:pt x="109" y="294"/>
                    </a:lnTo>
                    <a:lnTo>
                      <a:pt x="109" y="294"/>
                    </a:lnTo>
                    <a:lnTo>
                      <a:pt x="112" y="297"/>
                    </a:lnTo>
                    <a:lnTo>
                      <a:pt x="116" y="302"/>
                    </a:lnTo>
                    <a:lnTo>
                      <a:pt x="117" y="309"/>
                    </a:lnTo>
                    <a:lnTo>
                      <a:pt x="118" y="316"/>
                    </a:lnTo>
                    <a:lnTo>
                      <a:pt x="118" y="316"/>
                    </a:lnTo>
                    <a:lnTo>
                      <a:pt x="117" y="325"/>
                    </a:lnTo>
                    <a:lnTo>
                      <a:pt x="116" y="333"/>
                    </a:lnTo>
                    <a:lnTo>
                      <a:pt x="113" y="340"/>
                    </a:lnTo>
                    <a:lnTo>
                      <a:pt x="109" y="348"/>
                    </a:lnTo>
                    <a:lnTo>
                      <a:pt x="109" y="348"/>
                    </a:lnTo>
                    <a:lnTo>
                      <a:pt x="104" y="354"/>
                    </a:lnTo>
                    <a:lnTo>
                      <a:pt x="99" y="361"/>
                    </a:lnTo>
                    <a:lnTo>
                      <a:pt x="92" y="366"/>
                    </a:lnTo>
                    <a:lnTo>
                      <a:pt x="85" y="371"/>
                    </a:lnTo>
                    <a:lnTo>
                      <a:pt x="85" y="371"/>
                    </a:lnTo>
                    <a:lnTo>
                      <a:pt x="78" y="376"/>
                    </a:lnTo>
                    <a:lnTo>
                      <a:pt x="78" y="376"/>
                    </a:lnTo>
                    <a:lnTo>
                      <a:pt x="72" y="378"/>
                    </a:lnTo>
                    <a:lnTo>
                      <a:pt x="72" y="378"/>
                    </a:lnTo>
                    <a:lnTo>
                      <a:pt x="66" y="379"/>
                    </a:lnTo>
                    <a:lnTo>
                      <a:pt x="63" y="379"/>
                    </a:lnTo>
                    <a:lnTo>
                      <a:pt x="62" y="362"/>
                    </a:lnTo>
                    <a:lnTo>
                      <a:pt x="64" y="361"/>
                    </a:lnTo>
                    <a:lnTo>
                      <a:pt x="67" y="361"/>
                    </a:lnTo>
                    <a:lnTo>
                      <a:pt x="71" y="361"/>
                    </a:lnTo>
                    <a:lnTo>
                      <a:pt x="71" y="361"/>
                    </a:lnTo>
                    <a:lnTo>
                      <a:pt x="76" y="360"/>
                    </a:lnTo>
                    <a:lnTo>
                      <a:pt x="76" y="360"/>
                    </a:lnTo>
                    <a:lnTo>
                      <a:pt x="83" y="357"/>
                    </a:lnTo>
                    <a:lnTo>
                      <a:pt x="83" y="357"/>
                    </a:lnTo>
                    <a:lnTo>
                      <a:pt x="90" y="352"/>
                    </a:lnTo>
                    <a:lnTo>
                      <a:pt x="90" y="352"/>
                    </a:lnTo>
                    <a:lnTo>
                      <a:pt x="94" y="347"/>
                    </a:lnTo>
                    <a:lnTo>
                      <a:pt x="94" y="347"/>
                    </a:lnTo>
                    <a:lnTo>
                      <a:pt x="99" y="339"/>
                    </a:lnTo>
                    <a:lnTo>
                      <a:pt x="99" y="339"/>
                    </a:lnTo>
                    <a:lnTo>
                      <a:pt x="99" y="335"/>
                    </a:lnTo>
                    <a:lnTo>
                      <a:pt x="100" y="330"/>
                    </a:lnTo>
                    <a:lnTo>
                      <a:pt x="61" y="353"/>
                    </a:lnTo>
                    <a:lnTo>
                      <a:pt x="61" y="346"/>
                    </a:lnTo>
                    <a:lnTo>
                      <a:pt x="61" y="346"/>
                    </a:lnTo>
                    <a:lnTo>
                      <a:pt x="61" y="338"/>
                    </a:lnTo>
                    <a:lnTo>
                      <a:pt x="62" y="330"/>
                    </a:lnTo>
                    <a:lnTo>
                      <a:pt x="64" y="324"/>
                    </a:lnTo>
                    <a:lnTo>
                      <a:pt x="67" y="317"/>
                    </a:lnTo>
                    <a:lnTo>
                      <a:pt x="67" y="317"/>
                    </a:lnTo>
                    <a:lnTo>
                      <a:pt x="71" y="311"/>
                    </a:lnTo>
                    <a:lnTo>
                      <a:pt x="75" y="306"/>
                    </a:lnTo>
                    <a:lnTo>
                      <a:pt x="80" y="301"/>
                    </a:lnTo>
                    <a:lnTo>
                      <a:pt x="87" y="297"/>
                    </a:lnTo>
                    <a:lnTo>
                      <a:pt x="87" y="297"/>
                    </a:lnTo>
                    <a:close/>
                    <a:moveTo>
                      <a:pt x="100" y="317"/>
                    </a:moveTo>
                    <a:lnTo>
                      <a:pt x="100" y="317"/>
                    </a:lnTo>
                    <a:lnTo>
                      <a:pt x="99" y="312"/>
                    </a:lnTo>
                    <a:lnTo>
                      <a:pt x="97" y="309"/>
                    </a:lnTo>
                    <a:lnTo>
                      <a:pt x="97" y="309"/>
                    </a:lnTo>
                    <a:lnTo>
                      <a:pt x="94" y="309"/>
                    </a:lnTo>
                    <a:lnTo>
                      <a:pt x="92" y="309"/>
                    </a:lnTo>
                    <a:lnTo>
                      <a:pt x="88" y="310"/>
                    </a:lnTo>
                    <a:lnTo>
                      <a:pt x="88" y="310"/>
                    </a:lnTo>
                    <a:lnTo>
                      <a:pt x="83" y="313"/>
                    </a:lnTo>
                    <a:lnTo>
                      <a:pt x="81" y="319"/>
                    </a:lnTo>
                    <a:lnTo>
                      <a:pt x="81" y="319"/>
                    </a:lnTo>
                    <a:lnTo>
                      <a:pt x="79" y="324"/>
                    </a:lnTo>
                    <a:lnTo>
                      <a:pt x="79" y="330"/>
                    </a:lnTo>
                    <a:lnTo>
                      <a:pt x="100" y="3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5" name="îṥ1ïḑè"/>
              <p:cNvSpPr/>
              <p:nvPr/>
            </p:nvSpPr>
            <p:spPr bwMode="auto">
              <a:xfrm flipH="1">
                <a:off x="2980731" y="3736694"/>
                <a:ext cx="2602242" cy="1808850"/>
              </a:xfrm>
              <a:custGeom>
                <a:avLst/>
                <a:gdLst>
                  <a:gd name="T0" fmla="*/ 3350 w 3350"/>
                  <a:gd name="T1" fmla="*/ 0 h 2719"/>
                  <a:gd name="T2" fmla="*/ 3350 w 3350"/>
                  <a:gd name="T3" fmla="*/ 646 h 2719"/>
                  <a:gd name="T4" fmla="*/ 0 w 3350"/>
                  <a:gd name="T5" fmla="*/ 2719 h 2719"/>
                  <a:gd name="T6" fmla="*/ 0 w 3350"/>
                  <a:gd name="T7" fmla="*/ 2074 h 2719"/>
                  <a:gd name="T8" fmla="*/ 3350 w 3350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0" h="2719">
                    <a:moveTo>
                      <a:pt x="3350" y="0"/>
                    </a:moveTo>
                    <a:lnTo>
                      <a:pt x="3350" y="646"/>
                    </a:lnTo>
                    <a:lnTo>
                      <a:pt x="0" y="2719"/>
                    </a:lnTo>
                    <a:lnTo>
                      <a:pt x="0" y="2074"/>
                    </a:lnTo>
                    <a:lnTo>
                      <a:pt x="3350" y="0"/>
                    </a:lnTo>
                    <a:close/>
                  </a:path>
                </a:pathLst>
              </a:custGeom>
              <a:solidFill>
                <a:srgbClr val="15B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6" name="íṩļîďê"/>
              <p:cNvSpPr/>
              <p:nvPr/>
            </p:nvSpPr>
            <p:spPr bwMode="auto">
              <a:xfrm flipH="1">
                <a:off x="3377129" y="3396367"/>
                <a:ext cx="2602242" cy="1813515"/>
              </a:xfrm>
              <a:custGeom>
                <a:avLst/>
                <a:gdLst>
                  <a:gd name="T0" fmla="*/ 3349 w 3349"/>
                  <a:gd name="T1" fmla="*/ 0 h 2720"/>
                  <a:gd name="T2" fmla="*/ 3349 w 3349"/>
                  <a:gd name="T3" fmla="*/ 645 h 2720"/>
                  <a:gd name="T4" fmla="*/ 0 w 3349"/>
                  <a:gd name="T5" fmla="*/ 2720 h 2720"/>
                  <a:gd name="T6" fmla="*/ 0 w 3349"/>
                  <a:gd name="T7" fmla="*/ 2074 h 2720"/>
                  <a:gd name="T8" fmla="*/ 3349 w 3349"/>
                  <a:gd name="T9" fmla="*/ 0 h 2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49" h="2720">
                    <a:moveTo>
                      <a:pt x="3349" y="0"/>
                    </a:moveTo>
                    <a:lnTo>
                      <a:pt x="3349" y="645"/>
                    </a:lnTo>
                    <a:lnTo>
                      <a:pt x="0" y="2720"/>
                    </a:lnTo>
                    <a:lnTo>
                      <a:pt x="0" y="2074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C89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7" name="ïṣḻîḋé"/>
              <p:cNvSpPr/>
              <p:nvPr/>
            </p:nvSpPr>
            <p:spPr bwMode="auto">
              <a:xfrm flipH="1">
                <a:off x="5979372" y="4193568"/>
                <a:ext cx="2658204" cy="965031"/>
              </a:xfrm>
              <a:custGeom>
                <a:avLst/>
                <a:gdLst>
                  <a:gd name="T0" fmla="*/ 0 w 3421"/>
                  <a:gd name="T1" fmla="*/ 562 h 1451"/>
                  <a:gd name="T2" fmla="*/ 0 w 3421"/>
                  <a:gd name="T3" fmla="*/ 0 h 1451"/>
                  <a:gd name="T4" fmla="*/ 3421 w 3421"/>
                  <a:gd name="T5" fmla="*/ 881 h 1451"/>
                  <a:gd name="T6" fmla="*/ 3421 w 3421"/>
                  <a:gd name="T7" fmla="*/ 1451 h 1451"/>
                  <a:gd name="T8" fmla="*/ 0 w 3421"/>
                  <a:gd name="T9" fmla="*/ 562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1" h="1451">
                    <a:moveTo>
                      <a:pt x="0" y="562"/>
                    </a:moveTo>
                    <a:lnTo>
                      <a:pt x="0" y="0"/>
                    </a:lnTo>
                    <a:lnTo>
                      <a:pt x="3421" y="881"/>
                    </a:lnTo>
                    <a:lnTo>
                      <a:pt x="3421" y="1451"/>
                    </a:lnTo>
                    <a:lnTo>
                      <a:pt x="0" y="562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8" name="îṩḷíḍe"/>
              <p:cNvSpPr/>
              <p:nvPr/>
            </p:nvSpPr>
            <p:spPr bwMode="auto">
              <a:xfrm flipH="1">
                <a:off x="5601627" y="3456974"/>
                <a:ext cx="2658204" cy="965031"/>
              </a:xfrm>
              <a:custGeom>
                <a:avLst/>
                <a:gdLst>
                  <a:gd name="T0" fmla="*/ 0 w 3422"/>
                  <a:gd name="T1" fmla="*/ 563 h 1452"/>
                  <a:gd name="T2" fmla="*/ 0 w 3422"/>
                  <a:gd name="T3" fmla="*/ 0 h 1452"/>
                  <a:gd name="T4" fmla="*/ 3422 w 3422"/>
                  <a:gd name="T5" fmla="*/ 882 h 1452"/>
                  <a:gd name="T6" fmla="*/ 3422 w 3422"/>
                  <a:gd name="T7" fmla="*/ 1452 h 1452"/>
                  <a:gd name="T8" fmla="*/ 0 w 3422"/>
                  <a:gd name="T9" fmla="*/ 563 h 1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2" h="1452">
                    <a:moveTo>
                      <a:pt x="0" y="563"/>
                    </a:moveTo>
                    <a:lnTo>
                      <a:pt x="0" y="0"/>
                    </a:lnTo>
                    <a:lnTo>
                      <a:pt x="3422" y="882"/>
                    </a:lnTo>
                    <a:lnTo>
                      <a:pt x="3422" y="1452"/>
                    </a:lnTo>
                    <a:lnTo>
                      <a:pt x="0" y="563"/>
                    </a:lnTo>
                    <a:close/>
                  </a:path>
                </a:pathLst>
              </a:cu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59" name="ïŝlîde"/>
              <p:cNvSpPr/>
              <p:nvPr/>
            </p:nvSpPr>
            <p:spPr bwMode="auto">
              <a:xfrm flipH="1">
                <a:off x="3694250" y="1834601"/>
                <a:ext cx="2606905" cy="1808851"/>
              </a:xfrm>
              <a:custGeom>
                <a:avLst/>
                <a:gdLst>
                  <a:gd name="T0" fmla="*/ 3350 w 3350"/>
                  <a:gd name="T1" fmla="*/ 0 h 2719"/>
                  <a:gd name="T2" fmla="*/ 3350 w 3350"/>
                  <a:gd name="T3" fmla="*/ 645 h 2719"/>
                  <a:gd name="T4" fmla="*/ 0 w 3350"/>
                  <a:gd name="T5" fmla="*/ 2719 h 2719"/>
                  <a:gd name="T6" fmla="*/ 0 w 3350"/>
                  <a:gd name="T7" fmla="*/ 2074 h 2719"/>
                  <a:gd name="T8" fmla="*/ 3350 w 3350"/>
                  <a:gd name="T9" fmla="*/ 0 h 2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0" h="2719">
                    <a:moveTo>
                      <a:pt x="3350" y="0"/>
                    </a:moveTo>
                    <a:lnTo>
                      <a:pt x="3350" y="645"/>
                    </a:lnTo>
                    <a:lnTo>
                      <a:pt x="0" y="2719"/>
                    </a:lnTo>
                    <a:lnTo>
                      <a:pt x="0" y="2074"/>
                    </a:lnTo>
                    <a:lnTo>
                      <a:pt x="3350" y="0"/>
                    </a:lnTo>
                    <a:close/>
                  </a:path>
                </a:pathLst>
              </a:custGeom>
              <a:solidFill>
                <a:srgbClr val="F054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0" name="ïṣļîdê"/>
              <p:cNvSpPr/>
              <p:nvPr/>
            </p:nvSpPr>
            <p:spPr bwMode="auto">
              <a:xfrm flipH="1">
                <a:off x="3694250" y="1312460"/>
                <a:ext cx="5419004" cy="1902092"/>
              </a:xfrm>
              <a:custGeom>
                <a:avLst/>
                <a:gdLst>
                  <a:gd name="T0" fmla="*/ 6972 w 6972"/>
                  <a:gd name="T1" fmla="*/ 781 h 2855"/>
                  <a:gd name="T2" fmla="*/ 3622 w 6972"/>
                  <a:gd name="T3" fmla="*/ 2855 h 2855"/>
                  <a:gd name="T4" fmla="*/ 0 w 6972"/>
                  <a:gd name="T5" fmla="*/ 1934 h 2855"/>
                  <a:gd name="T6" fmla="*/ 3327 w 6972"/>
                  <a:gd name="T7" fmla="*/ 0 h 2855"/>
                  <a:gd name="T8" fmla="*/ 6972 w 6972"/>
                  <a:gd name="T9" fmla="*/ 781 h 2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2" h="2855">
                    <a:moveTo>
                      <a:pt x="6972" y="781"/>
                    </a:moveTo>
                    <a:lnTo>
                      <a:pt x="3622" y="2855"/>
                    </a:lnTo>
                    <a:lnTo>
                      <a:pt x="0" y="1934"/>
                    </a:lnTo>
                    <a:lnTo>
                      <a:pt x="3327" y="0"/>
                    </a:lnTo>
                    <a:lnTo>
                      <a:pt x="6972" y="781"/>
                    </a:lnTo>
                    <a:close/>
                  </a:path>
                </a:pathLst>
              </a:custGeom>
              <a:solidFill>
                <a:srgbClr val="F26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1" name="íṧ1iḍè"/>
              <p:cNvSpPr/>
              <p:nvPr/>
            </p:nvSpPr>
            <p:spPr bwMode="auto">
              <a:xfrm flipH="1">
                <a:off x="6431734" y="1997771"/>
                <a:ext cx="741500" cy="424241"/>
              </a:xfrm>
              <a:custGeom>
                <a:avLst/>
                <a:gdLst>
                  <a:gd name="T0" fmla="*/ 543 w 958"/>
                  <a:gd name="T1" fmla="*/ 186 h 640"/>
                  <a:gd name="T2" fmla="*/ 535 w 958"/>
                  <a:gd name="T3" fmla="*/ 173 h 640"/>
                  <a:gd name="T4" fmla="*/ 527 w 958"/>
                  <a:gd name="T5" fmla="*/ 152 h 640"/>
                  <a:gd name="T6" fmla="*/ 527 w 958"/>
                  <a:gd name="T7" fmla="*/ 129 h 640"/>
                  <a:gd name="T8" fmla="*/ 535 w 958"/>
                  <a:gd name="T9" fmla="*/ 108 h 640"/>
                  <a:gd name="T10" fmla="*/ 550 w 958"/>
                  <a:gd name="T11" fmla="*/ 85 h 640"/>
                  <a:gd name="T12" fmla="*/ 564 w 958"/>
                  <a:gd name="T13" fmla="*/ 71 h 640"/>
                  <a:gd name="T14" fmla="*/ 607 w 958"/>
                  <a:gd name="T15" fmla="*/ 41 h 640"/>
                  <a:gd name="T16" fmla="*/ 661 w 958"/>
                  <a:gd name="T17" fmla="*/ 18 h 640"/>
                  <a:gd name="T18" fmla="*/ 721 w 958"/>
                  <a:gd name="T19" fmla="*/ 4 h 640"/>
                  <a:gd name="T20" fmla="*/ 784 w 958"/>
                  <a:gd name="T21" fmla="*/ 0 h 640"/>
                  <a:gd name="T22" fmla="*/ 845 w 958"/>
                  <a:gd name="T23" fmla="*/ 6 h 640"/>
                  <a:gd name="T24" fmla="*/ 882 w 958"/>
                  <a:gd name="T25" fmla="*/ 16 h 640"/>
                  <a:gd name="T26" fmla="*/ 924 w 958"/>
                  <a:gd name="T27" fmla="*/ 39 h 640"/>
                  <a:gd name="T28" fmla="*/ 950 w 958"/>
                  <a:gd name="T29" fmla="*/ 68 h 640"/>
                  <a:gd name="T30" fmla="*/ 958 w 958"/>
                  <a:gd name="T31" fmla="*/ 100 h 640"/>
                  <a:gd name="T32" fmla="*/ 948 w 958"/>
                  <a:gd name="T33" fmla="*/ 135 h 640"/>
                  <a:gd name="T34" fmla="*/ 921 w 958"/>
                  <a:gd name="T35" fmla="*/ 169 h 640"/>
                  <a:gd name="T36" fmla="*/ 885 w 958"/>
                  <a:gd name="T37" fmla="*/ 195 h 640"/>
                  <a:gd name="T38" fmla="*/ 817 w 958"/>
                  <a:gd name="T39" fmla="*/ 224 h 640"/>
                  <a:gd name="T40" fmla="*/ 739 w 958"/>
                  <a:gd name="T41" fmla="*/ 240 h 640"/>
                  <a:gd name="T42" fmla="*/ 699 w 958"/>
                  <a:gd name="T43" fmla="*/ 281 h 640"/>
                  <a:gd name="T44" fmla="*/ 716 w 958"/>
                  <a:gd name="T45" fmla="*/ 297 h 640"/>
                  <a:gd name="T46" fmla="*/ 731 w 958"/>
                  <a:gd name="T47" fmla="*/ 316 h 640"/>
                  <a:gd name="T48" fmla="*/ 742 w 958"/>
                  <a:gd name="T49" fmla="*/ 338 h 640"/>
                  <a:gd name="T50" fmla="*/ 751 w 958"/>
                  <a:gd name="T51" fmla="*/ 376 h 640"/>
                  <a:gd name="T52" fmla="*/ 748 w 958"/>
                  <a:gd name="T53" fmla="*/ 417 h 640"/>
                  <a:gd name="T54" fmla="*/ 735 w 958"/>
                  <a:gd name="T55" fmla="*/ 460 h 640"/>
                  <a:gd name="T56" fmla="*/ 708 w 958"/>
                  <a:gd name="T57" fmla="*/ 504 h 640"/>
                  <a:gd name="T58" fmla="*/ 668 w 958"/>
                  <a:gd name="T59" fmla="*/ 549 h 640"/>
                  <a:gd name="T60" fmla="*/ 629 w 958"/>
                  <a:gd name="T61" fmla="*/ 584 h 640"/>
                  <a:gd name="T62" fmla="*/ 563 w 958"/>
                  <a:gd name="T63" fmla="*/ 614 h 640"/>
                  <a:gd name="T64" fmla="*/ 480 w 958"/>
                  <a:gd name="T65" fmla="*/ 630 h 640"/>
                  <a:gd name="T66" fmla="*/ 436 w 958"/>
                  <a:gd name="T67" fmla="*/ 636 h 640"/>
                  <a:gd name="T68" fmla="*/ 340 w 958"/>
                  <a:gd name="T69" fmla="*/ 640 h 640"/>
                  <a:gd name="T70" fmla="*/ 248 w 958"/>
                  <a:gd name="T71" fmla="*/ 633 h 640"/>
                  <a:gd name="T72" fmla="*/ 192 w 958"/>
                  <a:gd name="T73" fmla="*/ 621 h 640"/>
                  <a:gd name="T74" fmla="*/ 130 w 958"/>
                  <a:gd name="T75" fmla="*/ 598 h 640"/>
                  <a:gd name="T76" fmla="*/ 79 w 958"/>
                  <a:gd name="T77" fmla="*/ 570 h 640"/>
                  <a:gd name="T78" fmla="*/ 41 w 958"/>
                  <a:gd name="T79" fmla="*/ 535 h 640"/>
                  <a:gd name="T80" fmla="*/ 16 w 958"/>
                  <a:gd name="T81" fmla="*/ 495 h 640"/>
                  <a:gd name="T82" fmla="*/ 1 w 958"/>
                  <a:gd name="T83" fmla="*/ 452 h 640"/>
                  <a:gd name="T84" fmla="*/ 19 w 958"/>
                  <a:gd name="T85" fmla="*/ 416 h 640"/>
                  <a:gd name="T86" fmla="*/ 63 w 958"/>
                  <a:gd name="T87" fmla="*/ 376 h 640"/>
                  <a:gd name="T88" fmla="*/ 139 w 958"/>
                  <a:gd name="T89" fmla="*/ 324 h 640"/>
                  <a:gd name="T90" fmla="*/ 224 w 958"/>
                  <a:gd name="T91" fmla="*/ 282 h 640"/>
                  <a:gd name="T92" fmla="*/ 314 w 958"/>
                  <a:gd name="T93" fmla="*/ 250 h 640"/>
                  <a:gd name="T94" fmla="*/ 406 w 958"/>
                  <a:gd name="T95" fmla="*/ 231 h 640"/>
                  <a:gd name="T96" fmla="*/ 495 w 958"/>
                  <a:gd name="T97" fmla="*/ 2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8" h="640">
                    <a:moveTo>
                      <a:pt x="495" y="224"/>
                    </a:moveTo>
                    <a:lnTo>
                      <a:pt x="574" y="224"/>
                    </a:lnTo>
                    <a:lnTo>
                      <a:pt x="543" y="186"/>
                    </a:lnTo>
                    <a:lnTo>
                      <a:pt x="543" y="186"/>
                    </a:lnTo>
                    <a:lnTo>
                      <a:pt x="538" y="179"/>
                    </a:lnTo>
                    <a:lnTo>
                      <a:pt x="535" y="173"/>
                    </a:lnTo>
                    <a:lnTo>
                      <a:pt x="532" y="165"/>
                    </a:lnTo>
                    <a:lnTo>
                      <a:pt x="529" y="159"/>
                    </a:lnTo>
                    <a:lnTo>
                      <a:pt x="527" y="152"/>
                    </a:lnTo>
                    <a:lnTo>
                      <a:pt x="527" y="144"/>
                    </a:lnTo>
                    <a:lnTo>
                      <a:pt x="527" y="137"/>
                    </a:lnTo>
                    <a:lnTo>
                      <a:pt x="527" y="129"/>
                    </a:lnTo>
                    <a:lnTo>
                      <a:pt x="529" y="123"/>
                    </a:lnTo>
                    <a:lnTo>
                      <a:pt x="532" y="115"/>
                    </a:lnTo>
                    <a:lnTo>
                      <a:pt x="535" y="108"/>
                    </a:lnTo>
                    <a:lnTo>
                      <a:pt x="539" y="100"/>
                    </a:lnTo>
                    <a:lnTo>
                      <a:pt x="544" y="93"/>
                    </a:lnTo>
                    <a:lnTo>
                      <a:pt x="550" y="85"/>
                    </a:lnTo>
                    <a:lnTo>
                      <a:pt x="556" y="79"/>
                    </a:lnTo>
                    <a:lnTo>
                      <a:pt x="564" y="71"/>
                    </a:lnTo>
                    <a:lnTo>
                      <a:pt x="564" y="71"/>
                    </a:lnTo>
                    <a:lnTo>
                      <a:pt x="576" y="60"/>
                    </a:lnTo>
                    <a:lnTo>
                      <a:pt x="591" y="51"/>
                    </a:lnTo>
                    <a:lnTo>
                      <a:pt x="607" y="41"/>
                    </a:lnTo>
                    <a:lnTo>
                      <a:pt x="625" y="33"/>
                    </a:lnTo>
                    <a:lnTo>
                      <a:pt x="643" y="26"/>
                    </a:lnTo>
                    <a:lnTo>
                      <a:pt x="661" y="18"/>
                    </a:lnTo>
                    <a:lnTo>
                      <a:pt x="681" y="13"/>
                    </a:lnTo>
                    <a:lnTo>
                      <a:pt x="701" y="8"/>
                    </a:lnTo>
                    <a:lnTo>
                      <a:pt x="721" y="4"/>
                    </a:lnTo>
                    <a:lnTo>
                      <a:pt x="741" y="2"/>
                    </a:lnTo>
                    <a:lnTo>
                      <a:pt x="763" y="1"/>
                    </a:lnTo>
                    <a:lnTo>
                      <a:pt x="784" y="0"/>
                    </a:lnTo>
                    <a:lnTo>
                      <a:pt x="804" y="1"/>
                    </a:lnTo>
                    <a:lnTo>
                      <a:pt x="824" y="3"/>
                    </a:lnTo>
                    <a:lnTo>
                      <a:pt x="845" y="6"/>
                    </a:lnTo>
                    <a:lnTo>
                      <a:pt x="864" y="11"/>
                    </a:lnTo>
                    <a:lnTo>
                      <a:pt x="864" y="11"/>
                    </a:lnTo>
                    <a:lnTo>
                      <a:pt x="882" y="16"/>
                    </a:lnTo>
                    <a:lnTo>
                      <a:pt x="897" y="22"/>
                    </a:lnTo>
                    <a:lnTo>
                      <a:pt x="912" y="30"/>
                    </a:lnTo>
                    <a:lnTo>
                      <a:pt x="924" y="39"/>
                    </a:lnTo>
                    <a:lnTo>
                      <a:pt x="934" y="47"/>
                    </a:lnTo>
                    <a:lnTo>
                      <a:pt x="943" y="57"/>
                    </a:lnTo>
                    <a:lnTo>
                      <a:pt x="950" y="68"/>
                    </a:lnTo>
                    <a:lnTo>
                      <a:pt x="954" y="79"/>
                    </a:lnTo>
                    <a:lnTo>
                      <a:pt x="957" y="89"/>
                    </a:lnTo>
                    <a:lnTo>
                      <a:pt x="958" y="100"/>
                    </a:lnTo>
                    <a:lnTo>
                      <a:pt x="957" y="112"/>
                    </a:lnTo>
                    <a:lnTo>
                      <a:pt x="953" y="124"/>
                    </a:lnTo>
                    <a:lnTo>
                      <a:pt x="948" y="135"/>
                    </a:lnTo>
                    <a:lnTo>
                      <a:pt x="941" y="147"/>
                    </a:lnTo>
                    <a:lnTo>
                      <a:pt x="932" y="159"/>
                    </a:lnTo>
                    <a:lnTo>
                      <a:pt x="921" y="169"/>
                    </a:lnTo>
                    <a:lnTo>
                      <a:pt x="921" y="169"/>
                    </a:lnTo>
                    <a:lnTo>
                      <a:pt x="904" y="183"/>
                    </a:lnTo>
                    <a:lnTo>
                      <a:pt x="885" y="195"/>
                    </a:lnTo>
                    <a:lnTo>
                      <a:pt x="864" y="207"/>
                    </a:lnTo>
                    <a:lnTo>
                      <a:pt x="841" y="216"/>
                    </a:lnTo>
                    <a:lnTo>
                      <a:pt x="817" y="224"/>
                    </a:lnTo>
                    <a:lnTo>
                      <a:pt x="792" y="231"/>
                    </a:lnTo>
                    <a:lnTo>
                      <a:pt x="765" y="236"/>
                    </a:lnTo>
                    <a:lnTo>
                      <a:pt x="739" y="240"/>
                    </a:lnTo>
                    <a:lnTo>
                      <a:pt x="656" y="247"/>
                    </a:lnTo>
                    <a:lnTo>
                      <a:pt x="699" y="281"/>
                    </a:lnTo>
                    <a:lnTo>
                      <a:pt x="699" y="281"/>
                    </a:lnTo>
                    <a:lnTo>
                      <a:pt x="708" y="288"/>
                    </a:lnTo>
                    <a:lnTo>
                      <a:pt x="716" y="297"/>
                    </a:lnTo>
                    <a:lnTo>
                      <a:pt x="716" y="297"/>
                    </a:lnTo>
                    <a:lnTo>
                      <a:pt x="723" y="306"/>
                    </a:lnTo>
                    <a:lnTo>
                      <a:pt x="731" y="316"/>
                    </a:lnTo>
                    <a:lnTo>
                      <a:pt x="731" y="316"/>
                    </a:lnTo>
                    <a:lnTo>
                      <a:pt x="738" y="327"/>
                    </a:lnTo>
                    <a:lnTo>
                      <a:pt x="742" y="338"/>
                    </a:lnTo>
                    <a:lnTo>
                      <a:pt x="742" y="338"/>
                    </a:lnTo>
                    <a:lnTo>
                      <a:pt x="747" y="351"/>
                    </a:lnTo>
                    <a:lnTo>
                      <a:pt x="750" y="363"/>
                    </a:lnTo>
                    <a:lnTo>
                      <a:pt x="751" y="376"/>
                    </a:lnTo>
                    <a:lnTo>
                      <a:pt x="751" y="390"/>
                    </a:lnTo>
                    <a:lnTo>
                      <a:pt x="750" y="403"/>
                    </a:lnTo>
                    <a:lnTo>
                      <a:pt x="748" y="417"/>
                    </a:lnTo>
                    <a:lnTo>
                      <a:pt x="745" y="431"/>
                    </a:lnTo>
                    <a:lnTo>
                      <a:pt x="740" y="446"/>
                    </a:lnTo>
                    <a:lnTo>
                      <a:pt x="735" y="460"/>
                    </a:lnTo>
                    <a:lnTo>
                      <a:pt x="727" y="475"/>
                    </a:lnTo>
                    <a:lnTo>
                      <a:pt x="718" y="489"/>
                    </a:lnTo>
                    <a:lnTo>
                      <a:pt x="708" y="504"/>
                    </a:lnTo>
                    <a:lnTo>
                      <a:pt x="696" y="519"/>
                    </a:lnTo>
                    <a:lnTo>
                      <a:pt x="683" y="534"/>
                    </a:lnTo>
                    <a:lnTo>
                      <a:pt x="668" y="549"/>
                    </a:lnTo>
                    <a:lnTo>
                      <a:pt x="654" y="563"/>
                    </a:lnTo>
                    <a:lnTo>
                      <a:pt x="654" y="563"/>
                    </a:lnTo>
                    <a:lnTo>
                      <a:pt x="629" y="584"/>
                    </a:lnTo>
                    <a:lnTo>
                      <a:pt x="603" y="603"/>
                    </a:lnTo>
                    <a:lnTo>
                      <a:pt x="603" y="603"/>
                    </a:lnTo>
                    <a:lnTo>
                      <a:pt x="563" y="614"/>
                    </a:lnTo>
                    <a:lnTo>
                      <a:pt x="523" y="623"/>
                    </a:lnTo>
                    <a:lnTo>
                      <a:pt x="523" y="623"/>
                    </a:lnTo>
                    <a:lnTo>
                      <a:pt x="480" y="630"/>
                    </a:lnTo>
                    <a:lnTo>
                      <a:pt x="480" y="630"/>
                    </a:lnTo>
                    <a:lnTo>
                      <a:pt x="436" y="636"/>
                    </a:lnTo>
                    <a:lnTo>
                      <a:pt x="436" y="636"/>
                    </a:lnTo>
                    <a:lnTo>
                      <a:pt x="404" y="639"/>
                    </a:lnTo>
                    <a:lnTo>
                      <a:pt x="371" y="640"/>
                    </a:lnTo>
                    <a:lnTo>
                      <a:pt x="340" y="640"/>
                    </a:lnTo>
                    <a:lnTo>
                      <a:pt x="308" y="639"/>
                    </a:lnTo>
                    <a:lnTo>
                      <a:pt x="278" y="637"/>
                    </a:lnTo>
                    <a:lnTo>
                      <a:pt x="248" y="633"/>
                    </a:lnTo>
                    <a:lnTo>
                      <a:pt x="220" y="627"/>
                    </a:lnTo>
                    <a:lnTo>
                      <a:pt x="192" y="621"/>
                    </a:lnTo>
                    <a:lnTo>
                      <a:pt x="192" y="621"/>
                    </a:lnTo>
                    <a:lnTo>
                      <a:pt x="169" y="614"/>
                    </a:lnTo>
                    <a:lnTo>
                      <a:pt x="149" y="607"/>
                    </a:lnTo>
                    <a:lnTo>
                      <a:pt x="130" y="598"/>
                    </a:lnTo>
                    <a:lnTo>
                      <a:pt x="112" y="589"/>
                    </a:lnTo>
                    <a:lnTo>
                      <a:pt x="95" y="580"/>
                    </a:lnTo>
                    <a:lnTo>
                      <a:pt x="79" y="570"/>
                    </a:lnTo>
                    <a:lnTo>
                      <a:pt x="66" y="559"/>
                    </a:lnTo>
                    <a:lnTo>
                      <a:pt x="53" y="547"/>
                    </a:lnTo>
                    <a:lnTo>
                      <a:pt x="41" y="535"/>
                    </a:lnTo>
                    <a:lnTo>
                      <a:pt x="31" y="522"/>
                    </a:lnTo>
                    <a:lnTo>
                      <a:pt x="22" y="509"/>
                    </a:lnTo>
                    <a:lnTo>
                      <a:pt x="16" y="495"/>
                    </a:lnTo>
                    <a:lnTo>
                      <a:pt x="9" y="481"/>
                    </a:lnTo>
                    <a:lnTo>
                      <a:pt x="4" y="467"/>
                    </a:lnTo>
                    <a:lnTo>
                      <a:pt x="1" y="452"/>
                    </a:lnTo>
                    <a:lnTo>
                      <a:pt x="0" y="437"/>
                    </a:lnTo>
                    <a:lnTo>
                      <a:pt x="0" y="437"/>
                    </a:lnTo>
                    <a:lnTo>
                      <a:pt x="19" y="416"/>
                    </a:lnTo>
                    <a:lnTo>
                      <a:pt x="40" y="395"/>
                    </a:lnTo>
                    <a:lnTo>
                      <a:pt x="40" y="395"/>
                    </a:lnTo>
                    <a:lnTo>
                      <a:pt x="63" y="376"/>
                    </a:lnTo>
                    <a:lnTo>
                      <a:pt x="87" y="357"/>
                    </a:lnTo>
                    <a:lnTo>
                      <a:pt x="112" y="340"/>
                    </a:lnTo>
                    <a:lnTo>
                      <a:pt x="139" y="324"/>
                    </a:lnTo>
                    <a:lnTo>
                      <a:pt x="166" y="309"/>
                    </a:lnTo>
                    <a:lnTo>
                      <a:pt x="195" y="295"/>
                    </a:lnTo>
                    <a:lnTo>
                      <a:pt x="224" y="282"/>
                    </a:lnTo>
                    <a:lnTo>
                      <a:pt x="253" y="270"/>
                    </a:lnTo>
                    <a:lnTo>
                      <a:pt x="284" y="259"/>
                    </a:lnTo>
                    <a:lnTo>
                      <a:pt x="314" y="250"/>
                    </a:lnTo>
                    <a:lnTo>
                      <a:pt x="344" y="243"/>
                    </a:lnTo>
                    <a:lnTo>
                      <a:pt x="376" y="236"/>
                    </a:lnTo>
                    <a:lnTo>
                      <a:pt x="406" y="231"/>
                    </a:lnTo>
                    <a:lnTo>
                      <a:pt x="436" y="228"/>
                    </a:lnTo>
                    <a:lnTo>
                      <a:pt x="465" y="225"/>
                    </a:lnTo>
                    <a:lnTo>
                      <a:pt x="495" y="224"/>
                    </a:lnTo>
                    <a:lnTo>
                      <a:pt x="495" y="2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2" name="î$ļïḍè"/>
              <p:cNvSpPr/>
              <p:nvPr/>
            </p:nvSpPr>
            <p:spPr bwMode="auto">
              <a:xfrm flipH="1">
                <a:off x="5004698" y="3890539"/>
                <a:ext cx="307791" cy="317014"/>
              </a:xfrm>
              <a:custGeom>
                <a:avLst/>
                <a:gdLst>
                  <a:gd name="T0" fmla="*/ 93 w 398"/>
                  <a:gd name="T1" fmla="*/ 139 h 472"/>
                  <a:gd name="T2" fmla="*/ 91 w 398"/>
                  <a:gd name="T3" fmla="*/ 167 h 472"/>
                  <a:gd name="T4" fmla="*/ 121 w 398"/>
                  <a:gd name="T5" fmla="*/ 146 h 472"/>
                  <a:gd name="T6" fmla="*/ 267 w 398"/>
                  <a:gd name="T7" fmla="*/ 37 h 472"/>
                  <a:gd name="T8" fmla="*/ 271 w 398"/>
                  <a:gd name="T9" fmla="*/ 59 h 472"/>
                  <a:gd name="T10" fmla="*/ 301 w 398"/>
                  <a:gd name="T11" fmla="*/ 41 h 472"/>
                  <a:gd name="T12" fmla="*/ 298 w 398"/>
                  <a:gd name="T13" fmla="*/ 19 h 472"/>
                  <a:gd name="T14" fmla="*/ 318 w 398"/>
                  <a:gd name="T15" fmla="*/ 8 h 472"/>
                  <a:gd name="T16" fmla="*/ 343 w 398"/>
                  <a:gd name="T17" fmla="*/ 1 h 472"/>
                  <a:gd name="T18" fmla="*/ 363 w 398"/>
                  <a:gd name="T19" fmla="*/ 4 h 472"/>
                  <a:gd name="T20" fmla="*/ 380 w 398"/>
                  <a:gd name="T21" fmla="*/ 15 h 472"/>
                  <a:gd name="T22" fmla="*/ 390 w 398"/>
                  <a:gd name="T23" fmla="*/ 36 h 472"/>
                  <a:gd name="T24" fmla="*/ 395 w 398"/>
                  <a:gd name="T25" fmla="*/ 63 h 472"/>
                  <a:gd name="T26" fmla="*/ 397 w 398"/>
                  <a:gd name="T27" fmla="*/ 190 h 472"/>
                  <a:gd name="T28" fmla="*/ 391 w 398"/>
                  <a:gd name="T29" fmla="*/ 223 h 472"/>
                  <a:gd name="T30" fmla="*/ 374 w 398"/>
                  <a:gd name="T31" fmla="*/ 265 h 472"/>
                  <a:gd name="T32" fmla="*/ 349 w 398"/>
                  <a:gd name="T33" fmla="*/ 301 h 472"/>
                  <a:gd name="T34" fmla="*/ 325 w 398"/>
                  <a:gd name="T35" fmla="*/ 322 h 472"/>
                  <a:gd name="T36" fmla="*/ 87 w 398"/>
                  <a:gd name="T37" fmla="*/ 461 h 472"/>
                  <a:gd name="T38" fmla="*/ 62 w 398"/>
                  <a:gd name="T39" fmla="*/ 471 h 472"/>
                  <a:gd name="T40" fmla="*/ 41 w 398"/>
                  <a:gd name="T41" fmla="*/ 471 h 472"/>
                  <a:gd name="T42" fmla="*/ 23 w 398"/>
                  <a:gd name="T43" fmla="*/ 461 h 472"/>
                  <a:gd name="T44" fmla="*/ 10 w 398"/>
                  <a:gd name="T45" fmla="*/ 444 h 472"/>
                  <a:gd name="T46" fmla="*/ 3 w 398"/>
                  <a:gd name="T47" fmla="*/ 419 h 472"/>
                  <a:gd name="T48" fmla="*/ 0 w 398"/>
                  <a:gd name="T49" fmla="*/ 293 h 472"/>
                  <a:gd name="T50" fmla="*/ 3 w 398"/>
                  <a:gd name="T51" fmla="*/ 261 h 472"/>
                  <a:gd name="T52" fmla="*/ 13 w 398"/>
                  <a:gd name="T53" fmla="*/ 229 h 472"/>
                  <a:gd name="T54" fmla="*/ 41 w 398"/>
                  <a:gd name="T55" fmla="*/ 180 h 472"/>
                  <a:gd name="T56" fmla="*/ 64 w 398"/>
                  <a:gd name="T57" fmla="*/ 157 h 472"/>
                  <a:gd name="T58" fmla="*/ 80 w 398"/>
                  <a:gd name="T59" fmla="*/ 145 h 472"/>
                  <a:gd name="T60" fmla="*/ 193 w 398"/>
                  <a:gd name="T61" fmla="*/ 308 h 472"/>
                  <a:gd name="T62" fmla="*/ 223 w 398"/>
                  <a:gd name="T63" fmla="*/ 271 h 472"/>
                  <a:gd name="T64" fmla="*/ 231 w 398"/>
                  <a:gd name="T65" fmla="*/ 251 h 472"/>
                  <a:gd name="T66" fmla="*/ 251 w 398"/>
                  <a:gd name="T67" fmla="*/ 220 h 472"/>
                  <a:gd name="T68" fmla="*/ 237 w 398"/>
                  <a:gd name="T69" fmla="*/ 214 h 472"/>
                  <a:gd name="T70" fmla="*/ 237 w 398"/>
                  <a:gd name="T71" fmla="*/ 197 h 472"/>
                  <a:gd name="T72" fmla="*/ 235 w 398"/>
                  <a:gd name="T73" fmla="*/ 184 h 472"/>
                  <a:gd name="T74" fmla="*/ 228 w 398"/>
                  <a:gd name="T75" fmla="*/ 169 h 472"/>
                  <a:gd name="T76" fmla="*/ 220 w 398"/>
                  <a:gd name="T77" fmla="*/ 159 h 472"/>
                  <a:gd name="T78" fmla="*/ 204 w 398"/>
                  <a:gd name="T79" fmla="*/ 155 h 472"/>
                  <a:gd name="T80" fmla="*/ 186 w 398"/>
                  <a:gd name="T81" fmla="*/ 158 h 472"/>
                  <a:gd name="T82" fmla="*/ 165 w 398"/>
                  <a:gd name="T83" fmla="*/ 171 h 472"/>
                  <a:gd name="T84" fmla="*/ 145 w 398"/>
                  <a:gd name="T85" fmla="*/ 189 h 472"/>
                  <a:gd name="T86" fmla="*/ 160 w 398"/>
                  <a:gd name="T87" fmla="*/ 194 h 472"/>
                  <a:gd name="T88" fmla="*/ 175 w 398"/>
                  <a:gd name="T89" fmla="*/ 183 h 472"/>
                  <a:gd name="T90" fmla="*/ 197 w 398"/>
                  <a:gd name="T91" fmla="*/ 177 h 472"/>
                  <a:gd name="T92" fmla="*/ 207 w 398"/>
                  <a:gd name="T93" fmla="*/ 183 h 472"/>
                  <a:gd name="T94" fmla="*/ 214 w 398"/>
                  <a:gd name="T95" fmla="*/ 196 h 472"/>
                  <a:gd name="T96" fmla="*/ 217 w 398"/>
                  <a:gd name="T97" fmla="*/ 209 h 472"/>
                  <a:gd name="T98" fmla="*/ 217 w 398"/>
                  <a:gd name="T99" fmla="*/ 216 h 472"/>
                  <a:gd name="T100" fmla="*/ 157 w 398"/>
                  <a:gd name="T101" fmla="*/ 275 h 472"/>
                  <a:gd name="T102" fmla="*/ 212 w 398"/>
                  <a:gd name="T103" fmla="*/ 254 h 472"/>
                  <a:gd name="T104" fmla="*/ 200 w 398"/>
                  <a:gd name="T105" fmla="*/ 277 h 472"/>
                  <a:gd name="T106" fmla="*/ 177 w 398"/>
                  <a:gd name="T107" fmla="*/ 298 h 472"/>
                  <a:gd name="T108" fmla="*/ 161 w 398"/>
                  <a:gd name="T109" fmla="*/ 305 h 472"/>
                  <a:gd name="T110" fmla="*/ 148 w 398"/>
                  <a:gd name="T111" fmla="*/ 325 h 472"/>
                  <a:gd name="T112" fmla="*/ 161 w 398"/>
                  <a:gd name="T113" fmla="*/ 324 h 472"/>
                  <a:gd name="T114" fmla="*/ 180 w 398"/>
                  <a:gd name="T115" fmla="*/ 31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98" h="472">
                    <a:moveTo>
                      <a:pt x="80" y="145"/>
                    </a:moveTo>
                    <a:lnTo>
                      <a:pt x="93" y="139"/>
                    </a:lnTo>
                    <a:lnTo>
                      <a:pt x="93" y="139"/>
                    </a:lnTo>
                    <a:lnTo>
                      <a:pt x="92" y="150"/>
                    </a:lnTo>
                    <a:lnTo>
                      <a:pt x="91" y="163"/>
                    </a:lnTo>
                    <a:lnTo>
                      <a:pt x="91" y="167"/>
                    </a:lnTo>
                    <a:lnTo>
                      <a:pt x="121" y="149"/>
                    </a:lnTo>
                    <a:lnTo>
                      <a:pt x="121" y="146"/>
                    </a:lnTo>
                    <a:lnTo>
                      <a:pt x="121" y="146"/>
                    </a:lnTo>
                    <a:lnTo>
                      <a:pt x="122" y="133"/>
                    </a:lnTo>
                    <a:lnTo>
                      <a:pt x="123" y="120"/>
                    </a:lnTo>
                    <a:lnTo>
                      <a:pt x="267" y="37"/>
                    </a:lnTo>
                    <a:lnTo>
                      <a:pt x="267" y="37"/>
                    </a:lnTo>
                    <a:lnTo>
                      <a:pt x="269" y="47"/>
                    </a:lnTo>
                    <a:lnTo>
                      <a:pt x="271" y="59"/>
                    </a:lnTo>
                    <a:lnTo>
                      <a:pt x="271" y="62"/>
                    </a:lnTo>
                    <a:lnTo>
                      <a:pt x="301" y="45"/>
                    </a:lnTo>
                    <a:lnTo>
                      <a:pt x="301" y="41"/>
                    </a:lnTo>
                    <a:lnTo>
                      <a:pt x="301" y="41"/>
                    </a:lnTo>
                    <a:lnTo>
                      <a:pt x="300" y="30"/>
                    </a:lnTo>
                    <a:lnTo>
                      <a:pt x="298" y="19"/>
                    </a:lnTo>
                    <a:lnTo>
                      <a:pt x="310" y="12"/>
                    </a:lnTo>
                    <a:lnTo>
                      <a:pt x="310" y="12"/>
                    </a:lnTo>
                    <a:lnTo>
                      <a:pt x="318" y="8"/>
                    </a:lnTo>
                    <a:lnTo>
                      <a:pt x="327" y="4"/>
                    </a:lnTo>
                    <a:lnTo>
                      <a:pt x="335" y="1"/>
                    </a:lnTo>
                    <a:lnTo>
                      <a:pt x="343" y="1"/>
                    </a:lnTo>
                    <a:lnTo>
                      <a:pt x="350" y="0"/>
                    </a:lnTo>
                    <a:lnTo>
                      <a:pt x="356" y="1"/>
                    </a:lnTo>
                    <a:lnTo>
                      <a:pt x="363" y="4"/>
                    </a:lnTo>
                    <a:lnTo>
                      <a:pt x="369" y="7"/>
                    </a:lnTo>
                    <a:lnTo>
                      <a:pt x="374" y="11"/>
                    </a:lnTo>
                    <a:lnTo>
                      <a:pt x="380" y="15"/>
                    </a:lnTo>
                    <a:lnTo>
                      <a:pt x="383" y="22"/>
                    </a:lnTo>
                    <a:lnTo>
                      <a:pt x="388" y="28"/>
                    </a:lnTo>
                    <a:lnTo>
                      <a:pt x="390" y="36"/>
                    </a:lnTo>
                    <a:lnTo>
                      <a:pt x="392" y="44"/>
                    </a:lnTo>
                    <a:lnTo>
                      <a:pt x="395" y="53"/>
                    </a:lnTo>
                    <a:lnTo>
                      <a:pt x="395" y="63"/>
                    </a:lnTo>
                    <a:lnTo>
                      <a:pt x="398" y="181"/>
                    </a:lnTo>
                    <a:lnTo>
                      <a:pt x="398" y="181"/>
                    </a:lnTo>
                    <a:lnTo>
                      <a:pt x="397" y="190"/>
                    </a:lnTo>
                    <a:lnTo>
                      <a:pt x="396" y="201"/>
                    </a:lnTo>
                    <a:lnTo>
                      <a:pt x="395" y="212"/>
                    </a:lnTo>
                    <a:lnTo>
                      <a:pt x="391" y="223"/>
                    </a:lnTo>
                    <a:lnTo>
                      <a:pt x="389" y="234"/>
                    </a:lnTo>
                    <a:lnTo>
                      <a:pt x="384" y="244"/>
                    </a:lnTo>
                    <a:lnTo>
                      <a:pt x="374" y="265"/>
                    </a:lnTo>
                    <a:lnTo>
                      <a:pt x="363" y="283"/>
                    </a:lnTo>
                    <a:lnTo>
                      <a:pt x="356" y="293"/>
                    </a:lnTo>
                    <a:lnTo>
                      <a:pt x="349" y="301"/>
                    </a:lnTo>
                    <a:lnTo>
                      <a:pt x="342" y="309"/>
                    </a:lnTo>
                    <a:lnTo>
                      <a:pt x="334" y="316"/>
                    </a:lnTo>
                    <a:lnTo>
                      <a:pt x="325" y="322"/>
                    </a:lnTo>
                    <a:lnTo>
                      <a:pt x="317" y="328"/>
                    </a:lnTo>
                    <a:lnTo>
                      <a:pt x="87" y="461"/>
                    </a:lnTo>
                    <a:lnTo>
                      <a:pt x="87" y="461"/>
                    </a:lnTo>
                    <a:lnTo>
                      <a:pt x="79" y="466"/>
                    </a:lnTo>
                    <a:lnTo>
                      <a:pt x="70" y="469"/>
                    </a:lnTo>
                    <a:lnTo>
                      <a:pt x="62" y="471"/>
                    </a:lnTo>
                    <a:lnTo>
                      <a:pt x="55" y="472"/>
                    </a:lnTo>
                    <a:lnTo>
                      <a:pt x="48" y="472"/>
                    </a:lnTo>
                    <a:lnTo>
                      <a:pt x="41" y="471"/>
                    </a:lnTo>
                    <a:lnTo>
                      <a:pt x="34" y="469"/>
                    </a:lnTo>
                    <a:lnTo>
                      <a:pt x="29" y="466"/>
                    </a:lnTo>
                    <a:lnTo>
                      <a:pt x="23" y="461"/>
                    </a:lnTo>
                    <a:lnTo>
                      <a:pt x="18" y="457"/>
                    </a:lnTo>
                    <a:lnTo>
                      <a:pt x="13" y="451"/>
                    </a:lnTo>
                    <a:lnTo>
                      <a:pt x="10" y="444"/>
                    </a:lnTo>
                    <a:lnTo>
                      <a:pt x="6" y="437"/>
                    </a:lnTo>
                    <a:lnTo>
                      <a:pt x="4" y="429"/>
                    </a:lnTo>
                    <a:lnTo>
                      <a:pt x="3" y="419"/>
                    </a:lnTo>
                    <a:lnTo>
                      <a:pt x="3" y="410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1" y="282"/>
                    </a:lnTo>
                    <a:lnTo>
                      <a:pt x="1" y="271"/>
                    </a:lnTo>
                    <a:lnTo>
                      <a:pt x="3" y="261"/>
                    </a:lnTo>
                    <a:lnTo>
                      <a:pt x="5" y="250"/>
                    </a:lnTo>
                    <a:lnTo>
                      <a:pt x="9" y="239"/>
                    </a:lnTo>
                    <a:lnTo>
                      <a:pt x="13" y="229"/>
                    </a:lnTo>
                    <a:lnTo>
                      <a:pt x="23" y="209"/>
                    </a:lnTo>
                    <a:lnTo>
                      <a:pt x="34" y="189"/>
                    </a:lnTo>
                    <a:lnTo>
                      <a:pt x="41" y="180"/>
                    </a:lnTo>
                    <a:lnTo>
                      <a:pt x="49" y="172"/>
                    </a:lnTo>
                    <a:lnTo>
                      <a:pt x="56" y="164"/>
                    </a:lnTo>
                    <a:lnTo>
                      <a:pt x="64" y="157"/>
                    </a:lnTo>
                    <a:lnTo>
                      <a:pt x="73" y="150"/>
                    </a:lnTo>
                    <a:lnTo>
                      <a:pt x="80" y="145"/>
                    </a:lnTo>
                    <a:lnTo>
                      <a:pt x="80" y="145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93" y="308"/>
                    </a:lnTo>
                    <a:lnTo>
                      <a:pt x="203" y="297"/>
                    </a:lnTo>
                    <a:lnTo>
                      <a:pt x="214" y="285"/>
                    </a:lnTo>
                    <a:lnTo>
                      <a:pt x="223" y="271"/>
                    </a:lnTo>
                    <a:lnTo>
                      <a:pt x="223" y="271"/>
                    </a:lnTo>
                    <a:lnTo>
                      <a:pt x="227" y="262"/>
                    </a:lnTo>
                    <a:lnTo>
                      <a:pt x="231" y="251"/>
                    </a:lnTo>
                    <a:lnTo>
                      <a:pt x="234" y="240"/>
                    </a:lnTo>
                    <a:lnTo>
                      <a:pt x="236" y="228"/>
                    </a:lnTo>
                    <a:lnTo>
                      <a:pt x="251" y="220"/>
                    </a:lnTo>
                    <a:lnTo>
                      <a:pt x="251" y="206"/>
                    </a:lnTo>
                    <a:lnTo>
                      <a:pt x="237" y="214"/>
                    </a:lnTo>
                    <a:lnTo>
                      <a:pt x="237" y="214"/>
                    </a:lnTo>
                    <a:lnTo>
                      <a:pt x="237" y="207"/>
                    </a:lnTo>
                    <a:lnTo>
                      <a:pt x="237" y="207"/>
                    </a:lnTo>
                    <a:lnTo>
                      <a:pt x="237" y="197"/>
                    </a:lnTo>
                    <a:lnTo>
                      <a:pt x="251" y="189"/>
                    </a:lnTo>
                    <a:lnTo>
                      <a:pt x="250" y="175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2" y="176"/>
                    </a:lnTo>
                    <a:lnTo>
                      <a:pt x="228" y="169"/>
                    </a:lnTo>
                    <a:lnTo>
                      <a:pt x="224" y="163"/>
                    </a:lnTo>
                    <a:lnTo>
                      <a:pt x="220" y="159"/>
                    </a:lnTo>
                    <a:lnTo>
                      <a:pt x="220" y="159"/>
                    </a:lnTo>
                    <a:lnTo>
                      <a:pt x="215" y="157"/>
                    </a:lnTo>
                    <a:lnTo>
                      <a:pt x="209" y="156"/>
                    </a:lnTo>
                    <a:lnTo>
                      <a:pt x="204" y="155"/>
                    </a:lnTo>
                    <a:lnTo>
                      <a:pt x="198" y="156"/>
                    </a:lnTo>
                    <a:lnTo>
                      <a:pt x="193" y="157"/>
                    </a:lnTo>
                    <a:lnTo>
                      <a:pt x="186" y="158"/>
                    </a:lnTo>
                    <a:lnTo>
                      <a:pt x="175" y="164"/>
                    </a:lnTo>
                    <a:lnTo>
                      <a:pt x="175" y="164"/>
                    </a:lnTo>
                    <a:lnTo>
                      <a:pt x="165" y="171"/>
                    </a:lnTo>
                    <a:lnTo>
                      <a:pt x="157" y="177"/>
                    </a:lnTo>
                    <a:lnTo>
                      <a:pt x="150" y="183"/>
                    </a:lnTo>
                    <a:lnTo>
                      <a:pt x="145" y="189"/>
                    </a:lnTo>
                    <a:lnTo>
                      <a:pt x="150" y="204"/>
                    </a:lnTo>
                    <a:lnTo>
                      <a:pt x="150" y="204"/>
                    </a:lnTo>
                    <a:lnTo>
                      <a:pt x="160" y="194"/>
                    </a:lnTo>
                    <a:lnTo>
                      <a:pt x="167" y="188"/>
                    </a:lnTo>
                    <a:lnTo>
                      <a:pt x="175" y="183"/>
                    </a:lnTo>
                    <a:lnTo>
                      <a:pt x="175" y="183"/>
                    </a:lnTo>
                    <a:lnTo>
                      <a:pt x="182" y="180"/>
                    </a:lnTo>
                    <a:lnTo>
                      <a:pt x="190" y="177"/>
                    </a:lnTo>
                    <a:lnTo>
                      <a:pt x="197" y="177"/>
                    </a:lnTo>
                    <a:lnTo>
                      <a:pt x="204" y="180"/>
                    </a:lnTo>
                    <a:lnTo>
                      <a:pt x="204" y="180"/>
                    </a:lnTo>
                    <a:lnTo>
                      <a:pt x="207" y="183"/>
                    </a:lnTo>
                    <a:lnTo>
                      <a:pt x="211" y="186"/>
                    </a:lnTo>
                    <a:lnTo>
                      <a:pt x="213" y="190"/>
                    </a:lnTo>
                    <a:lnTo>
                      <a:pt x="214" y="196"/>
                    </a:lnTo>
                    <a:lnTo>
                      <a:pt x="156" y="230"/>
                    </a:lnTo>
                    <a:lnTo>
                      <a:pt x="156" y="244"/>
                    </a:lnTo>
                    <a:lnTo>
                      <a:pt x="217" y="209"/>
                    </a:lnTo>
                    <a:lnTo>
                      <a:pt x="217" y="209"/>
                    </a:lnTo>
                    <a:lnTo>
                      <a:pt x="217" y="216"/>
                    </a:lnTo>
                    <a:lnTo>
                      <a:pt x="217" y="216"/>
                    </a:lnTo>
                    <a:lnTo>
                      <a:pt x="217" y="225"/>
                    </a:lnTo>
                    <a:lnTo>
                      <a:pt x="156" y="262"/>
                    </a:lnTo>
                    <a:lnTo>
                      <a:pt x="157" y="275"/>
                    </a:lnTo>
                    <a:lnTo>
                      <a:pt x="216" y="241"/>
                    </a:lnTo>
                    <a:lnTo>
                      <a:pt x="216" y="241"/>
                    </a:lnTo>
                    <a:lnTo>
                      <a:pt x="212" y="254"/>
                    </a:lnTo>
                    <a:lnTo>
                      <a:pt x="207" y="267"/>
                    </a:lnTo>
                    <a:lnTo>
                      <a:pt x="207" y="267"/>
                    </a:lnTo>
                    <a:lnTo>
                      <a:pt x="200" y="277"/>
                    </a:lnTo>
                    <a:lnTo>
                      <a:pt x="194" y="285"/>
                    </a:lnTo>
                    <a:lnTo>
                      <a:pt x="186" y="292"/>
                    </a:lnTo>
                    <a:lnTo>
                      <a:pt x="177" y="298"/>
                    </a:lnTo>
                    <a:lnTo>
                      <a:pt x="177" y="298"/>
                    </a:lnTo>
                    <a:lnTo>
                      <a:pt x="169" y="302"/>
                    </a:lnTo>
                    <a:lnTo>
                      <a:pt x="161" y="305"/>
                    </a:lnTo>
                    <a:lnTo>
                      <a:pt x="156" y="306"/>
                    </a:lnTo>
                    <a:lnTo>
                      <a:pt x="150" y="306"/>
                    </a:lnTo>
                    <a:lnTo>
                      <a:pt x="148" y="325"/>
                    </a:lnTo>
                    <a:lnTo>
                      <a:pt x="148" y="325"/>
                    </a:lnTo>
                    <a:lnTo>
                      <a:pt x="153" y="325"/>
                    </a:lnTo>
                    <a:lnTo>
                      <a:pt x="161" y="324"/>
                    </a:lnTo>
                    <a:lnTo>
                      <a:pt x="170" y="321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  <p:sp>
            <p:nvSpPr>
              <p:cNvPr id="63" name="îşliḍé"/>
              <p:cNvSpPr/>
              <p:nvPr/>
            </p:nvSpPr>
            <p:spPr bwMode="auto">
              <a:xfrm flipH="1">
                <a:off x="4958062" y="4897527"/>
                <a:ext cx="261157" cy="335662"/>
              </a:xfrm>
              <a:custGeom>
                <a:avLst/>
                <a:gdLst>
                  <a:gd name="T0" fmla="*/ 97 w 337"/>
                  <a:gd name="T1" fmla="*/ 111 h 502"/>
                  <a:gd name="T2" fmla="*/ 118 w 337"/>
                  <a:gd name="T3" fmla="*/ 46 h 502"/>
                  <a:gd name="T4" fmla="*/ 140 w 337"/>
                  <a:gd name="T5" fmla="*/ 45 h 502"/>
                  <a:gd name="T6" fmla="*/ 153 w 337"/>
                  <a:gd name="T7" fmla="*/ 109 h 502"/>
                  <a:gd name="T8" fmla="*/ 165 w 337"/>
                  <a:gd name="T9" fmla="*/ 86 h 502"/>
                  <a:gd name="T10" fmla="*/ 184 w 337"/>
                  <a:gd name="T11" fmla="*/ 10 h 502"/>
                  <a:gd name="T12" fmla="*/ 207 w 337"/>
                  <a:gd name="T13" fmla="*/ 2 h 502"/>
                  <a:gd name="T14" fmla="*/ 221 w 337"/>
                  <a:gd name="T15" fmla="*/ 52 h 502"/>
                  <a:gd name="T16" fmla="*/ 329 w 337"/>
                  <a:gd name="T17" fmla="*/ 22 h 502"/>
                  <a:gd name="T18" fmla="*/ 332 w 337"/>
                  <a:gd name="T19" fmla="*/ 312 h 502"/>
                  <a:gd name="T20" fmla="*/ 6 w 337"/>
                  <a:gd name="T21" fmla="*/ 496 h 502"/>
                  <a:gd name="T22" fmla="*/ 8 w 337"/>
                  <a:gd name="T23" fmla="*/ 208 h 502"/>
                  <a:gd name="T24" fmla="*/ 122 w 337"/>
                  <a:gd name="T25" fmla="*/ 54 h 502"/>
                  <a:gd name="T26" fmla="*/ 108 w 337"/>
                  <a:gd name="T27" fmla="*/ 82 h 502"/>
                  <a:gd name="T28" fmla="*/ 145 w 337"/>
                  <a:gd name="T29" fmla="*/ 127 h 502"/>
                  <a:gd name="T30" fmla="*/ 138 w 337"/>
                  <a:gd name="T31" fmla="*/ 64 h 502"/>
                  <a:gd name="T32" fmla="*/ 196 w 337"/>
                  <a:gd name="T33" fmla="*/ 12 h 502"/>
                  <a:gd name="T34" fmla="*/ 177 w 337"/>
                  <a:gd name="T35" fmla="*/ 41 h 502"/>
                  <a:gd name="T36" fmla="*/ 174 w 337"/>
                  <a:gd name="T37" fmla="*/ 110 h 502"/>
                  <a:gd name="T38" fmla="*/ 210 w 337"/>
                  <a:gd name="T39" fmla="*/ 32 h 502"/>
                  <a:gd name="T40" fmla="*/ 36 w 337"/>
                  <a:gd name="T41" fmla="*/ 463 h 502"/>
                  <a:gd name="T42" fmla="*/ 304 w 337"/>
                  <a:gd name="T43" fmla="*/ 77 h 502"/>
                  <a:gd name="T44" fmla="*/ 176 w 337"/>
                  <a:gd name="T45" fmla="*/ 151 h 502"/>
                  <a:gd name="T46" fmla="*/ 102 w 337"/>
                  <a:gd name="T47" fmla="*/ 195 h 502"/>
                  <a:gd name="T48" fmla="*/ 228 w 337"/>
                  <a:gd name="T49" fmla="*/ 244 h 502"/>
                  <a:gd name="T50" fmla="*/ 245 w 337"/>
                  <a:gd name="T51" fmla="*/ 225 h 502"/>
                  <a:gd name="T52" fmla="*/ 236 w 337"/>
                  <a:gd name="T53" fmla="*/ 223 h 502"/>
                  <a:gd name="T54" fmla="*/ 217 w 337"/>
                  <a:gd name="T55" fmla="*/ 225 h 502"/>
                  <a:gd name="T56" fmla="*/ 247 w 337"/>
                  <a:gd name="T57" fmla="*/ 204 h 502"/>
                  <a:gd name="T58" fmla="*/ 262 w 337"/>
                  <a:gd name="T59" fmla="*/ 208 h 502"/>
                  <a:gd name="T60" fmla="*/ 256 w 337"/>
                  <a:gd name="T61" fmla="*/ 238 h 502"/>
                  <a:gd name="T62" fmla="*/ 235 w 337"/>
                  <a:gd name="T63" fmla="*/ 258 h 502"/>
                  <a:gd name="T64" fmla="*/ 242 w 337"/>
                  <a:gd name="T65" fmla="*/ 263 h 502"/>
                  <a:gd name="T66" fmla="*/ 263 w 337"/>
                  <a:gd name="T67" fmla="*/ 243 h 502"/>
                  <a:gd name="T68" fmla="*/ 244 w 337"/>
                  <a:gd name="T69" fmla="*/ 277 h 502"/>
                  <a:gd name="T70" fmla="*/ 223 w 337"/>
                  <a:gd name="T71" fmla="*/ 283 h 502"/>
                  <a:gd name="T72" fmla="*/ 216 w 337"/>
                  <a:gd name="T73" fmla="*/ 263 h 502"/>
                  <a:gd name="T74" fmla="*/ 164 w 337"/>
                  <a:gd name="T75" fmla="*/ 257 h 502"/>
                  <a:gd name="T76" fmla="*/ 196 w 337"/>
                  <a:gd name="T77" fmla="*/ 233 h 502"/>
                  <a:gd name="T78" fmla="*/ 189 w 337"/>
                  <a:gd name="T79" fmla="*/ 252 h 502"/>
                  <a:gd name="T80" fmla="*/ 175 w 337"/>
                  <a:gd name="T81" fmla="*/ 271 h 502"/>
                  <a:gd name="T82" fmla="*/ 205 w 337"/>
                  <a:gd name="T83" fmla="*/ 261 h 502"/>
                  <a:gd name="T84" fmla="*/ 207 w 337"/>
                  <a:gd name="T85" fmla="*/ 294 h 502"/>
                  <a:gd name="T86" fmla="*/ 187 w 337"/>
                  <a:gd name="T87" fmla="*/ 310 h 502"/>
                  <a:gd name="T88" fmla="*/ 157 w 337"/>
                  <a:gd name="T89" fmla="*/ 280 h 502"/>
                  <a:gd name="T90" fmla="*/ 175 w 337"/>
                  <a:gd name="T91" fmla="*/ 298 h 502"/>
                  <a:gd name="T92" fmla="*/ 185 w 337"/>
                  <a:gd name="T93" fmla="*/ 297 h 502"/>
                  <a:gd name="T94" fmla="*/ 193 w 337"/>
                  <a:gd name="T95" fmla="*/ 281 h 502"/>
                  <a:gd name="T96" fmla="*/ 183 w 337"/>
                  <a:gd name="T97" fmla="*/ 281 h 502"/>
                  <a:gd name="T98" fmla="*/ 145 w 337"/>
                  <a:gd name="T99" fmla="*/ 334 h 502"/>
                  <a:gd name="T100" fmla="*/ 109 w 337"/>
                  <a:gd name="T101" fmla="*/ 294 h 502"/>
                  <a:gd name="T102" fmla="*/ 116 w 337"/>
                  <a:gd name="T103" fmla="*/ 333 h 502"/>
                  <a:gd name="T104" fmla="*/ 85 w 337"/>
                  <a:gd name="T105" fmla="*/ 371 h 502"/>
                  <a:gd name="T106" fmla="*/ 63 w 337"/>
                  <a:gd name="T107" fmla="*/ 379 h 502"/>
                  <a:gd name="T108" fmla="*/ 76 w 337"/>
                  <a:gd name="T109" fmla="*/ 360 h 502"/>
                  <a:gd name="T110" fmla="*/ 99 w 337"/>
                  <a:gd name="T111" fmla="*/ 339 h 502"/>
                  <a:gd name="T112" fmla="*/ 61 w 337"/>
                  <a:gd name="T113" fmla="*/ 338 h 502"/>
                  <a:gd name="T114" fmla="*/ 80 w 337"/>
                  <a:gd name="T115" fmla="*/ 301 h 502"/>
                  <a:gd name="T116" fmla="*/ 97 w 337"/>
                  <a:gd name="T117" fmla="*/ 309 h 502"/>
                  <a:gd name="T118" fmla="*/ 81 w 337"/>
                  <a:gd name="T119" fmla="*/ 319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7" h="502">
                    <a:moveTo>
                      <a:pt x="8" y="208"/>
                    </a:moveTo>
                    <a:lnTo>
                      <a:pt x="97" y="157"/>
                    </a:lnTo>
                    <a:lnTo>
                      <a:pt x="97" y="157"/>
                    </a:lnTo>
                    <a:lnTo>
                      <a:pt x="96" y="142"/>
                    </a:lnTo>
                    <a:lnTo>
                      <a:pt x="96" y="142"/>
                    </a:lnTo>
                    <a:lnTo>
                      <a:pt x="96" y="126"/>
                    </a:lnTo>
                    <a:lnTo>
                      <a:pt x="97" y="111"/>
                    </a:lnTo>
                    <a:lnTo>
                      <a:pt x="98" y="97"/>
                    </a:lnTo>
                    <a:lnTo>
                      <a:pt x="100" y="83"/>
                    </a:lnTo>
                    <a:lnTo>
                      <a:pt x="100" y="83"/>
                    </a:lnTo>
                    <a:lnTo>
                      <a:pt x="103" y="71"/>
                    </a:lnTo>
                    <a:lnTo>
                      <a:pt x="108" y="59"/>
                    </a:lnTo>
                    <a:lnTo>
                      <a:pt x="115" y="51"/>
                    </a:lnTo>
                    <a:lnTo>
                      <a:pt x="118" y="46"/>
                    </a:lnTo>
                    <a:lnTo>
                      <a:pt x="122" y="44"/>
                    </a:lnTo>
                    <a:lnTo>
                      <a:pt x="122" y="44"/>
                    </a:lnTo>
                    <a:lnTo>
                      <a:pt x="127" y="42"/>
                    </a:lnTo>
                    <a:lnTo>
                      <a:pt x="130" y="41"/>
                    </a:lnTo>
                    <a:lnTo>
                      <a:pt x="134" y="41"/>
                    </a:lnTo>
                    <a:lnTo>
                      <a:pt x="137" y="43"/>
                    </a:lnTo>
                    <a:lnTo>
                      <a:pt x="140" y="45"/>
                    </a:lnTo>
                    <a:lnTo>
                      <a:pt x="143" y="47"/>
                    </a:lnTo>
                    <a:lnTo>
                      <a:pt x="146" y="56"/>
                    </a:lnTo>
                    <a:lnTo>
                      <a:pt x="146" y="56"/>
                    </a:lnTo>
                    <a:lnTo>
                      <a:pt x="149" y="67"/>
                    </a:lnTo>
                    <a:lnTo>
                      <a:pt x="152" y="79"/>
                    </a:lnTo>
                    <a:lnTo>
                      <a:pt x="153" y="93"/>
                    </a:lnTo>
                    <a:lnTo>
                      <a:pt x="153" y="109"/>
                    </a:lnTo>
                    <a:lnTo>
                      <a:pt x="153" y="109"/>
                    </a:lnTo>
                    <a:lnTo>
                      <a:pt x="153" y="122"/>
                    </a:lnTo>
                    <a:lnTo>
                      <a:pt x="165" y="115"/>
                    </a:lnTo>
                    <a:lnTo>
                      <a:pt x="165" y="115"/>
                    </a:lnTo>
                    <a:lnTo>
                      <a:pt x="165" y="101"/>
                    </a:lnTo>
                    <a:lnTo>
                      <a:pt x="165" y="101"/>
                    </a:lnTo>
                    <a:lnTo>
                      <a:pt x="165" y="86"/>
                    </a:lnTo>
                    <a:lnTo>
                      <a:pt x="165" y="70"/>
                    </a:lnTo>
                    <a:lnTo>
                      <a:pt x="167" y="56"/>
                    </a:lnTo>
                    <a:lnTo>
                      <a:pt x="170" y="42"/>
                    </a:lnTo>
                    <a:lnTo>
                      <a:pt x="170" y="42"/>
                    </a:lnTo>
                    <a:lnTo>
                      <a:pt x="173" y="30"/>
                    </a:lnTo>
                    <a:lnTo>
                      <a:pt x="177" y="19"/>
                    </a:lnTo>
                    <a:lnTo>
                      <a:pt x="184" y="10"/>
                    </a:lnTo>
                    <a:lnTo>
                      <a:pt x="187" y="5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95" y="1"/>
                    </a:lnTo>
                    <a:lnTo>
                      <a:pt x="200" y="0"/>
                    </a:lnTo>
                    <a:lnTo>
                      <a:pt x="203" y="0"/>
                    </a:lnTo>
                    <a:lnTo>
                      <a:pt x="207" y="2"/>
                    </a:lnTo>
                    <a:lnTo>
                      <a:pt x="209" y="4"/>
                    </a:lnTo>
                    <a:lnTo>
                      <a:pt x="211" y="8"/>
                    </a:lnTo>
                    <a:lnTo>
                      <a:pt x="216" y="15"/>
                    </a:lnTo>
                    <a:lnTo>
                      <a:pt x="216" y="15"/>
                    </a:lnTo>
                    <a:lnTo>
                      <a:pt x="218" y="26"/>
                    </a:lnTo>
                    <a:lnTo>
                      <a:pt x="220" y="38"/>
                    </a:lnTo>
                    <a:lnTo>
                      <a:pt x="221" y="52"/>
                    </a:lnTo>
                    <a:lnTo>
                      <a:pt x="222" y="68"/>
                    </a:lnTo>
                    <a:lnTo>
                      <a:pt x="222" y="68"/>
                    </a:lnTo>
                    <a:lnTo>
                      <a:pt x="222" y="81"/>
                    </a:lnTo>
                    <a:lnTo>
                      <a:pt x="322" y="23"/>
                    </a:lnTo>
                    <a:lnTo>
                      <a:pt x="322" y="23"/>
                    </a:lnTo>
                    <a:lnTo>
                      <a:pt x="325" y="22"/>
                    </a:lnTo>
                    <a:lnTo>
                      <a:pt x="329" y="22"/>
                    </a:lnTo>
                    <a:lnTo>
                      <a:pt x="330" y="24"/>
                    </a:lnTo>
                    <a:lnTo>
                      <a:pt x="331" y="28"/>
                    </a:lnTo>
                    <a:lnTo>
                      <a:pt x="337" y="299"/>
                    </a:lnTo>
                    <a:lnTo>
                      <a:pt x="337" y="299"/>
                    </a:lnTo>
                    <a:lnTo>
                      <a:pt x="337" y="304"/>
                    </a:lnTo>
                    <a:lnTo>
                      <a:pt x="334" y="309"/>
                    </a:lnTo>
                    <a:lnTo>
                      <a:pt x="332" y="312"/>
                    </a:lnTo>
                    <a:lnTo>
                      <a:pt x="329" y="315"/>
                    </a:lnTo>
                    <a:lnTo>
                      <a:pt x="15" y="501"/>
                    </a:lnTo>
                    <a:lnTo>
                      <a:pt x="15" y="501"/>
                    </a:lnTo>
                    <a:lnTo>
                      <a:pt x="11" y="502"/>
                    </a:lnTo>
                    <a:lnTo>
                      <a:pt x="8" y="501"/>
                    </a:lnTo>
                    <a:lnTo>
                      <a:pt x="7" y="499"/>
                    </a:lnTo>
                    <a:lnTo>
                      <a:pt x="6" y="496"/>
                    </a:lnTo>
                    <a:lnTo>
                      <a:pt x="0" y="223"/>
                    </a:lnTo>
                    <a:lnTo>
                      <a:pt x="0" y="223"/>
                    </a:lnTo>
                    <a:lnTo>
                      <a:pt x="0" y="219"/>
                    </a:lnTo>
                    <a:lnTo>
                      <a:pt x="2" y="215"/>
                    </a:lnTo>
                    <a:lnTo>
                      <a:pt x="5" y="211"/>
                    </a:lnTo>
                    <a:lnTo>
                      <a:pt x="8" y="208"/>
                    </a:lnTo>
                    <a:lnTo>
                      <a:pt x="8" y="208"/>
                    </a:lnTo>
                    <a:close/>
                    <a:moveTo>
                      <a:pt x="138" y="64"/>
                    </a:moveTo>
                    <a:lnTo>
                      <a:pt x="138" y="64"/>
                    </a:lnTo>
                    <a:lnTo>
                      <a:pt x="135" y="57"/>
                    </a:lnTo>
                    <a:lnTo>
                      <a:pt x="131" y="54"/>
                    </a:lnTo>
                    <a:lnTo>
                      <a:pt x="129" y="53"/>
                    </a:lnTo>
                    <a:lnTo>
                      <a:pt x="127" y="53"/>
                    </a:lnTo>
                    <a:lnTo>
                      <a:pt x="122" y="54"/>
                    </a:lnTo>
                    <a:lnTo>
                      <a:pt x="122" y="54"/>
                    </a:lnTo>
                    <a:lnTo>
                      <a:pt x="122" y="54"/>
                    </a:lnTo>
                    <a:lnTo>
                      <a:pt x="118" y="58"/>
                    </a:lnTo>
                    <a:lnTo>
                      <a:pt x="115" y="64"/>
                    </a:lnTo>
                    <a:lnTo>
                      <a:pt x="111" y="71"/>
                    </a:lnTo>
                    <a:lnTo>
                      <a:pt x="108" y="82"/>
                    </a:lnTo>
                    <a:lnTo>
                      <a:pt x="108" y="82"/>
                    </a:lnTo>
                    <a:lnTo>
                      <a:pt x="107" y="94"/>
                    </a:lnTo>
                    <a:lnTo>
                      <a:pt x="104" y="108"/>
                    </a:lnTo>
                    <a:lnTo>
                      <a:pt x="104" y="122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51"/>
                    </a:lnTo>
                    <a:lnTo>
                      <a:pt x="145" y="127"/>
                    </a:lnTo>
                    <a:lnTo>
                      <a:pt x="145" y="127"/>
                    </a:lnTo>
                    <a:lnTo>
                      <a:pt x="145" y="113"/>
                    </a:lnTo>
                    <a:lnTo>
                      <a:pt x="145" y="113"/>
                    </a:lnTo>
                    <a:lnTo>
                      <a:pt x="144" y="98"/>
                    </a:lnTo>
                    <a:lnTo>
                      <a:pt x="143" y="85"/>
                    </a:lnTo>
                    <a:lnTo>
                      <a:pt x="140" y="73"/>
                    </a:lnTo>
                    <a:lnTo>
                      <a:pt x="138" y="64"/>
                    </a:lnTo>
                    <a:lnTo>
                      <a:pt x="138" y="64"/>
                    </a:lnTo>
                    <a:close/>
                    <a:moveTo>
                      <a:pt x="208" y="24"/>
                    </a:moveTo>
                    <a:lnTo>
                      <a:pt x="208" y="24"/>
                    </a:lnTo>
                    <a:lnTo>
                      <a:pt x="204" y="16"/>
                    </a:lnTo>
                    <a:lnTo>
                      <a:pt x="201" y="13"/>
                    </a:lnTo>
                    <a:lnTo>
                      <a:pt x="199" y="12"/>
                    </a:lnTo>
                    <a:lnTo>
                      <a:pt x="196" y="12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87" y="17"/>
                    </a:lnTo>
                    <a:lnTo>
                      <a:pt x="183" y="23"/>
                    </a:lnTo>
                    <a:lnTo>
                      <a:pt x="180" y="30"/>
                    </a:lnTo>
                    <a:lnTo>
                      <a:pt x="177" y="41"/>
                    </a:lnTo>
                    <a:lnTo>
                      <a:pt x="177" y="41"/>
                    </a:lnTo>
                    <a:lnTo>
                      <a:pt x="175" y="53"/>
                    </a:lnTo>
                    <a:lnTo>
                      <a:pt x="174" y="67"/>
                    </a:lnTo>
                    <a:lnTo>
                      <a:pt x="173" y="81"/>
                    </a:lnTo>
                    <a:lnTo>
                      <a:pt x="173" y="97"/>
                    </a:lnTo>
                    <a:lnTo>
                      <a:pt x="173" y="97"/>
                    </a:lnTo>
                    <a:lnTo>
                      <a:pt x="174" y="110"/>
                    </a:lnTo>
                    <a:lnTo>
                      <a:pt x="213" y="86"/>
                    </a:lnTo>
                    <a:lnTo>
                      <a:pt x="213" y="86"/>
                    </a:lnTo>
                    <a:lnTo>
                      <a:pt x="213" y="72"/>
                    </a:lnTo>
                    <a:lnTo>
                      <a:pt x="213" y="72"/>
                    </a:lnTo>
                    <a:lnTo>
                      <a:pt x="213" y="58"/>
                    </a:lnTo>
                    <a:lnTo>
                      <a:pt x="212" y="44"/>
                    </a:lnTo>
                    <a:lnTo>
                      <a:pt x="210" y="32"/>
                    </a:lnTo>
                    <a:lnTo>
                      <a:pt x="208" y="24"/>
                    </a:lnTo>
                    <a:lnTo>
                      <a:pt x="208" y="24"/>
                    </a:lnTo>
                    <a:close/>
                    <a:moveTo>
                      <a:pt x="33" y="462"/>
                    </a:moveTo>
                    <a:lnTo>
                      <a:pt x="33" y="462"/>
                    </a:lnTo>
                    <a:lnTo>
                      <a:pt x="33" y="463"/>
                    </a:lnTo>
                    <a:lnTo>
                      <a:pt x="34" y="463"/>
                    </a:lnTo>
                    <a:lnTo>
                      <a:pt x="36" y="463"/>
                    </a:lnTo>
                    <a:lnTo>
                      <a:pt x="306" y="302"/>
                    </a:lnTo>
                    <a:lnTo>
                      <a:pt x="306" y="302"/>
                    </a:lnTo>
                    <a:lnTo>
                      <a:pt x="309" y="300"/>
                    </a:lnTo>
                    <a:lnTo>
                      <a:pt x="310" y="297"/>
                    </a:lnTo>
                    <a:lnTo>
                      <a:pt x="305" y="79"/>
                    </a:lnTo>
                    <a:lnTo>
                      <a:pt x="305" y="79"/>
                    </a:lnTo>
                    <a:lnTo>
                      <a:pt x="304" y="77"/>
                    </a:lnTo>
                    <a:lnTo>
                      <a:pt x="303" y="77"/>
                    </a:lnTo>
                    <a:lnTo>
                      <a:pt x="302" y="78"/>
                    </a:lnTo>
                    <a:lnTo>
                      <a:pt x="218" y="127"/>
                    </a:lnTo>
                    <a:lnTo>
                      <a:pt x="213" y="130"/>
                    </a:lnTo>
                    <a:lnTo>
                      <a:pt x="209" y="133"/>
                    </a:lnTo>
                    <a:lnTo>
                      <a:pt x="181" y="149"/>
                    </a:lnTo>
                    <a:lnTo>
                      <a:pt x="176" y="151"/>
                    </a:lnTo>
                    <a:lnTo>
                      <a:pt x="172" y="154"/>
                    </a:lnTo>
                    <a:lnTo>
                      <a:pt x="149" y="167"/>
                    </a:lnTo>
                    <a:lnTo>
                      <a:pt x="144" y="171"/>
                    </a:lnTo>
                    <a:lnTo>
                      <a:pt x="139" y="173"/>
                    </a:lnTo>
                    <a:lnTo>
                      <a:pt x="112" y="190"/>
                    </a:lnTo>
                    <a:lnTo>
                      <a:pt x="107" y="192"/>
                    </a:lnTo>
                    <a:lnTo>
                      <a:pt x="102" y="195"/>
                    </a:lnTo>
                    <a:lnTo>
                      <a:pt x="30" y="238"/>
                    </a:lnTo>
                    <a:lnTo>
                      <a:pt x="30" y="238"/>
                    </a:lnTo>
                    <a:lnTo>
                      <a:pt x="28" y="241"/>
                    </a:lnTo>
                    <a:lnTo>
                      <a:pt x="27" y="243"/>
                    </a:lnTo>
                    <a:lnTo>
                      <a:pt x="33" y="462"/>
                    </a:lnTo>
                    <a:lnTo>
                      <a:pt x="33" y="462"/>
                    </a:lnTo>
                    <a:close/>
                    <a:moveTo>
                      <a:pt x="228" y="244"/>
                    </a:moveTo>
                    <a:lnTo>
                      <a:pt x="228" y="244"/>
                    </a:lnTo>
                    <a:lnTo>
                      <a:pt x="233" y="239"/>
                    </a:lnTo>
                    <a:lnTo>
                      <a:pt x="233" y="239"/>
                    </a:lnTo>
                    <a:lnTo>
                      <a:pt x="238" y="234"/>
                    </a:lnTo>
                    <a:lnTo>
                      <a:pt x="238" y="234"/>
                    </a:lnTo>
                    <a:lnTo>
                      <a:pt x="244" y="229"/>
                    </a:lnTo>
                    <a:lnTo>
                      <a:pt x="245" y="225"/>
                    </a:lnTo>
                    <a:lnTo>
                      <a:pt x="245" y="225"/>
                    </a:lnTo>
                    <a:lnTo>
                      <a:pt x="245" y="222"/>
                    </a:lnTo>
                    <a:lnTo>
                      <a:pt x="242" y="221"/>
                    </a:lnTo>
                    <a:lnTo>
                      <a:pt x="242" y="221"/>
                    </a:lnTo>
                    <a:lnTo>
                      <a:pt x="239" y="222"/>
                    </a:lnTo>
                    <a:lnTo>
                      <a:pt x="236" y="223"/>
                    </a:lnTo>
                    <a:lnTo>
                      <a:pt x="236" y="223"/>
                    </a:lnTo>
                    <a:lnTo>
                      <a:pt x="230" y="228"/>
                    </a:lnTo>
                    <a:lnTo>
                      <a:pt x="230" y="228"/>
                    </a:lnTo>
                    <a:lnTo>
                      <a:pt x="226" y="233"/>
                    </a:lnTo>
                    <a:lnTo>
                      <a:pt x="221" y="238"/>
                    </a:lnTo>
                    <a:lnTo>
                      <a:pt x="219" y="242"/>
                    </a:lnTo>
                    <a:lnTo>
                      <a:pt x="217" y="243"/>
                    </a:lnTo>
                    <a:lnTo>
                      <a:pt x="217" y="225"/>
                    </a:lnTo>
                    <a:lnTo>
                      <a:pt x="217" y="225"/>
                    </a:lnTo>
                    <a:lnTo>
                      <a:pt x="226" y="217"/>
                    </a:lnTo>
                    <a:lnTo>
                      <a:pt x="226" y="217"/>
                    </a:lnTo>
                    <a:lnTo>
                      <a:pt x="236" y="208"/>
                    </a:lnTo>
                    <a:lnTo>
                      <a:pt x="236" y="208"/>
                    </a:lnTo>
                    <a:lnTo>
                      <a:pt x="242" y="205"/>
                    </a:lnTo>
                    <a:lnTo>
                      <a:pt x="247" y="204"/>
                    </a:lnTo>
                    <a:lnTo>
                      <a:pt x="247" y="204"/>
                    </a:lnTo>
                    <a:lnTo>
                      <a:pt x="253" y="203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9" y="205"/>
                    </a:lnTo>
                    <a:lnTo>
                      <a:pt x="262" y="208"/>
                    </a:lnTo>
                    <a:lnTo>
                      <a:pt x="262" y="208"/>
                    </a:lnTo>
                    <a:lnTo>
                      <a:pt x="263" y="212"/>
                    </a:lnTo>
                    <a:lnTo>
                      <a:pt x="263" y="216"/>
                    </a:lnTo>
                    <a:lnTo>
                      <a:pt x="263" y="216"/>
                    </a:lnTo>
                    <a:lnTo>
                      <a:pt x="263" y="223"/>
                    </a:lnTo>
                    <a:lnTo>
                      <a:pt x="260" y="231"/>
                    </a:lnTo>
                    <a:lnTo>
                      <a:pt x="260" y="231"/>
                    </a:lnTo>
                    <a:lnTo>
                      <a:pt x="256" y="238"/>
                    </a:lnTo>
                    <a:lnTo>
                      <a:pt x="250" y="244"/>
                    </a:lnTo>
                    <a:lnTo>
                      <a:pt x="250" y="244"/>
                    </a:lnTo>
                    <a:lnTo>
                      <a:pt x="245" y="248"/>
                    </a:lnTo>
                    <a:lnTo>
                      <a:pt x="245" y="248"/>
                    </a:lnTo>
                    <a:lnTo>
                      <a:pt x="240" y="254"/>
                    </a:lnTo>
                    <a:lnTo>
                      <a:pt x="240" y="254"/>
                    </a:lnTo>
                    <a:lnTo>
                      <a:pt x="235" y="258"/>
                    </a:lnTo>
                    <a:lnTo>
                      <a:pt x="233" y="263"/>
                    </a:lnTo>
                    <a:lnTo>
                      <a:pt x="233" y="263"/>
                    </a:lnTo>
                    <a:lnTo>
                      <a:pt x="235" y="266"/>
                    </a:lnTo>
                    <a:lnTo>
                      <a:pt x="237" y="266"/>
                    </a:lnTo>
                    <a:lnTo>
                      <a:pt x="237" y="266"/>
                    </a:lnTo>
                    <a:lnTo>
                      <a:pt x="239" y="265"/>
                    </a:lnTo>
                    <a:lnTo>
                      <a:pt x="242" y="263"/>
                    </a:lnTo>
                    <a:lnTo>
                      <a:pt x="242" y="263"/>
                    </a:lnTo>
                    <a:lnTo>
                      <a:pt x="249" y="258"/>
                    </a:lnTo>
                    <a:lnTo>
                      <a:pt x="249" y="258"/>
                    </a:lnTo>
                    <a:lnTo>
                      <a:pt x="255" y="253"/>
                    </a:lnTo>
                    <a:lnTo>
                      <a:pt x="255" y="253"/>
                    </a:lnTo>
                    <a:lnTo>
                      <a:pt x="259" y="247"/>
                    </a:lnTo>
                    <a:lnTo>
                      <a:pt x="263" y="243"/>
                    </a:lnTo>
                    <a:lnTo>
                      <a:pt x="264" y="242"/>
                    </a:lnTo>
                    <a:lnTo>
                      <a:pt x="265" y="260"/>
                    </a:lnTo>
                    <a:lnTo>
                      <a:pt x="265" y="260"/>
                    </a:lnTo>
                    <a:lnTo>
                      <a:pt x="255" y="269"/>
                    </a:lnTo>
                    <a:lnTo>
                      <a:pt x="255" y="269"/>
                    </a:lnTo>
                    <a:lnTo>
                      <a:pt x="249" y="274"/>
                    </a:lnTo>
                    <a:lnTo>
                      <a:pt x="244" y="277"/>
                    </a:lnTo>
                    <a:lnTo>
                      <a:pt x="244" y="277"/>
                    </a:lnTo>
                    <a:lnTo>
                      <a:pt x="237" y="281"/>
                    </a:lnTo>
                    <a:lnTo>
                      <a:pt x="231" y="283"/>
                    </a:lnTo>
                    <a:lnTo>
                      <a:pt x="231" y="283"/>
                    </a:lnTo>
                    <a:lnTo>
                      <a:pt x="227" y="284"/>
                    </a:lnTo>
                    <a:lnTo>
                      <a:pt x="223" y="283"/>
                    </a:lnTo>
                    <a:lnTo>
                      <a:pt x="223" y="283"/>
                    </a:lnTo>
                    <a:lnTo>
                      <a:pt x="220" y="282"/>
                    </a:lnTo>
                    <a:lnTo>
                      <a:pt x="218" y="279"/>
                    </a:lnTo>
                    <a:lnTo>
                      <a:pt x="218" y="279"/>
                    </a:lnTo>
                    <a:lnTo>
                      <a:pt x="216" y="275"/>
                    </a:lnTo>
                    <a:lnTo>
                      <a:pt x="216" y="271"/>
                    </a:lnTo>
                    <a:lnTo>
                      <a:pt x="216" y="271"/>
                    </a:lnTo>
                    <a:lnTo>
                      <a:pt x="216" y="263"/>
                    </a:lnTo>
                    <a:lnTo>
                      <a:pt x="218" y="257"/>
                    </a:lnTo>
                    <a:lnTo>
                      <a:pt x="218" y="257"/>
                    </a:lnTo>
                    <a:lnTo>
                      <a:pt x="222" y="250"/>
                    </a:lnTo>
                    <a:lnTo>
                      <a:pt x="228" y="244"/>
                    </a:lnTo>
                    <a:lnTo>
                      <a:pt x="228" y="244"/>
                    </a:lnTo>
                    <a:close/>
                    <a:moveTo>
                      <a:pt x="164" y="257"/>
                    </a:moveTo>
                    <a:lnTo>
                      <a:pt x="164" y="257"/>
                    </a:lnTo>
                    <a:lnTo>
                      <a:pt x="167" y="253"/>
                    </a:lnTo>
                    <a:lnTo>
                      <a:pt x="172" y="248"/>
                    </a:lnTo>
                    <a:lnTo>
                      <a:pt x="179" y="243"/>
                    </a:lnTo>
                    <a:lnTo>
                      <a:pt x="185" y="239"/>
                    </a:lnTo>
                    <a:lnTo>
                      <a:pt x="185" y="239"/>
                    </a:lnTo>
                    <a:lnTo>
                      <a:pt x="196" y="233"/>
                    </a:lnTo>
                    <a:lnTo>
                      <a:pt x="196" y="233"/>
                    </a:lnTo>
                    <a:lnTo>
                      <a:pt x="205" y="230"/>
                    </a:lnTo>
                    <a:lnTo>
                      <a:pt x="205" y="247"/>
                    </a:lnTo>
                    <a:lnTo>
                      <a:pt x="204" y="248"/>
                    </a:lnTo>
                    <a:lnTo>
                      <a:pt x="204" y="248"/>
                    </a:lnTo>
                    <a:lnTo>
                      <a:pt x="196" y="249"/>
                    </a:lnTo>
                    <a:lnTo>
                      <a:pt x="196" y="249"/>
                    </a:lnTo>
                    <a:lnTo>
                      <a:pt x="189" y="252"/>
                    </a:lnTo>
                    <a:lnTo>
                      <a:pt x="189" y="252"/>
                    </a:lnTo>
                    <a:lnTo>
                      <a:pt x="183" y="256"/>
                    </a:lnTo>
                    <a:lnTo>
                      <a:pt x="179" y="260"/>
                    </a:lnTo>
                    <a:lnTo>
                      <a:pt x="179" y="260"/>
                    </a:lnTo>
                    <a:lnTo>
                      <a:pt x="175" y="265"/>
                    </a:lnTo>
                    <a:lnTo>
                      <a:pt x="175" y="270"/>
                    </a:lnTo>
                    <a:lnTo>
                      <a:pt x="175" y="271"/>
                    </a:lnTo>
                    <a:lnTo>
                      <a:pt x="175" y="271"/>
                    </a:lnTo>
                    <a:lnTo>
                      <a:pt x="190" y="263"/>
                    </a:lnTo>
                    <a:lnTo>
                      <a:pt x="190" y="263"/>
                    </a:lnTo>
                    <a:lnTo>
                      <a:pt x="195" y="261"/>
                    </a:lnTo>
                    <a:lnTo>
                      <a:pt x="201" y="261"/>
                    </a:lnTo>
                    <a:lnTo>
                      <a:pt x="201" y="261"/>
                    </a:lnTo>
                    <a:lnTo>
                      <a:pt x="205" y="261"/>
                    </a:lnTo>
                    <a:lnTo>
                      <a:pt x="209" y="265"/>
                    </a:lnTo>
                    <a:lnTo>
                      <a:pt x="209" y="265"/>
                    </a:lnTo>
                    <a:lnTo>
                      <a:pt x="210" y="269"/>
                    </a:lnTo>
                    <a:lnTo>
                      <a:pt x="211" y="275"/>
                    </a:lnTo>
                    <a:lnTo>
                      <a:pt x="211" y="275"/>
                    </a:lnTo>
                    <a:lnTo>
                      <a:pt x="210" y="284"/>
                    </a:lnTo>
                    <a:lnTo>
                      <a:pt x="207" y="294"/>
                    </a:lnTo>
                    <a:lnTo>
                      <a:pt x="207" y="294"/>
                    </a:lnTo>
                    <a:lnTo>
                      <a:pt x="201" y="301"/>
                    </a:lnTo>
                    <a:lnTo>
                      <a:pt x="198" y="304"/>
                    </a:lnTo>
                    <a:lnTo>
                      <a:pt x="194" y="307"/>
                    </a:lnTo>
                    <a:lnTo>
                      <a:pt x="194" y="307"/>
                    </a:lnTo>
                    <a:lnTo>
                      <a:pt x="187" y="310"/>
                    </a:lnTo>
                    <a:lnTo>
                      <a:pt x="187" y="310"/>
                    </a:lnTo>
                    <a:lnTo>
                      <a:pt x="183" y="311"/>
                    </a:lnTo>
                    <a:lnTo>
                      <a:pt x="183" y="311"/>
                    </a:lnTo>
                    <a:lnTo>
                      <a:pt x="180" y="310"/>
                    </a:lnTo>
                    <a:lnTo>
                      <a:pt x="176" y="309"/>
                    </a:lnTo>
                    <a:lnTo>
                      <a:pt x="176" y="316"/>
                    </a:lnTo>
                    <a:lnTo>
                      <a:pt x="158" y="326"/>
                    </a:lnTo>
                    <a:lnTo>
                      <a:pt x="157" y="280"/>
                    </a:lnTo>
                    <a:lnTo>
                      <a:pt x="157" y="280"/>
                    </a:lnTo>
                    <a:lnTo>
                      <a:pt x="157" y="273"/>
                    </a:lnTo>
                    <a:lnTo>
                      <a:pt x="158" y="268"/>
                    </a:lnTo>
                    <a:lnTo>
                      <a:pt x="161" y="262"/>
                    </a:lnTo>
                    <a:lnTo>
                      <a:pt x="164" y="257"/>
                    </a:lnTo>
                    <a:lnTo>
                      <a:pt x="164" y="257"/>
                    </a:lnTo>
                    <a:close/>
                    <a:moveTo>
                      <a:pt x="175" y="298"/>
                    </a:moveTo>
                    <a:lnTo>
                      <a:pt x="175" y="298"/>
                    </a:lnTo>
                    <a:lnTo>
                      <a:pt x="177" y="299"/>
                    </a:lnTo>
                    <a:lnTo>
                      <a:pt x="180" y="299"/>
                    </a:lnTo>
                    <a:lnTo>
                      <a:pt x="180" y="299"/>
                    </a:lnTo>
                    <a:lnTo>
                      <a:pt x="183" y="298"/>
                    </a:lnTo>
                    <a:lnTo>
                      <a:pt x="185" y="297"/>
                    </a:lnTo>
                    <a:lnTo>
                      <a:pt x="185" y="297"/>
                    </a:lnTo>
                    <a:lnTo>
                      <a:pt x="189" y="295"/>
                    </a:lnTo>
                    <a:lnTo>
                      <a:pt x="191" y="292"/>
                    </a:lnTo>
                    <a:lnTo>
                      <a:pt x="191" y="292"/>
                    </a:lnTo>
                    <a:lnTo>
                      <a:pt x="193" y="288"/>
                    </a:lnTo>
                    <a:lnTo>
                      <a:pt x="193" y="284"/>
                    </a:lnTo>
                    <a:lnTo>
                      <a:pt x="193" y="284"/>
                    </a:lnTo>
                    <a:lnTo>
                      <a:pt x="193" y="281"/>
                    </a:lnTo>
                    <a:lnTo>
                      <a:pt x="192" y="280"/>
                    </a:lnTo>
                    <a:lnTo>
                      <a:pt x="192" y="280"/>
                    </a:lnTo>
                    <a:lnTo>
                      <a:pt x="190" y="279"/>
                    </a:lnTo>
                    <a:lnTo>
                      <a:pt x="189" y="279"/>
                    </a:lnTo>
                    <a:lnTo>
                      <a:pt x="189" y="279"/>
                    </a:lnTo>
                    <a:lnTo>
                      <a:pt x="183" y="281"/>
                    </a:lnTo>
                    <a:lnTo>
                      <a:pt x="183" y="281"/>
                    </a:lnTo>
                    <a:lnTo>
                      <a:pt x="175" y="284"/>
                    </a:lnTo>
                    <a:lnTo>
                      <a:pt x="175" y="298"/>
                    </a:lnTo>
                    <a:close/>
                    <a:moveTo>
                      <a:pt x="145" y="334"/>
                    </a:moveTo>
                    <a:lnTo>
                      <a:pt x="128" y="344"/>
                    </a:lnTo>
                    <a:lnTo>
                      <a:pt x="126" y="249"/>
                    </a:lnTo>
                    <a:lnTo>
                      <a:pt x="144" y="239"/>
                    </a:lnTo>
                    <a:lnTo>
                      <a:pt x="145" y="334"/>
                    </a:lnTo>
                    <a:close/>
                    <a:moveTo>
                      <a:pt x="87" y="297"/>
                    </a:moveTo>
                    <a:lnTo>
                      <a:pt x="87" y="297"/>
                    </a:lnTo>
                    <a:lnTo>
                      <a:pt x="93" y="294"/>
                    </a:lnTo>
                    <a:lnTo>
                      <a:pt x="99" y="292"/>
                    </a:lnTo>
                    <a:lnTo>
                      <a:pt x="104" y="293"/>
                    </a:lnTo>
                    <a:lnTo>
                      <a:pt x="109" y="294"/>
                    </a:lnTo>
                    <a:lnTo>
                      <a:pt x="109" y="294"/>
                    </a:lnTo>
                    <a:lnTo>
                      <a:pt x="112" y="297"/>
                    </a:lnTo>
                    <a:lnTo>
                      <a:pt x="116" y="302"/>
                    </a:lnTo>
                    <a:lnTo>
                      <a:pt x="117" y="309"/>
                    </a:lnTo>
                    <a:lnTo>
                      <a:pt x="118" y="316"/>
                    </a:lnTo>
                    <a:lnTo>
                      <a:pt x="118" y="316"/>
                    </a:lnTo>
                    <a:lnTo>
                      <a:pt x="117" y="325"/>
                    </a:lnTo>
                    <a:lnTo>
                      <a:pt x="116" y="333"/>
                    </a:lnTo>
                    <a:lnTo>
                      <a:pt x="113" y="340"/>
                    </a:lnTo>
                    <a:lnTo>
                      <a:pt x="109" y="348"/>
                    </a:lnTo>
                    <a:lnTo>
                      <a:pt x="109" y="348"/>
                    </a:lnTo>
                    <a:lnTo>
                      <a:pt x="104" y="354"/>
                    </a:lnTo>
                    <a:lnTo>
                      <a:pt x="99" y="361"/>
                    </a:lnTo>
                    <a:lnTo>
                      <a:pt x="92" y="366"/>
                    </a:lnTo>
                    <a:lnTo>
                      <a:pt x="85" y="371"/>
                    </a:lnTo>
                    <a:lnTo>
                      <a:pt x="85" y="371"/>
                    </a:lnTo>
                    <a:lnTo>
                      <a:pt x="78" y="376"/>
                    </a:lnTo>
                    <a:lnTo>
                      <a:pt x="78" y="376"/>
                    </a:lnTo>
                    <a:lnTo>
                      <a:pt x="72" y="378"/>
                    </a:lnTo>
                    <a:lnTo>
                      <a:pt x="72" y="378"/>
                    </a:lnTo>
                    <a:lnTo>
                      <a:pt x="66" y="379"/>
                    </a:lnTo>
                    <a:lnTo>
                      <a:pt x="63" y="379"/>
                    </a:lnTo>
                    <a:lnTo>
                      <a:pt x="62" y="362"/>
                    </a:lnTo>
                    <a:lnTo>
                      <a:pt x="64" y="361"/>
                    </a:lnTo>
                    <a:lnTo>
                      <a:pt x="67" y="361"/>
                    </a:lnTo>
                    <a:lnTo>
                      <a:pt x="71" y="361"/>
                    </a:lnTo>
                    <a:lnTo>
                      <a:pt x="71" y="361"/>
                    </a:lnTo>
                    <a:lnTo>
                      <a:pt x="76" y="360"/>
                    </a:lnTo>
                    <a:lnTo>
                      <a:pt x="76" y="360"/>
                    </a:lnTo>
                    <a:lnTo>
                      <a:pt x="83" y="357"/>
                    </a:lnTo>
                    <a:lnTo>
                      <a:pt x="83" y="357"/>
                    </a:lnTo>
                    <a:lnTo>
                      <a:pt x="90" y="352"/>
                    </a:lnTo>
                    <a:lnTo>
                      <a:pt x="90" y="352"/>
                    </a:lnTo>
                    <a:lnTo>
                      <a:pt x="94" y="347"/>
                    </a:lnTo>
                    <a:lnTo>
                      <a:pt x="94" y="347"/>
                    </a:lnTo>
                    <a:lnTo>
                      <a:pt x="99" y="339"/>
                    </a:lnTo>
                    <a:lnTo>
                      <a:pt x="99" y="339"/>
                    </a:lnTo>
                    <a:lnTo>
                      <a:pt x="99" y="335"/>
                    </a:lnTo>
                    <a:lnTo>
                      <a:pt x="100" y="330"/>
                    </a:lnTo>
                    <a:lnTo>
                      <a:pt x="61" y="353"/>
                    </a:lnTo>
                    <a:lnTo>
                      <a:pt x="61" y="346"/>
                    </a:lnTo>
                    <a:lnTo>
                      <a:pt x="61" y="346"/>
                    </a:lnTo>
                    <a:lnTo>
                      <a:pt x="61" y="338"/>
                    </a:lnTo>
                    <a:lnTo>
                      <a:pt x="62" y="330"/>
                    </a:lnTo>
                    <a:lnTo>
                      <a:pt x="64" y="324"/>
                    </a:lnTo>
                    <a:lnTo>
                      <a:pt x="67" y="317"/>
                    </a:lnTo>
                    <a:lnTo>
                      <a:pt x="67" y="317"/>
                    </a:lnTo>
                    <a:lnTo>
                      <a:pt x="71" y="311"/>
                    </a:lnTo>
                    <a:lnTo>
                      <a:pt x="75" y="306"/>
                    </a:lnTo>
                    <a:lnTo>
                      <a:pt x="80" y="301"/>
                    </a:lnTo>
                    <a:lnTo>
                      <a:pt x="87" y="297"/>
                    </a:lnTo>
                    <a:lnTo>
                      <a:pt x="87" y="297"/>
                    </a:lnTo>
                    <a:close/>
                    <a:moveTo>
                      <a:pt x="100" y="317"/>
                    </a:moveTo>
                    <a:lnTo>
                      <a:pt x="100" y="317"/>
                    </a:lnTo>
                    <a:lnTo>
                      <a:pt x="99" y="312"/>
                    </a:lnTo>
                    <a:lnTo>
                      <a:pt x="97" y="309"/>
                    </a:lnTo>
                    <a:lnTo>
                      <a:pt x="97" y="309"/>
                    </a:lnTo>
                    <a:lnTo>
                      <a:pt x="94" y="309"/>
                    </a:lnTo>
                    <a:lnTo>
                      <a:pt x="92" y="309"/>
                    </a:lnTo>
                    <a:lnTo>
                      <a:pt x="88" y="310"/>
                    </a:lnTo>
                    <a:lnTo>
                      <a:pt x="88" y="310"/>
                    </a:lnTo>
                    <a:lnTo>
                      <a:pt x="83" y="313"/>
                    </a:lnTo>
                    <a:lnTo>
                      <a:pt x="81" y="319"/>
                    </a:lnTo>
                    <a:lnTo>
                      <a:pt x="81" y="319"/>
                    </a:lnTo>
                    <a:lnTo>
                      <a:pt x="79" y="324"/>
                    </a:lnTo>
                    <a:lnTo>
                      <a:pt x="79" y="330"/>
                    </a:lnTo>
                    <a:lnTo>
                      <a:pt x="100" y="3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050"/>
              </a:p>
            </p:txBody>
          </p:sp>
        </p:grpSp>
        <p:grpSp>
          <p:nvGrpSpPr>
            <p:cNvPr id="6" name="îš1ïdê"/>
            <p:cNvGrpSpPr/>
            <p:nvPr/>
          </p:nvGrpSpPr>
          <p:grpSpPr>
            <a:xfrm>
              <a:off x="663742" y="1441529"/>
              <a:ext cx="5742201" cy="1180303"/>
              <a:chOff x="727728" y="3325968"/>
              <a:chExt cx="5742201" cy="1180303"/>
            </a:xfrm>
          </p:grpSpPr>
          <p:sp>
            <p:nvSpPr>
              <p:cNvPr id="19" name="ïšļîḓè"/>
              <p:cNvSpPr/>
              <p:nvPr/>
            </p:nvSpPr>
            <p:spPr>
              <a:xfrm>
                <a:off x="727728" y="3522182"/>
                <a:ext cx="577851" cy="5778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defRPr sz="3200"/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01</a:t>
                </a:r>
                <a:endParaRPr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îşļíḋé"/>
              <p:cNvSpPr/>
              <p:nvPr/>
            </p:nvSpPr>
            <p:spPr bwMode="auto">
              <a:xfrm>
                <a:off x="1420537" y="3738847"/>
                <a:ext cx="5049392" cy="767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在</a:t>
                </a:r>
                <a:r>
                  <a:rPr lang="en-US" altLang="zh-CN" sz="900" dirty="0"/>
                  <a:t>Java</a:t>
                </a:r>
                <a:r>
                  <a:rPr lang="zh-CN" altLang="en-US" sz="900" dirty="0"/>
                  <a:t>程序启动脚本中，可以指定</a:t>
                </a:r>
                <a:r>
                  <a:rPr lang="en-US" altLang="zh-CN" sz="900" dirty="0"/>
                  <a:t>-</a:t>
                </a:r>
                <a:r>
                  <a:rPr lang="en-US" altLang="zh-CN" sz="900" dirty="0" err="1"/>
                  <a:t>Denv</a:t>
                </a:r>
                <a:r>
                  <a:rPr lang="en-US" altLang="zh-CN" sz="900" dirty="0"/>
                  <a:t>=YOUR-ENVIRONMENT</a:t>
                </a:r>
                <a:endParaRPr lang="en-US" altLang="zh-CN" sz="900" dirty="0"/>
              </a:p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例如：</a:t>
                </a:r>
                <a:r>
                  <a:rPr lang="en-US" altLang="zh-CN" sz="900" dirty="0"/>
                  <a:t>java -</a:t>
                </a:r>
                <a:r>
                  <a:rPr lang="en-US" altLang="zh-CN" sz="900" dirty="0" err="1"/>
                  <a:t>Denv</a:t>
                </a:r>
                <a:r>
                  <a:rPr lang="en-US" altLang="zh-CN" sz="900" dirty="0"/>
                  <a:t>=dev –jar test.jar</a:t>
                </a:r>
                <a:endParaRPr lang="en-US" altLang="zh-CN" sz="800" dirty="0"/>
              </a:p>
            </p:txBody>
          </p:sp>
          <p:sp>
            <p:nvSpPr>
              <p:cNvPr id="21" name="î$ḷiḍe"/>
              <p:cNvSpPr txBox="1"/>
              <p:nvPr/>
            </p:nvSpPr>
            <p:spPr bwMode="auto">
              <a:xfrm>
                <a:off x="1420537" y="3325968"/>
                <a:ext cx="504939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通过</a:t>
                </a:r>
                <a:r>
                  <a:rPr lang="en-US" altLang="zh-CN" sz="1400" dirty="0"/>
                  <a:t>Java System Property</a:t>
                </a:r>
                <a:endParaRPr lang="en-US" altLang="zh-CN" sz="1400" dirty="0"/>
              </a:p>
            </p:txBody>
          </p:sp>
        </p:grpSp>
        <p:grpSp>
          <p:nvGrpSpPr>
            <p:cNvPr id="7" name="ïṩḻiḋé"/>
            <p:cNvGrpSpPr/>
            <p:nvPr/>
          </p:nvGrpSpPr>
          <p:grpSpPr>
            <a:xfrm>
              <a:off x="1356551" y="2865345"/>
              <a:ext cx="5049392" cy="1382273"/>
              <a:chOff x="1420537" y="3023377"/>
              <a:chExt cx="5049392" cy="1382273"/>
            </a:xfrm>
          </p:grpSpPr>
          <p:sp>
            <p:nvSpPr>
              <p:cNvPr id="17" name="išḷïďé"/>
              <p:cNvSpPr/>
              <p:nvPr/>
            </p:nvSpPr>
            <p:spPr bwMode="auto">
              <a:xfrm>
                <a:off x="1420537" y="3436257"/>
                <a:ext cx="5049392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通过操作系统的</a:t>
                </a:r>
                <a:r>
                  <a:rPr lang="en-US" altLang="zh-CN" sz="900" dirty="0"/>
                  <a:t>System Environment ENV</a:t>
                </a:r>
                <a:r>
                  <a:rPr lang="zh-CN" altLang="en-US" sz="900" dirty="0"/>
                  <a:t>来指定，注意</a:t>
                </a:r>
                <a:r>
                  <a:rPr lang="en-US" altLang="zh-CN" sz="900" dirty="0"/>
                  <a:t>key</a:t>
                </a:r>
                <a:r>
                  <a:rPr lang="zh-CN" altLang="en-US" sz="900" dirty="0"/>
                  <a:t>为全大写</a:t>
                </a:r>
                <a:endParaRPr lang="en-US" altLang="zh-CN" sz="900" dirty="0"/>
              </a:p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dirty="0"/>
                  <a:t>例如：</a:t>
                </a:r>
                <a:r>
                  <a:rPr lang="en-US" altLang="zh-CN" sz="900" dirty="0"/>
                  <a:t>ENV=dev</a:t>
                </a:r>
                <a:endParaRPr lang="en-US" altLang="zh-CN" sz="900" dirty="0"/>
              </a:p>
            </p:txBody>
          </p:sp>
          <p:sp>
            <p:nvSpPr>
              <p:cNvPr id="18" name="iṩḷiḍé"/>
              <p:cNvSpPr txBox="1"/>
              <p:nvPr/>
            </p:nvSpPr>
            <p:spPr bwMode="auto">
              <a:xfrm>
                <a:off x="1420537" y="3023377"/>
                <a:ext cx="504939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通过操作系统的</a:t>
                </a:r>
                <a:r>
                  <a:rPr lang="en-US" altLang="zh-CN" sz="1400" dirty="0"/>
                  <a:t>System Environment</a:t>
                </a:r>
                <a:endParaRPr lang="en-US" altLang="zh-CN" sz="1050" b="1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1476455" y="2669703"/>
              <a:ext cx="49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íślîde"/>
            <p:cNvGrpSpPr/>
            <p:nvPr/>
          </p:nvGrpSpPr>
          <p:grpSpPr>
            <a:xfrm>
              <a:off x="663742" y="4577575"/>
              <a:ext cx="6988073" cy="1480986"/>
              <a:chOff x="727728" y="3009200"/>
              <a:chExt cx="6988073" cy="1480986"/>
            </a:xfrm>
          </p:grpSpPr>
          <p:sp>
            <p:nvSpPr>
              <p:cNvPr id="13" name="ïšļiďê"/>
              <p:cNvSpPr/>
              <p:nvPr/>
            </p:nvSpPr>
            <p:spPr>
              <a:xfrm>
                <a:off x="727728" y="3162880"/>
                <a:ext cx="577851" cy="57785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 sz="3200"/>
                </a:pPr>
                <a:r>
                  <a:rPr lang="en-US" altLang="zh-CN" sz="1200" b="1" dirty="0">
                    <a:solidFill>
                      <a:schemeClr val="bg1"/>
                    </a:solidFill>
                  </a:rPr>
                  <a:t>03</a:t>
                </a:r>
                <a:endParaRPr lang="en-US" altLang="zh-CN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îṩḷíḓé"/>
              <p:cNvSpPr/>
              <p:nvPr/>
            </p:nvSpPr>
            <p:spPr bwMode="auto">
              <a:xfrm>
                <a:off x="1420536" y="3436255"/>
                <a:ext cx="6295265" cy="1053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000" dirty="0"/>
                  <a:t>对于</a:t>
                </a:r>
                <a:r>
                  <a:rPr lang="en-US" altLang="zh-CN" sz="1000" dirty="0"/>
                  <a:t>Mac/Linux</a:t>
                </a:r>
                <a:r>
                  <a:rPr lang="zh-CN" altLang="en-US" sz="1000" dirty="0"/>
                  <a:t>，文件位置</a:t>
                </a:r>
                <a:r>
                  <a:rPr lang="en-US" altLang="zh-CN" sz="1000" dirty="0"/>
                  <a:t>/data/</a:t>
                </a:r>
                <a:r>
                  <a:rPr lang="en-US" altLang="zh-CN" sz="1000" dirty="0" err="1"/>
                  <a:t>appdatas</a:t>
                </a:r>
                <a:r>
                  <a:rPr lang="en-US" altLang="zh-CN" sz="1000" dirty="0"/>
                  <a:t>/</a:t>
                </a:r>
                <a:r>
                  <a:rPr lang="en-US" altLang="zh-CN" sz="1000" dirty="0" err="1"/>
                  <a:t>apollo</a:t>
                </a:r>
                <a:r>
                  <a:rPr lang="en-US" altLang="zh-CN" sz="1000" dirty="0"/>
                  <a:t>/</a:t>
                </a:r>
                <a:r>
                  <a:rPr lang="en-US" altLang="zh-CN" sz="1000" dirty="0" err="1"/>
                  <a:t>server.properties</a:t>
                </a:r>
                <a:endParaRPr lang="en-US" altLang="zh-CN" sz="1000" dirty="0"/>
              </a:p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000" dirty="0"/>
                  <a:t>对于</a:t>
                </a:r>
                <a:r>
                  <a:rPr lang="en-US" altLang="zh-CN" sz="1000" dirty="0"/>
                  <a:t>Windows</a:t>
                </a:r>
                <a:r>
                  <a:rPr lang="zh-CN" altLang="en-US" sz="1000" dirty="0"/>
                  <a:t>，文件位置为</a:t>
                </a:r>
                <a:r>
                  <a:rPr lang="en-US" altLang="zh-CN" sz="1000" dirty="0"/>
                  <a:t>D:/data/appdatas/apollo/server.properties</a:t>
                </a:r>
                <a:endParaRPr lang="en-US" altLang="zh-CN" sz="1000" dirty="0"/>
              </a:p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000" dirty="0"/>
                  <a:t>文本内容例如：</a:t>
                </a:r>
                <a:r>
                  <a:rPr lang="en-US" altLang="zh-CN" sz="1000" dirty="0"/>
                  <a:t> env=dev</a:t>
                </a:r>
                <a:endParaRPr lang="en-US" altLang="zh-CN" sz="1000" dirty="0"/>
              </a:p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500" dirty="0"/>
              </a:p>
            </p:txBody>
          </p:sp>
          <p:sp>
            <p:nvSpPr>
              <p:cNvPr id="15" name="iṩļiḑe"/>
              <p:cNvSpPr txBox="1"/>
              <p:nvPr/>
            </p:nvSpPr>
            <p:spPr bwMode="auto">
              <a:xfrm>
                <a:off x="1420537" y="3009200"/>
                <a:ext cx="5049391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400" dirty="0"/>
                  <a:t>通过配置文件</a:t>
                </a:r>
                <a:endParaRPr lang="en-US" altLang="zh-CN" sz="1400" dirty="0"/>
              </a:p>
              <a:p>
                <a:pPr>
                  <a:spcBef>
                    <a:spcPct val="0"/>
                  </a:spcBef>
                </a:pPr>
                <a:endParaRPr lang="en-US" altLang="zh-CN" sz="1350" b="1" dirty="0">
                  <a:latin typeface="+mj-lt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>
              <a:off x="1476455" y="6143625"/>
              <a:ext cx="49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476455" y="4306793"/>
              <a:ext cx="49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ïšļîḓè"/>
          <p:cNvSpPr/>
          <p:nvPr/>
        </p:nvSpPr>
        <p:spPr>
          <a:xfrm>
            <a:off x="493066" y="2713772"/>
            <a:ext cx="433388" cy="4333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altLang="zh-CN" sz="1200" b="1" dirty="0">
                <a:solidFill>
                  <a:schemeClr val="bg1"/>
                </a:solidFill>
              </a:rPr>
              <a:t>02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64" name="íṣḷïḓê"/>
          <p:cNvSpPr/>
          <p:nvPr/>
        </p:nvSpPr>
        <p:spPr>
          <a:xfrm>
            <a:off x="477778" y="650057"/>
            <a:ext cx="6989331" cy="59532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支持应用在不同的环境有不同的配置，如开发环境，测试环境，生产环境等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目前公司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支持的环境：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dev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online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四个环境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9" y="6034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</a:rPr>
              <a:t>springboot</a:t>
            </a:r>
            <a:r>
              <a:rPr lang="zh-CN" altLang="en-US" sz="2400" dirty="0">
                <a:solidFill>
                  <a:schemeClr val="tx1"/>
                </a:solidFill>
              </a:rPr>
              <a:t>集成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1515" y="997633"/>
            <a:ext cx="7760970" cy="37240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@SpringBootApplication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@EnableApolloConfig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"weimob.arch-common"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"dataSource"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"application"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"dubbo"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"xml.namespace.xml"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"json-namespace.json"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"yml-namespace.yml"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Application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SpringBootServletInitializer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@Override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protected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SpringApplicationBuilder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configure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(SpringApplicationBuilder application)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application.sources(Application.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(String[] args)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SpringApplication.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run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(Application.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args)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12417" y="6900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单体应用阶段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2416" y="831533"/>
            <a:ext cx="5415160" cy="3764755"/>
            <a:chOff x="687278" y="1123950"/>
            <a:chExt cx="4688722" cy="5019676"/>
          </a:xfrm>
        </p:grpSpPr>
        <p:sp>
          <p:nvSpPr>
            <p:cNvPr id="21" name="ïṧḻíḑê"/>
            <p:cNvSpPr/>
            <p:nvPr/>
          </p:nvSpPr>
          <p:spPr>
            <a:xfrm>
              <a:off x="687278" y="1647021"/>
              <a:ext cx="4463165" cy="21004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750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800" dirty="0">
                <a:latin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流程图: 可选过程 5"/>
          <p:cNvSpPr/>
          <p:nvPr/>
        </p:nvSpPr>
        <p:spPr>
          <a:xfrm>
            <a:off x="7116296" y="990569"/>
            <a:ext cx="1110342" cy="373224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用户请求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88303" y="1915108"/>
            <a:ext cx="1228237" cy="1616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汽车电商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37372" y="3051110"/>
            <a:ext cx="930098" cy="3732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7134599" y="4058811"/>
            <a:ext cx="1110338" cy="380222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05158" y="3526374"/>
            <a:ext cx="299853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datasource.username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root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datasource.password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123456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Source Code Pro"/>
              </a:rPr>
              <a:t>order.timeout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=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Source Code Pro"/>
              </a:rPr>
              <a:t>30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箭头: 下 10"/>
          <p:cNvSpPr/>
          <p:nvPr/>
        </p:nvSpPr>
        <p:spPr>
          <a:xfrm>
            <a:off x="7558789" y="1458918"/>
            <a:ext cx="287263" cy="38542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/>
          <p:cNvSpPr/>
          <p:nvPr/>
        </p:nvSpPr>
        <p:spPr>
          <a:xfrm>
            <a:off x="7546136" y="3600792"/>
            <a:ext cx="287263" cy="38542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34"/>
          <p:cNvSpPr/>
          <p:nvPr/>
        </p:nvSpPr>
        <p:spPr>
          <a:xfrm>
            <a:off x="236456" y="795735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Oval 35"/>
          <p:cNvSpPr/>
          <p:nvPr/>
        </p:nvSpPr>
        <p:spPr>
          <a:xfrm>
            <a:off x="236456" y="1646927"/>
            <a:ext cx="568702" cy="5687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Oval 36"/>
          <p:cNvSpPr/>
          <p:nvPr/>
        </p:nvSpPr>
        <p:spPr>
          <a:xfrm>
            <a:off x="236456" y="2498118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37"/>
          <p:cNvSpPr txBox="1"/>
          <p:nvPr/>
        </p:nvSpPr>
        <p:spPr>
          <a:xfrm>
            <a:off x="976530" y="815460"/>
            <a:ext cx="4055099" cy="55385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规模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初创型公司，</a:t>
            </a:r>
            <a:r>
              <a:rPr lang="en-US" altLang="zh-CN" dirty="0">
                <a:latin typeface="+mn-ea"/>
              </a:rPr>
              <a:t>5~10</a:t>
            </a:r>
            <a:r>
              <a:rPr lang="zh-CN" altLang="en-US" dirty="0">
                <a:latin typeface="+mn-ea"/>
              </a:rPr>
              <a:t>人规模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,</a:t>
            </a:r>
            <a:r>
              <a:rPr lang="zh-CN" altLang="en-US" dirty="0">
                <a:latin typeface="+mn-ea"/>
              </a:rPr>
              <a:t>开发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个汽车电商项目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971609" y="1667053"/>
            <a:ext cx="3971428" cy="76929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阶段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latin typeface="+mn-ea"/>
              </a:rPr>
              <a:t>All in one</a:t>
            </a:r>
            <a:r>
              <a:rPr lang="zh-CN" altLang="en-US" dirty="0">
                <a:latin typeface="+mn-ea"/>
              </a:rPr>
              <a:t>阶段，所有的业务都在一个独立的系统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TextBox 39"/>
          <p:cNvSpPr txBox="1"/>
          <p:nvPr/>
        </p:nvSpPr>
        <p:spPr>
          <a:xfrm>
            <a:off x="971609" y="2517842"/>
            <a:ext cx="4060020" cy="76929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配置文件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数据库访问链接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用户名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密码等配置数据存放到</a:t>
            </a:r>
            <a:r>
              <a:rPr lang="en-US" altLang="zh-CN" dirty="0" err="1">
                <a:latin typeface="+mn-ea"/>
              </a:rPr>
              <a:t>application.properties</a:t>
            </a:r>
            <a:r>
              <a:rPr lang="zh-CN" altLang="en-US" dirty="0">
                <a:latin typeface="+mn-ea"/>
              </a:rPr>
              <a:t>的文件中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5" y="60346"/>
            <a:ext cx="620586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-spring</a:t>
            </a:r>
            <a:r>
              <a:rPr lang="zh-CN" altLang="en-US" sz="2400" dirty="0">
                <a:solidFill>
                  <a:schemeClr val="tx1"/>
                </a:solidFill>
              </a:rPr>
              <a:t>环境下使用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7530" y="2494806"/>
            <a:ext cx="8398562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"${status}"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status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使用的格式形如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${someKey:someDefaultValue}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${timeout:100}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。冒号前面的是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key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，冒号后面的是默认值。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"${batch:599}"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defaultValue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íṣḷïḓê"/>
          <p:cNvSpPr/>
          <p:nvPr/>
        </p:nvSpPr>
        <p:spPr>
          <a:xfrm>
            <a:off x="487530" y="856229"/>
            <a:ext cx="4418745" cy="119775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占位符使用方式：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代码中直接使用，如：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@Value("${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someKeyFromApollo:someDefaultValue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}")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defRPr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8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-API</a:t>
            </a:r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5168" y="1403210"/>
            <a:ext cx="7053664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根据命名空间获取配置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Config config = ConfigService.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"dubbo"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value = config.getProperty(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"dubbo.application.owner"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通过注解获取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@ApolloConfig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"redis"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Config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redisConfig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value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redisConfig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.getProperty(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"redis.ip"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8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注意点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íṣḷïḓê"/>
          <p:cNvSpPr/>
          <p:nvPr/>
        </p:nvSpPr>
        <p:spPr>
          <a:xfrm>
            <a:off x="333336" y="1418252"/>
            <a:ext cx="7060363" cy="2118050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注意检查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appid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是否配置正确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新增加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时，客户端要增加对应的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namespace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的加载配置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本地缓存文件目录：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Mac/Linux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，文件位置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/data/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appdatas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apollo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/config-cache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对于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，文件位置为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D:/data/appdatas/apollo/config-cache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276257" y="2430788"/>
            <a:ext cx="5974311" cy="2735460"/>
            <a:chOff x="-16275" y="2464532"/>
            <a:chExt cx="6472597" cy="27363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screen"/>
            <a:srcRect b="43093"/>
            <a:stretch>
              <a:fillRect/>
            </a:stretch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 Placeholder 3"/>
          <p:cNvSpPr txBox="1"/>
          <p:nvPr/>
        </p:nvSpPr>
        <p:spPr>
          <a:xfrm>
            <a:off x="1842651" y="1639675"/>
            <a:ext cx="1112484" cy="13229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595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04</a:t>
            </a:r>
            <a:endParaRPr lang="en-US" sz="8595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0154" y="2203819"/>
            <a:ext cx="3000099" cy="610853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设计解析</a:t>
            </a:r>
            <a:endParaRPr lang="zh-CN" altLang="en-US"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 flipH="1">
            <a:off x="1414" y="3082556"/>
            <a:ext cx="5410341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7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客户端设计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817369"/>
            <a:ext cx="3995072" cy="2328499"/>
          </a:xfrm>
          <a:prstGeom prst="rect">
            <a:avLst/>
          </a:prstGeom>
        </p:spPr>
      </p:pic>
      <p:sp>
        <p:nvSpPr>
          <p:cNvPr id="7" name="íṣḷïḓê"/>
          <p:cNvSpPr/>
          <p:nvPr/>
        </p:nvSpPr>
        <p:spPr>
          <a:xfrm>
            <a:off x="4640561" y="858416"/>
            <a:ext cx="4418745" cy="4107329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客户端和服务端保持了一个长连接，从而能第一时间获得配置更新的推送（通过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Http Long Polling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实现）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客户端还会定时从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配置中心服务端拉取应用的最新配置。这是一个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fallback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机制，为了防止推送机制失效导致配置不更新，客户端定时拉取会上报本地版本，所以一般情况下，对于定时拉取的操作，服务端都会返回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304 - Not Modified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，定时频率默认为每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分钟拉取一次，客户端也可以通过在运行时指定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System Property: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apollo.refreshInterval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来覆盖，单位为分钟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配置中心服务端获取到应用的最新配置后，更新本地配置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客户端会把从服务端获取到的配置在本地文件系统缓存一份，在遇到服务不可用，或网络不通的时候，依然能从本地恢复配置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总体设计解析一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06" y="1454420"/>
            <a:ext cx="4103399" cy="2694670"/>
          </a:xfrm>
          <a:prstGeom prst="rect">
            <a:avLst/>
          </a:prstGeom>
        </p:spPr>
      </p:pic>
      <p:sp>
        <p:nvSpPr>
          <p:cNvPr id="6" name="íṣḷïḓê"/>
          <p:cNvSpPr/>
          <p:nvPr/>
        </p:nvSpPr>
        <p:spPr>
          <a:xfrm>
            <a:off x="4592320" y="670560"/>
            <a:ext cx="4480313" cy="4472941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Protal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是配置管理界面，用于添加和修改配置信息，有一个独立的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PortalDB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，存放用户权限、项目和配置信息。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Protal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只需部署一份，它可以管理多套环境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客户端也就是我们的业务系统端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是一个独立的微服务，服务于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进行配置获取，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保持长连接，通过一种推拉结合的模式，实现配置的实时更新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是一个独立的微服务，服务于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进行配置管理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,Portal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通过调用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进行配置管理和发布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共享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ConfigDB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ConfigDB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中存放项目在某个环境中的配置信息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ConfigDB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三者在每个环境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(DEV/QA/PL/PRO)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中都要部署一份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总体设计解析二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íṣḷïḓê"/>
          <p:cNvSpPr/>
          <p:nvPr/>
        </p:nvSpPr>
        <p:spPr>
          <a:xfrm>
            <a:off x="4653888" y="817627"/>
            <a:ext cx="4418745" cy="3439413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Netflix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公司开源的服务注册中心，用于服务注册和发现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为了保证高可用，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都是无状态以集群方式部署的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ConfigService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启动后都会注册到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服务注册中心，并保持心跳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Client/Portal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端从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中获取服务地址，通过客户端软负载（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Software Load Balancer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）与服务端交互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" y="1192584"/>
            <a:ext cx="4068144" cy="3218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4" y="60346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总体设计解析三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íṣḷïḓê"/>
          <p:cNvSpPr/>
          <p:nvPr/>
        </p:nvSpPr>
        <p:spPr>
          <a:xfrm>
            <a:off x="4653888" y="817627"/>
            <a:ext cx="4418745" cy="4052085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端不仅有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，例如要支持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.Net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，以及后期的更多客户端接入，但是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原生仅支持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客户端，如果要为多语言开发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客户端，这个工作量很大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MetaServer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是一个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Proxy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，将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的服务发现接口以更简单明确的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接口的形式暴露出来，方便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Client/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Protal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通过简单的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就可以查询到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Config/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AdminService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的地址列表，然后客户端直接访问服务端的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接口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MetaServer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本身也是无状态以集群方式部署的，那么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Client/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Protal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该如何发现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MetaServer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呢？这里增加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，通过域名访问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MetaServer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，由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Nginx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进行反向代理，对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MetaServer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进行负载均衡和流量转发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185425"/>
            <a:ext cx="4328320" cy="3414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60" y="60348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总体设计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854"/>
            <a:ext cx="4776716" cy="4293646"/>
          </a:xfrm>
          <a:prstGeom prst="rect">
            <a:avLst/>
          </a:prstGeom>
        </p:spPr>
      </p:pic>
      <p:sp>
        <p:nvSpPr>
          <p:cNvPr id="6" name="íṣḷïḓê"/>
          <p:cNvSpPr/>
          <p:nvPr/>
        </p:nvSpPr>
        <p:spPr>
          <a:xfrm>
            <a:off x="4660710" y="965411"/>
            <a:ext cx="4418745" cy="3968255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Config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提供配置的读取、推送等功能，服务对象是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客户端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Admin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提供配置的修改、发布等功能，服务对象是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Apollo 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（管理界面）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Config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Admin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都是多实例、无状态部署，所以需要将自己注册到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中并保持心跳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之上我们架了一层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Meta 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用于封装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Eureka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的服务发现接口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为应用获取配置，通过域名访问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Meta 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获取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Config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服务列表（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IP+Port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），而后直接通过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IP+Port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访问服务，同时在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Client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侧会做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load balance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、错误重试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是配置管理界面，通过域名访问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Meta Server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获取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Admin Service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服务列表（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IP+Port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），而后直接通过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IP+Port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访问服务，同时在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Portal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侧会做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load balance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、错误重试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3" y="60347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可用性考虑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80531" y="1324100"/>
          <a:ext cx="6863647" cy="3515651"/>
        </p:xfrm>
        <a:graphic>
          <a:graphicData uri="http://schemas.openxmlformats.org/drawingml/2006/table">
            <a:tbl>
              <a:tblPr/>
              <a:tblGrid>
                <a:gridCol w="1342606"/>
                <a:gridCol w="1342606"/>
                <a:gridCol w="1342606"/>
                <a:gridCol w="2835829"/>
              </a:tblGrid>
              <a:tr h="215533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场景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影响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降级</a:t>
                      </a:r>
                      <a:endParaRPr lang="zh-CN" altLang="en-US" sz="1200" b="1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原因</a:t>
                      </a:r>
                      <a:endParaRPr lang="zh-CN" altLang="en-US" sz="1200" b="1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13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某台</a:t>
                      </a:r>
                      <a:r>
                        <a:rPr lang="en-US" sz="1100">
                          <a:effectLst/>
                        </a:rPr>
                        <a:t>config service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无影响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Config service</a:t>
                      </a:r>
                      <a:r>
                        <a:rPr lang="zh-CN" altLang="en-US" sz="1100">
                          <a:effectLst/>
                        </a:rPr>
                        <a:t>无状态，客户端重连其它</a:t>
                      </a:r>
                      <a:r>
                        <a:rPr lang="en-US" sz="1100">
                          <a:effectLst/>
                        </a:rPr>
                        <a:t>config service</a:t>
                      </a:r>
                      <a:endParaRPr 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51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所有</a:t>
                      </a:r>
                      <a:r>
                        <a:rPr lang="en-US" sz="1100">
                          <a:effectLst/>
                        </a:rPr>
                        <a:t>config service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客户端无法读取最新配置，</a:t>
                      </a:r>
                      <a:r>
                        <a:rPr lang="en-US" altLang="zh-CN" sz="1100" dirty="0">
                          <a:effectLst/>
                        </a:rPr>
                        <a:t>Portal</a:t>
                      </a:r>
                      <a:r>
                        <a:rPr lang="zh-CN" altLang="en-US" sz="1100" dirty="0">
                          <a:effectLst/>
                        </a:rPr>
                        <a:t>无影响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客户端重启时</a:t>
                      </a:r>
                      <a:r>
                        <a:rPr lang="en-US" altLang="zh-CN" sz="1100">
                          <a:effectLst/>
                        </a:rPr>
                        <a:t>,</a:t>
                      </a:r>
                      <a:r>
                        <a:rPr lang="zh-CN" altLang="en-US" sz="1100">
                          <a:effectLst/>
                        </a:rPr>
                        <a:t>可以读取本地缓存配置文件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20130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某台</a:t>
                      </a:r>
                      <a:r>
                        <a:rPr lang="en-US" sz="1100">
                          <a:effectLst/>
                        </a:rPr>
                        <a:t>admin service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无影响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Admin service</a:t>
                      </a:r>
                      <a:r>
                        <a:rPr lang="zh-CN" altLang="en-US" sz="1100" dirty="0">
                          <a:effectLst/>
                        </a:rPr>
                        <a:t>无状态，</a:t>
                      </a:r>
                      <a:r>
                        <a:rPr lang="en-US" sz="1100" dirty="0">
                          <a:effectLst/>
                        </a:rPr>
                        <a:t>Portal</a:t>
                      </a:r>
                      <a:r>
                        <a:rPr lang="zh-CN" altLang="en-US" sz="1100" dirty="0">
                          <a:effectLst/>
                        </a:rPr>
                        <a:t>重连其它</a:t>
                      </a:r>
                      <a:r>
                        <a:rPr lang="en-US" sz="1100" dirty="0">
                          <a:effectLst/>
                        </a:rPr>
                        <a:t>admin service</a:t>
                      </a:r>
                      <a:endParaRPr lang="en-US" sz="1100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13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所有</a:t>
                      </a:r>
                      <a:r>
                        <a:rPr lang="en-US" sz="1100">
                          <a:effectLst/>
                        </a:rPr>
                        <a:t>admin service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客户端无影响，</a:t>
                      </a:r>
                      <a:r>
                        <a:rPr lang="en-US" altLang="zh-CN" sz="1100">
                          <a:effectLst/>
                        </a:rPr>
                        <a:t>portal</a:t>
                      </a:r>
                      <a:r>
                        <a:rPr lang="zh-CN" altLang="en-US" sz="1100">
                          <a:effectLst/>
                        </a:rPr>
                        <a:t>无法更新配置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47002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某台</a:t>
                      </a:r>
                      <a:r>
                        <a:rPr lang="en-US" sz="1100">
                          <a:effectLst/>
                        </a:rPr>
                        <a:t>portal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无影响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Portal</a:t>
                      </a:r>
                      <a:r>
                        <a:rPr lang="zh-CN" altLang="en-US" sz="1100" dirty="0">
                          <a:effectLst/>
                        </a:rPr>
                        <a:t>域名通过</a:t>
                      </a:r>
                      <a:r>
                        <a:rPr lang="en-US" altLang="zh-CN" sz="1100" dirty="0" err="1">
                          <a:effectLst/>
                        </a:rPr>
                        <a:t>slb</a:t>
                      </a:r>
                      <a:r>
                        <a:rPr lang="zh-CN" altLang="en-US" sz="1100" dirty="0">
                          <a:effectLst/>
                        </a:rPr>
                        <a:t>绑定多台服务器，重试后指向可用的服务器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713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全部</a:t>
                      </a:r>
                      <a:r>
                        <a:rPr lang="en-US" sz="1100">
                          <a:effectLst/>
                        </a:rPr>
                        <a:t>portal</a:t>
                      </a:r>
                      <a:r>
                        <a:rPr lang="zh-CN" altLang="en-US" sz="1100">
                          <a:effectLst/>
                        </a:rPr>
                        <a:t>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客户端无影响，</a:t>
                      </a:r>
                      <a:r>
                        <a:rPr lang="en-US" altLang="zh-CN" sz="1100">
                          <a:effectLst/>
                        </a:rPr>
                        <a:t>portal</a:t>
                      </a:r>
                      <a:r>
                        <a:rPr lang="zh-CN" altLang="en-US" sz="1100">
                          <a:effectLst/>
                        </a:rPr>
                        <a:t>无法更新配置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704733"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某个数据中心下线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无影响</a:t>
                      </a:r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>
                          <a:effectLst/>
                        </a:rPr>
                        <a:t>多数据中心部署，数据完全同步，</a:t>
                      </a:r>
                      <a:r>
                        <a:rPr lang="en-US" sz="1100" dirty="0">
                          <a:effectLst/>
                        </a:rPr>
                        <a:t>Meta Server/Portal</a:t>
                      </a:r>
                      <a:r>
                        <a:rPr lang="zh-CN" altLang="en-US" sz="1100" dirty="0">
                          <a:effectLst/>
                        </a:rPr>
                        <a:t>域名通过</a:t>
                      </a:r>
                      <a:r>
                        <a:rPr lang="en-US" sz="1100" dirty="0" err="1">
                          <a:effectLst/>
                        </a:rPr>
                        <a:t>slb</a:t>
                      </a:r>
                      <a:r>
                        <a:rPr lang="zh-CN" altLang="en-US" sz="1100" dirty="0">
                          <a:effectLst/>
                        </a:rPr>
                        <a:t>自动切换到其它存活的数据中心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marL="45310" marR="45310" marT="20912" marB="20912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80532" y="695980"/>
            <a:ext cx="6236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配置中心作为基础服务，可用性要求非常高，下面的表格描述了不同场景下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Apollo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的可用性：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12417" y="6900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集群应用阶段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850342" y="831533"/>
            <a:ext cx="0" cy="37647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可选过程 5"/>
          <p:cNvSpPr/>
          <p:nvPr/>
        </p:nvSpPr>
        <p:spPr>
          <a:xfrm>
            <a:off x="6778583" y="644922"/>
            <a:ext cx="1327902" cy="31094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用户请求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409593" y="2208144"/>
            <a:ext cx="812070" cy="89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436632" y="2813335"/>
            <a:ext cx="758550" cy="2684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配置文件</a:t>
            </a:r>
            <a:endParaRPr lang="zh-CN" altLang="en-US" sz="1100" dirty="0"/>
          </a:p>
        </p:txBody>
      </p:sp>
      <p:sp>
        <p:nvSpPr>
          <p:cNvPr id="9" name="流程图: 磁盘 8"/>
          <p:cNvSpPr/>
          <p:nvPr/>
        </p:nvSpPr>
        <p:spPr>
          <a:xfrm>
            <a:off x="6911026" y="3517631"/>
            <a:ext cx="1110338" cy="3177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7308671" y="1817428"/>
            <a:ext cx="202572" cy="38542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/>
          <p:cNvSpPr/>
          <p:nvPr/>
        </p:nvSpPr>
        <p:spPr>
          <a:xfrm>
            <a:off x="7341248" y="3137692"/>
            <a:ext cx="225874" cy="32366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652" y="3584075"/>
            <a:ext cx="3584362" cy="1401405"/>
          </a:xfrm>
          <a:prstGeom prst="rect">
            <a:avLst/>
          </a:prstGeom>
        </p:spPr>
      </p:pic>
      <p:sp>
        <p:nvSpPr>
          <p:cNvPr id="14" name="流程图: 可选过程 13"/>
          <p:cNvSpPr/>
          <p:nvPr/>
        </p:nvSpPr>
        <p:spPr>
          <a:xfrm>
            <a:off x="6778585" y="1402505"/>
            <a:ext cx="1327903" cy="31776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</a:t>
            </a:r>
            <a:endParaRPr lang="zh-CN" altLang="en-US" sz="1200" dirty="0"/>
          </a:p>
        </p:txBody>
      </p:sp>
      <p:sp>
        <p:nvSpPr>
          <p:cNvPr id="22" name="箭头: 下 21"/>
          <p:cNvSpPr/>
          <p:nvPr/>
        </p:nvSpPr>
        <p:spPr>
          <a:xfrm>
            <a:off x="7308670" y="1032230"/>
            <a:ext cx="202573" cy="317769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0262" y="2367830"/>
            <a:ext cx="89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汽车电商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0938" y="2210046"/>
            <a:ext cx="812070" cy="89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677977" y="2815237"/>
            <a:ext cx="758550" cy="2684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配置文件</a:t>
            </a:r>
            <a:endParaRPr lang="zh-CN" altLang="en-US" sz="1100" dirty="0"/>
          </a:p>
        </p:txBody>
      </p:sp>
      <p:sp>
        <p:nvSpPr>
          <p:cNvPr id="25" name="文本框 24"/>
          <p:cNvSpPr txBox="1"/>
          <p:nvPr/>
        </p:nvSpPr>
        <p:spPr>
          <a:xfrm>
            <a:off x="7641607" y="2369732"/>
            <a:ext cx="89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汽车电商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77" y="4096613"/>
            <a:ext cx="971550" cy="962025"/>
          </a:xfrm>
          <a:prstGeom prst="rect">
            <a:avLst/>
          </a:prstGeom>
        </p:spPr>
      </p:pic>
      <p:sp>
        <p:nvSpPr>
          <p:cNvPr id="27" name="Oval 34"/>
          <p:cNvSpPr/>
          <p:nvPr/>
        </p:nvSpPr>
        <p:spPr>
          <a:xfrm>
            <a:off x="236456" y="795735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Oval 35"/>
          <p:cNvSpPr/>
          <p:nvPr/>
        </p:nvSpPr>
        <p:spPr>
          <a:xfrm>
            <a:off x="236456" y="1646927"/>
            <a:ext cx="568702" cy="5687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36"/>
          <p:cNvSpPr/>
          <p:nvPr/>
        </p:nvSpPr>
        <p:spPr>
          <a:xfrm>
            <a:off x="236456" y="2498118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37"/>
          <p:cNvSpPr txBox="1"/>
          <p:nvPr/>
        </p:nvSpPr>
        <p:spPr>
          <a:xfrm>
            <a:off x="976530" y="815460"/>
            <a:ext cx="4055099" cy="55385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规模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成长型公司，</a:t>
            </a:r>
            <a:r>
              <a:rPr lang="en-US" altLang="zh-CN" dirty="0">
                <a:latin typeface="+mn-ea"/>
              </a:rPr>
              <a:t>30~50</a:t>
            </a:r>
            <a:r>
              <a:rPr lang="zh-CN" altLang="en-US" dirty="0">
                <a:latin typeface="+mn-ea"/>
              </a:rPr>
              <a:t>个人规模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Box 38"/>
          <p:cNvSpPr txBox="1"/>
          <p:nvPr/>
        </p:nvSpPr>
        <p:spPr>
          <a:xfrm>
            <a:off x="971609" y="1667053"/>
            <a:ext cx="3971428" cy="76929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阶段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应用集群阶段，业务快速扩展，访问流量增加，集群部署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TextBox 39"/>
          <p:cNvSpPr txBox="1"/>
          <p:nvPr/>
        </p:nvSpPr>
        <p:spPr>
          <a:xfrm>
            <a:off x="971609" y="2517842"/>
            <a:ext cx="4060020" cy="9847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配置文件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为了解决开发、测试、线上不同环境参数的差异性，由单一的配置文件发展成不同环境有不同的配置文件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5" grpId="0" animBg="1"/>
      <p:bldP spid="14" grpId="0" animBg="1"/>
      <p:bldP spid="22" grpId="0" animBg="1"/>
      <p:bldP spid="4" grpId="0"/>
      <p:bldP spid="23" grpId="0" animBg="1"/>
      <p:bldP spid="24" grpId="0" animBg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276257" y="2430788"/>
            <a:ext cx="5974311" cy="2735460"/>
            <a:chOff x="-16275" y="2464532"/>
            <a:chExt cx="6472597" cy="27363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screen"/>
            <a:srcRect b="43093"/>
            <a:stretch>
              <a:fillRect/>
            </a:stretch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 Placeholder 3"/>
          <p:cNvSpPr txBox="1"/>
          <p:nvPr/>
        </p:nvSpPr>
        <p:spPr>
          <a:xfrm>
            <a:off x="1842651" y="1639675"/>
            <a:ext cx="1112484" cy="13229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595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05</a:t>
            </a:r>
            <a:endParaRPr lang="en-US" sz="8595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90153" y="2203819"/>
            <a:ext cx="3932589" cy="610853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源码快速定位</a:t>
            </a:r>
            <a:endParaRPr lang="zh-CN" altLang="en-US"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 flipH="1">
            <a:off x="1414" y="3082556"/>
            <a:ext cx="5410341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6" y="60346"/>
            <a:ext cx="605727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</a:t>
            </a:r>
            <a:r>
              <a:rPr lang="zh-CN" altLang="en-US" sz="2400" dirty="0">
                <a:solidFill>
                  <a:schemeClr val="tx1"/>
                </a:solidFill>
              </a:rPr>
              <a:t>客户端加载服务端配置数据流程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0048"/>
            <a:ext cx="9144000" cy="3328852"/>
          </a:xfrm>
          <a:prstGeom prst="rect">
            <a:avLst/>
          </a:prstGeom>
        </p:spPr>
      </p:pic>
      <p:sp>
        <p:nvSpPr>
          <p:cNvPr id="13" name="íṣḷïḓê"/>
          <p:cNvSpPr/>
          <p:nvPr/>
        </p:nvSpPr>
        <p:spPr>
          <a:xfrm>
            <a:off x="121172" y="4178300"/>
            <a:ext cx="8901655" cy="904854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加载配置文件过程简单梳理：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ConfigService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getConfig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DefaultConfigManager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getConfig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DefaultConfigFactory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create() -&gt;    new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DefaultConfig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对象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DefaultConfig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构造方法中执行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initialize() 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RemoteConfigRepository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getConfig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this.sync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-&gt;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loadApolloConfig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6" y="60346"/>
            <a:ext cx="605727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err="1">
                <a:solidFill>
                  <a:schemeClr val="tx1"/>
                </a:solidFill>
              </a:rPr>
              <a:t>Appid</a:t>
            </a:r>
            <a:r>
              <a:rPr lang="zh-CN" altLang="en-US" sz="2400" dirty="0">
                <a:solidFill>
                  <a:schemeClr val="tx1"/>
                </a:solidFill>
              </a:rPr>
              <a:t>加载点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218" y="1089581"/>
            <a:ext cx="6166892" cy="1788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9" y="2877879"/>
            <a:ext cx="6166892" cy="2121296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40218" y="703453"/>
            <a:ext cx="6166892" cy="2154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DefaultApplicationProvider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61" y="60347"/>
            <a:ext cx="659448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微盟扩展环境设置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306" y="732516"/>
            <a:ext cx="4370694" cy="42011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class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WeimobServerProvider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extends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DefaultServerProvider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static final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LoggerFactory.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(WeimobServerProvider.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class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@Override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protected void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initEnvType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1. Try to get environment from JVM system property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System.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getProperty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(!Utils.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isBlank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.trim()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"Environment is set to [{}] by JVM system property 'env'."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return;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2. Try to get environment from OS environment variable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System.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(!Utils.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isBlank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.trim()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"Environment is set to [{}] by OS env variable 'ENV'."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return;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3. Try to get environment from file "server.properties"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m_serverProperties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.getProperty(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(!Utils.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isBlank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.trim()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"Environment is set to [{}] by property 'env' in server.properties."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return;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 4. Try to get environment from hostname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hostname = NetworkInterfaceManager.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INSTANCE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.getLocalHostName()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(hostname !=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null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(hostname.contains(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"-dev-"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(hostname.contains(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"-qa-"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"qa"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(hostname.contains(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"-pl-"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"pl"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(hostname.contains(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"-online-"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"online"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if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(!Utils.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isBlank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 {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.info(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"Environment is set to [{}] by hostname [{}]."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hostname)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    return;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m_env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logger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.warn(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"Environment is set to dev. Because it is not available in either (1) JVM system property 'env', (2) OS env variable 'ENV' nor (3) property 'env' from the properties InputStream."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endParaRPr kumimoji="0" lang="en-US" altLang="zh-CN" sz="5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íṣḷïḓê"/>
          <p:cNvSpPr/>
          <p:nvPr/>
        </p:nvSpPr>
        <p:spPr>
          <a:xfrm>
            <a:off x="5295014" y="804487"/>
            <a:ext cx="3541354" cy="3375245"/>
          </a:xfrm>
          <a:prstGeom prst="roundRect">
            <a:avLst>
              <a:gd name="adj" fmla="val 2415"/>
            </a:avLst>
          </a:prstGeom>
          <a:gradFill flip="none" rotWithShape="1">
            <a:gsLst>
              <a:gs pos="0">
                <a:schemeClr val="accent3">
                  <a:alpha val="23000"/>
                </a:schemeClr>
              </a:gs>
              <a:gs pos="100000">
                <a:schemeClr val="accent3">
                  <a:alpha val="0"/>
                </a:schemeClr>
              </a:gs>
            </a:gsLst>
            <a:lin ang="5400000" scaled="1"/>
            <a:tileRect/>
          </a:gra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 anchorCtr="1">
            <a:norm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启动环境变量中获取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系统环境变量中获取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通过配置文件获取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通过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确定环境（默认方式） 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包含“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-dev-”   →dev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包含“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qa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-”   →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qa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包含“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-pl-”   →pl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包含“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-online-”   →online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hostname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匹配不成功，则环境默认为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dev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 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157" y="4339013"/>
            <a:ext cx="2324301" cy="63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72657" y="60346"/>
            <a:ext cx="694881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Apollo meta server</a:t>
            </a:r>
            <a:r>
              <a:rPr lang="zh-CN" altLang="en-US" sz="2400" dirty="0">
                <a:solidFill>
                  <a:schemeClr val="tx1"/>
                </a:solidFill>
              </a:rPr>
              <a:t>加载点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4222" y="1028857"/>
            <a:ext cx="5441638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class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MetaDomainConsts {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private static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Map&lt;Env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Object&gt;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HashMap&lt;&gt;()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public static final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=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"http://config.local"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static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{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Properties prop =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new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Properties()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 = ResourceUtils.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readConfigFile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"apollo-env.properties"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Properties env = System.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getProperties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LOCAL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"local_meta"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"local.meta"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FAT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"fat_meta"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"fat.meta"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UAT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"uat_meta"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"uat.meta"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LPT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"lpt_meta"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"lpt.meta"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PRO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"pro_meta"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"pro.meta"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Source Code Pro"/>
              </a:rPr>
              <a:t>//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增加定制环境域名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LOCAL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"local_meta"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"local.meta"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"dev.meta"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.put(EnvUtils.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transformEnv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"QA"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"qa_meta"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"qa.meta"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.put(EnvUtils.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transformEnv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"PL"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"pl_meta"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"pl.meta"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.put(EnvUtils.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transformEnv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"ONLINE"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env.getProperty(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"online_meta"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prop.getProperty(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Source Code Pro"/>
              </a:rPr>
              <a:t>"online.meta"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, 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DEFAULT_META_URL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)))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public static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Source Code Pro"/>
              </a:rPr>
              <a:t>getDomain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(Env env) {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  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return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String.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valueOf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(</a:t>
            </a:r>
            <a:r>
              <a:rPr kumimoji="0" lang="zh-CN" altLang="zh-CN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2"/>
                <a:ea typeface="Source Code Pro"/>
              </a:rPr>
              <a:t>domains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.get(env))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Source Code Pro"/>
              </a:rPr>
              <a:t>  </a:t>
            </a: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b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</a:br>
            <a:r>
              <a:rPr kumimoji="0" lang="zh-CN" altLang="zh-CN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Source Code Pro"/>
              </a:rPr>
              <a:t>}</a:t>
            </a:r>
            <a:endParaRPr kumimoji="0" lang="en-US" altLang="zh-CN" sz="7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34" charset="-122"/>
              <a:ea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7" descr="C:\Users\Administrator\Desktop\094309_4e5d91ad74f92副本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47" y="1371258"/>
            <a:ext cx="2907727" cy="28066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2"/>
          <p:cNvSpPr txBox="1"/>
          <p:nvPr/>
        </p:nvSpPr>
        <p:spPr>
          <a:xfrm>
            <a:off x="672653" y="60346"/>
            <a:ext cx="1679588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Q&amp;A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672656" y="60348"/>
            <a:ext cx="269685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主要参考资料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7891" y="1925419"/>
            <a:ext cx="7541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hlinkClick r:id="rId1"/>
              </a:rPr>
              <a:t>https://github.com/ctripcorp/apollo</a:t>
            </a:r>
            <a:endParaRPr kumimoji="1" lang="en-US" altLang="zh-CN" sz="2000" dirty="0"/>
          </a:p>
          <a:p>
            <a:r>
              <a:rPr kumimoji="1" lang="en-US" altLang="zh-CN" sz="2000" dirty="0">
                <a:hlinkClick r:id="rId2"/>
              </a:rPr>
              <a:t>http://bable.weimob.com/pages/viewpage.action?pageId=11643379</a:t>
            </a:r>
            <a:endParaRPr kumimoji="1"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252506" y="-164555"/>
            <a:ext cx="14399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원호 10"/>
          <p:cNvSpPr/>
          <p:nvPr/>
        </p:nvSpPr>
        <p:spPr>
          <a:xfrm flipH="1">
            <a:off x="1123310" y="1405173"/>
            <a:ext cx="2760436" cy="2760808"/>
          </a:xfrm>
          <a:prstGeom prst="arc">
            <a:avLst>
              <a:gd name="adj1" fmla="val 16200000"/>
              <a:gd name="adj2" fmla="val 16115733"/>
            </a:avLst>
          </a:prstGeom>
          <a:ln w="27622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sp>
        <p:nvSpPr>
          <p:cNvPr id="20" name="원호 11"/>
          <p:cNvSpPr/>
          <p:nvPr/>
        </p:nvSpPr>
        <p:spPr>
          <a:xfrm flipH="1">
            <a:off x="1435029" y="1724165"/>
            <a:ext cx="2122543" cy="2122827"/>
          </a:xfrm>
          <a:prstGeom prst="arc">
            <a:avLst>
              <a:gd name="adj1" fmla="val 16200000"/>
              <a:gd name="adj2" fmla="val 16141882"/>
            </a:avLst>
          </a:prstGeom>
          <a:ln w="27622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sp>
        <p:nvSpPr>
          <p:cNvPr id="21" name="원호 12"/>
          <p:cNvSpPr/>
          <p:nvPr/>
        </p:nvSpPr>
        <p:spPr>
          <a:xfrm flipH="1">
            <a:off x="1116083" y="1405173"/>
            <a:ext cx="2760436" cy="2760808"/>
          </a:xfrm>
          <a:prstGeom prst="arc">
            <a:avLst>
              <a:gd name="adj1" fmla="val 16200000"/>
              <a:gd name="adj2" fmla="val 9400271"/>
            </a:avLst>
          </a:prstGeom>
          <a:ln w="276225" cap="rnd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sp>
        <p:nvSpPr>
          <p:cNvPr id="22" name="원호 13"/>
          <p:cNvSpPr/>
          <p:nvPr/>
        </p:nvSpPr>
        <p:spPr>
          <a:xfrm flipH="1">
            <a:off x="1435029" y="1724165"/>
            <a:ext cx="2122543" cy="2122827"/>
          </a:xfrm>
          <a:prstGeom prst="arc">
            <a:avLst>
              <a:gd name="adj1" fmla="val 16200000"/>
              <a:gd name="adj2" fmla="val 5418629"/>
            </a:avLst>
          </a:prstGeom>
          <a:ln w="276225" cap="rnd">
            <a:solidFill>
              <a:schemeClr val="accent2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sp>
        <p:nvSpPr>
          <p:cNvPr id="23" name="원호 14"/>
          <p:cNvSpPr/>
          <p:nvPr/>
        </p:nvSpPr>
        <p:spPr>
          <a:xfrm flipH="1">
            <a:off x="1756571" y="2045751"/>
            <a:ext cx="1479460" cy="1479656"/>
          </a:xfrm>
          <a:prstGeom prst="arc">
            <a:avLst>
              <a:gd name="adj1" fmla="val 16200000"/>
              <a:gd name="adj2" fmla="val 16147260"/>
            </a:avLst>
          </a:prstGeom>
          <a:ln w="27622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sp>
        <p:nvSpPr>
          <p:cNvPr id="24" name="원호 15"/>
          <p:cNvSpPr/>
          <p:nvPr/>
        </p:nvSpPr>
        <p:spPr>
          <a:xfrm flipH="1">
            <a:off x="1756571" y="2045751"/>
            <a:ext cx="1479460" cy="1479656"/>
          </a:xfrm>
          <a:prstGeom prst="arc">
            <a:avLst>
              <a:gd name="adj1" fmla="val 16200000"/>
              <a:gd name="adj2" fmla="val 20963023"/>
            </a:avLst>
          </a:prstGeom>
          <a:ln w="276225" cap="rnd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rtlCol="0" anchor="ctr"/>
          <a:lstStyle/>
          <a:p>
            <a:pPr algn="ctr"/>
            <a:endParaRPr lang="ko-KR" altLang="en-US" sz="1800">
              <a:solidFill>
                <a:srgbClr val="222D47"/>
              </a:solidFill>
            </a:endParaRPr>
          </a:p>
        </p:txBody>
      </p:sp>
      <p:cxnSp>
        <p:nvCxnSpPr>
          <p:cNvPr id="27" name="직선 화살표 연결선 24"/>
          <p:cNvCxnSpPr/>
          <p:nvPr/>
        </p:nvCxnSpPr>
        <p:spPr>
          <a:xfrm>
            <a:off x="2630444" y="1727462"/>
            <a:ext cx="240175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5"/>
          <p:cNvCxnSpPr/>
          <p:nvPr/>
        </p:nvCxnSpPr>
        <p:spPr>
          <a:xfrm>
            <a:off x="5032195" y="1727463"/>
            <a:ext cx="0" cy="158821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6"/>
          <p:cNvCxnSpPr/>
          <p:nvPr/>
        </p:nvCxnSpPr>
        <p:spPr>
          <a:xfrm flipH="1">
            <a:off x="5032195" y="3312199"/>
            <a:ext cx="25163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17"/>
          <p:cNvSpPr>
            <a:spLocks noEditPoints="1"/>
          </p:cNvSpPr>
          <p:nvPr/>
        </p:nvSpPr>
        <p:spPr bwMode="auto">
          <a:xfrm flipH="1">
            <a:off x="2254086" y="2421038"/>
            <a:ext cx="606772" cy="649216"/>
          </a:xfrm>
          <a:custGeom>
            <a:avLst/>
            <a:gdLst>
              <a:gd name="T0" fmla="*/ 224 w 593"/>
              <a:gd name="T1" fmla="*/ 394 h 633"/>
              <a:gd name="T2" fmla="*/ 213 w 593"/>
              <a:gd name="T3" fmla="*/ 358 h 633"/>
              <a:gd name="T4" fmla="*/ 259 w 593"/>
              <a:gd name="T5" fmla="*/ 173 h 633"/>
              <a:gd name="T6" fmla="*/ 307 w 593"/>
              <a:gd name="T7" fmla="*/ 323 h 633"/>
              <a:gd name="T8" fmla="*/ 367 w 593"/>
              <a:gd name="T9" fmla="*/ 149 h 633"/>
              <a:gd name="T10" fmla="*/ 234 w 593"/>
              <a:gd name="T11" fmla="*/ 296 h 633"/>
              <a:gd name="T12" fmla="*/ 223 w 593"/>
              <a:gd name="T13" fmla="*/ 315 h 633"/>
              <a:gd name="T14" fmla="*/ 304 w 593"/>
              <a:gd name="T15" fmla="*/ 363 h 633"/>
              <a:gd name="T16" fmla="*/ 391 w 593"/>
              <a:gd name="T17" fmla="*/ 127 h 633"/>
              <a:gd name="T18" fmla="*/ 395 w 593"/>
              <a:gd name="T19" fmla="*/ 81 h 633"/>
              <a:gd name="T20" fmla="*/ 391 w 593"/>
              <a:gd name="T21" fmla="*/ 127 h 633"/>
              <a:gd name="T22" fmla="*/ 463 w 593"/>
              <a:gd name="T23" fmla="*/ 149 h 633"/>
              <a:gd name="T24" fmla="*/ 417 w 593"/>
              <a:gd name="T25" fmla="*/ 154 h 633"/>
              <a:gd name="T26" fmla="*/ 338 w 593"/>
              <a:gd name="T27" fmla="*/ 107 h 633"/>
              <a:gd name="T28" fmla="*/ 319 w 593"/>
              <a:gd name="T29" fmla="*/ 65 h 633"/>
              <a:gd name="T30" fmla="*/ 338 w 593"/>
              <a:gd name="T31" fmla="*/ 107 h 633"/>
              <a:gd name="T32" fmla="*/ 261 w 593"/>
              <a:gd name="T33" fmla="*/ 79 h 633"/>
              <a:gd name="T34" fmla="*/ 266 w 593"/>
              <a:gd name="T35" fmla="*/ 125 h 633"/>
              <a:gd name="T36" fmla="*/ 435 w 593"/>
              <a:gd name="T37" fmla="*/ 226 h 633"/>
              <a:gd name="T38" fmla="*/ 477 w 593"/>
              <a:gd name="T39" fmla="*/ 207 h 633"/>
              <a:gd name="T40" fmla="*/ 435 w 593"/>
              <a:gd name="T41" fmla="*/ 226 h 633"/>
              <a:gd name="T42" fmla="*/ 218 w 593"/>
              <a:gd name="T43" fmla="*/ 324 h 633"/>
              <a:gd name="T44" fmla="*/ 206 w 593"/>
              <a:gd name="T45" fmla="*/ 344 h 633"/>
              <a:gd name="T46" fmla="*/ 288 w 593"/>
              <a:gd name="T47" fmla="*/ 391 h 633"/>
              <a:gd name="T48" fmla="*/ 216 w 593"/>
              <a:gd name="T49" fmla="*/ 633 h 633"/>
              <a:gd name="T50" fmla="*/ 231 w 593"/>
              <a:gd name="T51" fmla="*/ 37 h 633"/>
              <a:gd name="T52" fmla="*/ 564 w 593"/>
              <a:gd name="T53" fmla="*/ 180 h 633"/>
              <a:gd name="T54" fmla="*/ 569 w 593"/>
              <a:gd name="T55" fmla="*/ 276 h 633"/>
              <a:gd name="T56" fmla="*/ 586 w 593"/>
              <a:gd name="T57" fmla="*/ 396 h 633"/>
              <a:gd name="T58" fmla="*/ 565 w 593"/>
              <a:gd name="T59" fmla="*/ 498 h 633"/>
              <a:gd name="T60" fmla="*/ 442 w 593"/>
              <a:gd name="T61" fmla="*/ 526 h 633"/>
              <a:gd name="T62" fmla="*/ 216 w 593"/>
              <a:gd name="T63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93" h="633">
                <a:moveTo>
                  <a:pt x="213" y="358"/>
                </a:moveTo>
                <a:cubicBezTo>
                  <a:pt x="207" y="371"/>
                  <a:pt x="212" y="387"/>
                  <a:pt x="224" y="394"/>
                </a:cubicBezTo>
                <a:cubicBezTo>
                  <a:pt x="235" y="400"/>
                  <a:pt x="248" y="398"/>
                  <a:pt x="257" y="391"/>
                </a:cubicBezTo>
                <a:lnTo>
                  <a:pt x="213" y="358"/>
                </a:lnTo>
                <a:close/>
                <a:moveTo>
                  <a:pt x="367" y="149"/>
                </a:moveTo>
                <a:cubicBezTo>
                  <a:pt x="328" y="126"/>
                  <a:pt x="279" y="137"/>
                  <a:pt x="259" y="173"/>
                </a:cubicBezTo>
                <a:cubicBezTo>
                  <a:pt x="238" y="210"/>
                  <a:pt x="265" y="250"/>
                  <a:pt x="246" y="288"/>
                </a:cubicBezTo>
                <a:lnTo>
                  <a:pt x="307" y="323"/>
                </a:lnTo>
                <a:cubicBezTo>
                  <a:pt x="330" y="288"/>
                  <a:pt x="380" y="291"/>
                  <a:pt x="401" y="255"/>
                </a:cubicBezTo>
                <a:cubicBezTo>
                  <a:pt x="421" y="219"/>
                  <a:pt x="406" y="172"/>
                  <a:pt x="367" y="149"/>
                </a:cubicBezTo>
                <a:close/>
                <a:moveTo>
                  <a:pt x="301" y="346"/>
                </a:moveTo>
                <a:lnTo>
                  <a:pt x="234" y="296"/>
                </a:lnTo>
                <a:cubicBezTo>
                  <a:pt x="229" y="292"/>
                  <a:pt x="223" y="293"/>
                  <a:pt x="219" y="299"/>
                </a:cubicBezTo>
                <a:cubicBezTo>
                  <a:pt x="216" y="304"/>
                  <a:pt x="218" y="312"/>
                  <a:pt x="223" y="315"/>
                </a:cubicBezTo>
                <a:lnTo>
                  <a:pt x="289" y="366"/>
                </a:lnTo>
                <a:cubicBezTo>
                  <a:pt x="295" y="370"/>
                  <a:pt x="301" y="368"/>
                  <a:pt x="304" y="363"/>
                </a:cubicBezTo>
                <a:cubicBezTo>
                  <a:pt x="307" y="357"/>
                  <a:pt x="306" y="350"/>
                  <a:pt x="301" y="346"/>
                </a:cubicBezTo>
                <a:close/>
                <a:moveTo>
                  <a:pt x="391" y="127"/>
                </a:moveTo>
                <a:lnTo>
                  <a:pt x="412" y="90"/>
                </a:lnTo>
                <a:lnTo>
                  <a:pt x="395" y="81"/>
                </a:lnTo>
                <a:lnTo>
                  <a:pt x="374" y="117"/>
                </a:lnTo>
                <a:lnTo>
                  <a:pt x="391" y="127"/>
                </a:lnTo>
                <a:close/>
                <a:moveTo>
                  <a:pt x="426" y="170"/>
                </a:moveTo>
                <a:lnTo>
                  <a:pt x="463" y="149"/>
                </a:lnTo>
                <a:lnTo>
                  <a:pt x="453" y="133"/>
                </a:lnTo>
                <a:lnTo>
                  <a:pt x="417" y="154"/>
                </a:lnTo>
                <a:lnTo>
                  <a:pt x="426" y="170"/>
                </a:lnTo>
                <a:close/>
                <a:moveTo>
                  <a:pt x="338" y="107"/>
                </a:moveTo>
                <a:lnTo>
                  <a:pt x="338" y="65"/>
                </a:lnTo>
                <a:lnTo>
                  <a:pt x="319" y="65"/>
                </a:lnTo>
                <a:lnTo>
                  <a:pt x="319" y="107"/>
                </a:lnTo>
                <a:lnTo>
                  <a:pt x="338" y="107"/>
                </a:lnTo>
                <a:close/>
                <a:moveTo>
                  <a:pt x="282" y="116"/>
                </a:moveTo>
                <a:lnTo>
                  <a:pt x="261" y="79"/>
                </a:lnTo>
                <a:lnTo>
                  <a:pt x="245" y="89"/>
                </a:lnTo>
                <a:lnTo>
                  <a:pt x="266" y="125"/>
                </a:lnTo>
                <a:lnTo>
                  <a:pt x="282" y="116"/>
                </a:lnTo>
                <a:close/>
                <a:moveTo>
                  <a:pt x="435" y="226"/>
                </a:moveTo>
                <a:lnTo>
                  <a:pt x="477" y="226"/>
                </a:lnTo>
                <a:lnTo>
                  <a:pt x="477" y="207"/>
                </a:lnTo>
                <a:lnTo>
                  <a:pt x="436" y="207"/>
                </a:lnTo>
                <a:lnTo>
                  <a:pt x="435" y="226"/>
                </a:lnTo>
                <a:close/>
                <a:moveTo>
                  <a:pt x="284" y="375"/>
                </a:moveTo>
                <a:lnTo>
                  <a:pt x="218" y="324"/>
                </a:lnTo>
                <a:cubicBezTo>
                  <a:pt x="213" y="320"/>
                  <a:pt x="206" y="322"/>
                  <a:pt x="203" y="327"/>
                </a:cubicBezTo>
                <a:cubicBezTo>
                  <a:pt x="200" y="333"/>
                  <a:pt x="201" y="340"/>
                  <a:pt x="206" y="344"/>
                </a:cubicBezTo>
                <a:lnTo>
                  <a:pt x="273" y="394"/>
                </a:lnTo>
                <a:cubicBezTo>
                  <a:pt x="278" y="398"/>
                  <a:pt x="285" y="397"/>
                  <a:pt x="288" y="391"/>
                </a:cubicBezTo>
                <a:cubicBezTo>
                  <a:pt x="291" y="386"/>
                  <a:pt x="289" y="378"/>
                  <a:pt x="284" y="375"/>
                </a:cubicBezTo>
                <a:close/>
                <a:moveTo>
                  <a:pt x="216" y="633"/>
                </a:moveTo>
                <a:cubicBezTo>
                  <a:pt x="223" y="583"/>
                  <a:pt x="223" y="530"/>
                  <a:pt x="210" y="483"/>
                </a:cubicBezTo>
                <a:cubicBezTo>
                  <a:pt x="0" y="365"/>
                  <a:pt x="55" y="92"/>
                  <a:pt x="231" y="37"/>
                </a:cubicBezTo>
                <a:cubicBezTo>
                  <a:pt x="324" y="0"/>
                  <a:pt x="450" y="22"/>
                  <a:pt x="533" y="105"/>
                </a:cubicBezTo>
                <a:cubicBezTo>
                  <a:pt x="593" y="165"/>
                  <a:pt x="564" y="180"/>
                  <a:pt x="564" y="180"/>
                </a:cubicBezTo>
                <a:lnTo>
                  <a:pt x="551" y="187"/>
                </a:lnTo>
                <a:cubicBezTo>
                  <a:pt x="558" y="216"/>
                  <a:pt x="571" y="268"/>
                  <a:pt x="569" y="276"/>
                </a:cubicBezTo>
                <a:cubicBezTo>
                  <a:pt x="567" y="285"/>
                  <a:pt x="556" y="295"/>
                  <a:pt x="556" y="295"/>
                </a:cubicBezTo>
                <a:lnTo>
                  <a:pt x="586" y="396"/>
                </a:lnTo>
                <a:lnTo>
                  <a:pt x="559" y="407"/>
                </a:lnTo>
                <a:cubicBezTo>
                  <a:pt x="565" y="439"/>
                  <a:pt x="568" y="466"/>
                  <a:pt x="565" y="498"/>
                </a:cubicBezTo>
                <a:cubicBezTo>
                  <a:pt x="565" y="503"/>
                  <a:pt x="547" y="519"/>
                  <a:pt x="532" y="520"/>
                </a:cubicBezTo>
                <a:lnTo>
                  <a:pt x="442" y="526"/>
                </a:lnTo>
                <a:lnTo>
                  <a:pt x="448" y="633"/>
                </a:lnTo>
                <a:lnTo>
                  <a:pt x="216" y="6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55" tIns="34277" rIns="68555" bIns="34277" numCol="1" anchor="t" anchorCtr="0" compatLnSpc="1"/>
          <a:lstStyle/>
          <a:p>
            <a:endParaRPr lang="zh-CN" alt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5402860" y="3050594"/>
            <a:ext cx="3161423" cy="738654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大家课后，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源码，找下热更新的功能代码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2"/>
          <p:cNvSpPr txBox="1"/>
          <p:nvPr/>
        </p:nvSpPr>
        <p:spPr>
          <a:xfrm>
            <a:off x="672656" y="60348"/>
            <a:ext cx="2696859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课后思考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2" grpId="0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12417" y="6900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分布式系统阶段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19708" y="831533"/>
            <a:ext cx="0" cy="376475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可选过程 5"/>
          <p:cNvSpPr/>
          <p:nvPr/>
        </p:nvSpPr>
        <p:spPr>
          <a:xfrm>
            <a:off x="6778583" y="644922"/>
            <a:ext cx="1327902" cy="310946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用户请求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915981" y="2880440"/>
            <a:ext cx="789666" cy="31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</a:t>
            </a:r>
            <a:endParaRPr lang="zh-CN" altLang="en-US" sz="1200" dirty="0"/>
          </a:p>
        </p:txBody>
      </p:sp>
      <p:sp>
        <p:nvSpPr>
          <p:cNvPr id="9" name="流程图: 磁盘 8"/>
          <p:cNvSpPr/>
          <p:nvPr/>
        </p:nvSpPr>
        <p:spPr>
          <a:xfrm>
            <a:off x="6004711" y="3766340"/>
            <a:ext cx="873744" cy="3177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订单库</a:t>
            </a:r>
            <a:endParaRPr lang="zh-CN" altLang="en-US" dirty="0"/>
          </a:p>
        </p:txBody>
      </p:sp>
      <p:sp>
        <p:nvSpPr>
          <p:cNvPr id="11" name="箭头: 下 10"/>
          <p:cNvSpPr/>
          <p:nvPr/>
        </p:nvSpPr>
        <p:spPr>
          <a:xfrm>
            <a:off x="7308671" y="1780104"/>
            <a:ext cx="202572" cy="38542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/>
          <p:cNvSpPr/>
          <p:nvPr/>
        </p:nvSpPr>
        <p:spPr>
          <a:xfrm>
            <a:off x="7341248" y="3333639"/>
            <a:ext cx="225874" cy="323661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6778585" y="1402505"/>
            <a:ext cx="1327903" cy="31776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</a:t>
            </a:r>
            <a:endParaRPr lang="zh-CN" altLang="en-US" sz="1200" dirty="0"/>
          </a:p>
        </p:txBody>
      </p:sp>
      <p:sp>
        <p:nvSpPr>
          <p:cNvPr id="22" name="箭头: 下 21"/>
          <p:cNvSpPr/>
          <p:nvPr/>
        </p:nvSpPr>
        <p:spPr>
          <a:xfrm>
            <a:off x="7308670" y="1032230"/>
            <a:ext cx="202573" cy="317769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4" y="3514614"/>
            <a:ext cx="1151676" cy="859460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5911494" y="2227461"/>
            <a:ext cx="771833" cy="317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新车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6944735" y="2874825"/>
            <a:ext cx="789667" cy="31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6944735" y="2222464"/>
            <a:ext cx="825339" cy="317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二手车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7928156" y="2240272"/>
            <a:ext cx="697232" cy="317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团购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7952623" y="2868392"/>
            <a:ext cx="672765" cy="312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</a:t>
            </a:r>
            <a:endParaRPr lang="zh-CN" altLang="en-US" sz="1200" dirty="0"/>
          </a:p>
        </p:txBody>
      </p:sp>
      <p:cxnSp>
        <p:nvCxnSpPr>
          <p:cNvPr id="16" name="直接箭头连接符 15"/>
          <p:cNvCxnSpPr>
            <a:stCxn id="28" idx="2"/>
            <a:endCxn id="7" idx="0"/>
          </p:cNvCxnSpPr>
          <p:nvPr/>
        </p:nvCxnSpPr>
        <p:spPr>
          <a:xfrm>
            <a:off x="6297411" y="2545230"/>
            <a:ext cx="13403" cy="33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8" idx="2"/>
            <a:endCxn id="30" idx="0"/>
          </p:cNvCxnSpPr>
          <p:nvPr/>
        </p:nvCxnSpPr>
        <p:spPr>
          <a:xfrm>
            <a:off x="6297411" y="2545230"/>
            <a:ext cx="1042158" cy="3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33" idx="0"/>
          </p:cNvCxnSpPr>
          <p:nvPr/>
        </p:nvCxnSpPr>
        <p:spPr>
          <a:xfrm>
            <a:off x="6297411" y="2545230"/>
            <a:ext cx="1991595" cy="32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2"/>
            <a:endCxn id="7" idx="0"/>
          </p:cNvCxnSpPr>
          <p:nvPr/>
        </p:nvCxnSpPr>
        <p:spPr>
          <a:xfrm flipH="1">
            <a:off x="6310814" y="2540233"/>
            <a:ext cx="1046591" cy="34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2"/>
            <a:endCxn id="30" idx="0"/>
          </p:cNvCxnSpPr>
          <p:nvPr/>
        </p:nvCxnSpPr>
        <p:spPr>
          <a:xfrm flipH="1">
            <a:off x="7339569" y="2540233"/>
            <a:ext cx="17836" cy="33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0" idx="0"/>
          </p:cNvCxnSpPr>
          <p:nvPr/>
        </p:nvCxnSpPr>
        <p:spPr>
          <a:xfrm flipH="1">
            <a:off x="7339569" y="2558041"/>
            <a:ext cx="937203" cy="3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2"/>
            <a:endCxn id="33" idx="0"/>
          </p:cNvCxnSpPr>
          <p:nvPr/>
        </p:nvCxnSpPr>
        <p:spPr>
          <a:xfrm>
            <a:off x="8276772" y="2558041"/>
            <a:ext cx="12234" cy="31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33" idx="0"/>
          </p:cNvCxnSpPr>
          <p:nvPr/>
        </p:nvCxnSpPr>
        <p:spPr>
          <a:xfrm>
            <a:off x="7357405" y="2540233"/>
            <a:ext cx="931601" cy="32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7032825" y="3766112"/>
            <a:ext cx="873740" cy="3177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商品库</a:t>
            </a:r>
            <a:endParaRPr lang="zh-CN" altLang="en-US" dirty="0"/>
          </a:p>
        </p:txBody>
      </p:sp>
      <p:sp>
        <p:nvSpPr>
          <p:cNvPr id="46" name="流程图: 磁盘 45"/>
          <p:cNvSpPr/>
          <p:nvPr/>
        </p:nvSpPr>
        <p:spPr>
          <a:xfrm>
            <a:off x="8101184" y="3766112"/>
            <a:ext cx="873740" cy="3177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…..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791150" y="2240271"/>
            <a:ext cx="277084" cy="940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</a:t>
            </a:r>
            <a:endParaRPr lang="zh-CN" altLang="en-US" sz="1200" dirty="0"/>
          </a:p>
        </p:txBody>
      </p:sp>
      <p:sp>
        <p:nvSpPr>
          <p:cNvPr id="61" name="Oval 34"/>
          <p:cNvSpPr/>
          <p:nvPr/>
        </p:nvSpPr>
        <p:spPr>
          <a:xfrm>
            <a:off x="236456" y="795735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236456" y="1646927"/>
            <a:ext cx="568702" cy="5687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Oval 36"/>
          <p:cNvSpPr/>
          <p:nvPr/>
        </p:nvSpPr>
        <p:spPr>
          <a:xfrm>
            <a:off x="236456" y="2498118"/>
            <a:ext cx="568702" cy="5687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Box 37"/>
          <p:cNvSpPr txBox="1"/>
          <p:nvPr/>
        </p:nvSpPr>
        <p:spPr>
          <a:xfrm>
            <a:off x="976530" y="815460"/>
            <a:ext cx="4055099" cy="553855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规模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快速成长型公司，</a:t>
            </a:r>
            <a:r>
              <a:rPr lang="en-US" altLang="zh-CN" dirty="0">
                <a:latin typeface="+mn-ea"/>
              </a:rPr>
              <a:t>100~500</a:t>
            </a:r>
            <a:r>
              <a:rPr lang="zh-CN" altLang="en-US" dirty="0">
                <a:latin typeface="+mn-ea"/>
              </a:rPr>
              <a:t>人规模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971609" y="1667053"/>
            <a:ext cx="3971428" cy="76929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阶段</a:t>
            </a:r>
            <a:endParaRPr 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分布式服务架构，业务系统快速增长，服务交互不可避免，对配置要求高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39"/>
          <p:cNvSpPr txBox="1"/>
          <p:nvPr/>
        </p:nvSpPr>
        <p:spPr>
          <a:xfrm>
            <a:off x="971609" y="2517842"/>
            <a:ext cx="4060020" cy="769299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配置文件</a:t>
            </a:r>
            <a:endParaRPr 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+mn-ea"/>
              </a:rPr>
              <a:t>历史版本管理，权限控制，安全性等等问题，是传统的配置文件无法满足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12417" y="6900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迫切需要配置中心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2418" y="831533"/>
            <a:ext cx="6489808" cy="3764755"/>
            <a:chOff x="687279" y="1123950"/>
            <a:chExt cx="4688721" cy="5019675"/>
          </a:xfrm>
        </p:grpSpPr>
        <p:sp>
          <p:nvSpPr>
            <p:cNvPr id="21" name="ïṧḻíḑê"/>
            <p:cNvSpPr/>
            <p:nvPr/>
          </p:nvSpPr>
          <p:spPr>
            <a:xfrm>
              <a:off x="687279" y="1445933"/>
              <a:ext cx="4194315" cy="458910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67500" anchor="t" anchorCtr="0">
              <a:noAutofit/>
            </a:bodyPr>
            <a:lstStyle/>
            <a:p>
              <a:r>
                <a:rPr lang="zh-CN" altLang="en-US" sz="1800" dirty="0">
                  <a:solidFill>
                    <a:srgbClr val="24292E"/>
                  </a:solidFill>
                  <a:latin typeface="+mn-ea"/>
                </a:rPr>
                <a:t>随着程序功能的日益复杂，程序的配置日益增多：各种功能的开关、参数的配置、服务器的地址</a:t>
              </a:r>
              <a:r>
                <a:rPr lang="en-US" altLang="zh-CN" sz="1800" dirty="0">
                  <a:solidFill>
                    <a:srgbClr val="24292E"/>
                  </a:solidFill>
                  <a:latin typeface="+mn-ea"/>
                </a:rPr>
                <a:t>……</a:t>
              </a:r>
              <a:endParaRPr lang="en-US" altLang="zh-CN" sz="1800" dirty="0">
                <a:solidFill>
                  <a:srgbClr val="24292E"/>
                </a:solidFill>
                <a:latin typeface="+mn-ea"/>
              </a:endParaRPr>
            </a:p>
            <a:p>
              <a:r>
                <a:rPr lang="zh-CN" altLang="en-US" sz="1800" dirty="0">
                  <a:solidFill>
                    <a:srgbClr val="24292E"/>
                  </a:solidFill>
                  <a:latin typeface="+mn-ea"/>
                </a:rPr>
                <a:t>对程序配置的期望值也越来越高：配置修改后实时生效，灰度发布，分环境、分集群管理配置，完善的权限、审核机制</a:t>
              </a:r>
              <a:r>
                <a:rPr lang="en-US" altLang="zh-CN" sz="1800" dirty="0">
                  <a:solidFill>
                    <a:srgbClr val="24292E"/>
                  </a:solidFill>
                  <a:latin typeface="+mn-ea"/>
                </a:rPr>
                <a:t>……</a:t>
              </a:r>
              <a:endParaRPr lang="en-US" altLang="zh-CN" sz="1800" dirty="0">
                <a:solidFill>
                  <a:srgbClr val="24292E"/>
                </a:solidFill>
                <a:latin typeface="+mn-ea"/>
              </a:endParaRPr>
            </a:p>
            <a:p>
              <a:r>
                <a:rPr lang="zh-CN" altLang="en-US" sz="1800" dirty="0">
                  <a:solidFill>
                    <a:srgbClr val="24292E"/>
                  </a:solidFill>
                  <a:latin typeface="+mn-ea"/>
                </a:rPr>
                <a:t>在这样的大环境下，传统的通过配置文件、数据库等方式已经越来越无法满足开发人员对配置管理的需求。</a:t>
              </a:r>
              <a:endParaRPr lang="en-US" altLang="zh-CN" sz="1800" dirty="0">
                <a:solidFill>
                  <a:srgbClr val="24292E"/>
                </a:solidFill>
                <a:latin typeface="+mn-ea"/>
              </a:endParaRPr>
            </a:p>
            <a:p>
              <a:endParaRPr lang="zh-CN" altLang="en-US" sz="1800" dirty="0">
                <a:solidFill>
                  <a:srgbClr val="24292E"/>
                </a:solidFill>
                <a:latin typeface="+mn-ea"/>
              </a:endParaRPr>
            </a:p>
            <a:p>
              <a:r>
                <a:rPr lang="zh-CN" altLang="en-US" sz="1800" dirty="0">
                  <a:solidFill>
                    <a:srgbClr val="24292E"/>
                  </a:solidFill>
                  <a:latin typeface="+mn-ea"/>
                </a:rPr>
                <a:t>总结：为了解决以上问题，实现一次打包多地部署需求，减少项目管理及安全风险，我们需要将可变变量外移并通过页面统一可视化管理，基于此，配置中心应运而生。</a:t>
              </a:r>
              <a:endParaRPr lang="zh-CN" altLang="en-US" sz="1800" dirty="0">
                <a:solidFill>
                  <a:srgbClr val="24292E"/>
                </a:solidFill>
                <a:latin typeface="+mn-ea"/>
              </a:endParaRPr>
            </a:p>
            <a:p>
              <a:pPr marL="457200" lvl="0" indent="-457200" defTabSz="914400">
                <a:defRPr/>
              </a:pPr>
              <a:endParaRPr kumimoji="1" lang="zh-CN" altLang="en-US" sz="1800" dirty="0">
                <a:latin typeface="+mn-ea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800" dirty="0">
                <a:latin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7786550" y="831533"/>
            <a:ext cx="822229" cy="3936410"/>
            <a:chOff x="5684759" y="1878541"/>
            <a:chExt cx="822482" cy="4037493"/>
          </a:xfrm>
        </p:grpSpPr>
        <p:sp>
          <p:nvSpPr>
            <p:cNvPr id="8" name="Isosceles Triangle 7"/>
            <p:cNvSpPr/>
            <p:nvPr/>
          </p:nvSpPr>
          <p:spPr>
            <a:xfrm flipV="1">
              <a:off x="5769820" y="5079140"/>
              <a:ext cx="657770" cy="836894"/>
            </a:xfrm>
            <a:prstGeom prst="triangle">
              <a:avLst/>
            </a:prstGeom>
            <a:solidFill>
              <a:srgbClr val="D3A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flipV="1">
              <a:off x="5966090" y="5578576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84759" y="4689810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988298" y="4728725"/>
              <a:ext cx="95276" cy="952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337120" y="4689810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684759" y="4237239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14227" y="3827658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684759" y="3274692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84759" y="1878541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684759" y="2303801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08564" y="2796776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Oval 18"/>
            <p:cNvSpPr/>
            <p:nvPr/>
          </p:nvSpPr>
          <p:spPr>
            <a:xfrm>
              <a:off x="6313062" y="1878541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9"/>
            <p:cNvSpPr/>
            <p:nvPr/>
          </p:nvSpPr>
          <p:spPr>
            <a:xfrm>
              <a:off x="6031315" y="1891979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Oval 20"/>
            <p:cNvSpPr/>
            <p:nvPr/>
          </p:nvSpPr>
          <p:spPr>
            <a:xfrm>
              <a:off x="6369524" y="2742428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21"/>
            <p:cNvSpPr/>
            <p:nvPr/>
          </p:nvSpPr>
          <p:spPr>
            <a:xfrm>
              <a:off x="6318722" y="2310484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Oval 22"/>
            <p:cNvSpPr/>
            <p:nvPr/>
          </p:nvSpPr>
          <p:spPr>
            <a:xfrm>
              <a:off x="6337120" y="2968766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>
              <a:off x="6369524" y="3574392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Oval 24"/>
            <p:cNvSpPr/>
            <p:nvPr/>
          </p:nvSpPr>
          <p:spPr>
            <a:xfrm>
              <a:off x="6337119" y="3861889"/>
              <a:ext cx="170121" cy="1701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25"/>
            <p:cNvSpPr/>
            <p:nvPr/>
          </p:nvSpPr>
          <p:spPr>
            <a:xfrm>
              <a:off x="6369524" y="4365289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Oval 26"/>
            <p:cNvSpPr/>
            <p:nvPr/>
          </p:nvSpPr>
          <p:spPr>
            <a:xfrm>
              <a:off x="6014094" y="2972426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Oval 27"/>
            <p:cNvSpPr/>
            <p:nvPr/>
          </p:nvSpPr>
          <p:spPr>
            <a:xfrm>
              <a:off x="6051566" y="3274691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Oval 28"/>
            <p:cNvSpPr/>
            <p:nvPr/>
          </p:nvSpPr>
          <p:spPr>
            <a:xfrm>
              <a:off x="5858211" y="3883974"/>
              <a:ext cx="247155" cy="247155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Oval 29"/>
            <p:cNvSpPr/>
            <p:nvPr/>
          </p:nvSpPr>
          <p:spPr>
            <a:xfrm>
              <a:off x="5927988" y="2147452"/>
              <a:ext cx="247155" cy="247155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Oval 30"/>
            <p:cNvSpPr/>
            <p:nvPr/>
          </p:nvSpPr>
          <p:spPr>
            <a:xfrm>
              <a:off x="6136626" y="2597090"/>
              <a:ext cx="105312" cy="10531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Oval 31"/>
            <p:cNvSpPr/>
            <p:nvPr/>
          </p:nvSpPr>
          <p:spPr>
            <a:xfrm>
              <a:off x="6098705" y="4407724"/>
              <a:ext cx="170121" cy="170121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Oval 32"/>
            <p:cNvSpPr/>
            <p:nvPr/>
          </p:nvSpPr>
          <p:spPr>
            <a:xfrm>
              <a:off x="5926003" y="3568827"/>
              <a:ext cx="105312" cy="105312"/>
            </a:xfrm>
            <a:prstGeom prst="ellipse">
              <a:avLst/>
            </a:prstGeom>
            <a:solidFill>
              <a:srgbClr val="7F8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7" name="Straight Connector 33"/>
            <p:cNvCxnSpPr>
              <a:stCxn id="10" idx="6"/>
              <a:endCxn id="11" idx="2"/>
            </p:cNvCxnSpPr>
            <p:nvPr/>
          </p:nvCxnSpPr>
          <p:spPr>
            <a:xfrm>
              <a:off x="5854880" y="4774871"/>
              <a:ext cx="133418" cy="149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4"/>
            <p:cNvCxnSpPr>
              <a:stCxn id="11" idx="6"/>
              <a:endCxn id="12" idx="2"/>
            </p:cNvCxnSpPr>
            <p:nvPr/>
          </p:nvCxnSpPr>
          <p:spPr>
            <a:xfrm flipV="1">
              <a:off x="6083574" y="4774871"/>
              <a:ext cx="253546" cy="149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5"/>
            <p:cNvCxnSpPr>
              <a:stCxn id="12" idx="0"/>
              <a:endCxn id="29" idx="4"/>
            </p:cNvCxnSpPr>
            <p:nvPr/>
          </p:nvCxnSpPr>
          <p:spPr>
            <a:xfrm flipH="1" flipV="1">
              <a:off x="6422180" y="4470601"/>
              <a:ext cx="1" cy="21920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6"/>
            <p:cNvCxnSpPr>
              <a:stCxn id="29" idx="0"/>
              <a:endCxn id="28" idx="4"/>
            </p:cNvCxnSpPr>
            <p:nvPr/>
          </p:nvCxnSpPr>
          <p:spPr>
            <a:xfrm flipV="1">
              <a:off x="6422180" y="4032010"/>
              <a:ext cx="0" cy="33327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7"/>
            <p:cNvCxnSpPr>
              <a:stCxn id="28" idx="0"/>
              <a:endCxn id="27" idx="4"/>
            </p:cNvCxnSpPr>
            <p:nvPr/>
          </p:nvCxnSpPr>
          <p:spPr>
            <a:xfrm flipV="1">
              <a:off x="6422180" y="3679704"/>
              <a:ext cx="0" cy="1821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38"/>
            <p:cNvCxnSpPr>
              <a:stCxn id="27" idx="0"/>
              <a:endCxn id="26" idx="4"/>
            </p:cNvCxnSpPr>
            <p:nvPr/>
          </p:nvCxnSpPr>
          <p:spPr>
            <a:xfrm flipV="1">
              <a:off x="6422180" y="3138887"/>
              <a:ext cx="1" cy="4355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39"/>
            <p:cNvCxnSpPr>
              <a:stCxn id="26" idx="0"/>
              <a:endCxn id="24" idx="4"/>
            </p:cNvCxnSpPr>
            <p:nvPr/>
          </p:nvCxnSpPr>
          <p:spPr>
            <a:xfrm flipH="1" flipV="1">
              <a:off x="6422180" y="2847740"/>
              <a:ext cx="1" cy="12102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0"/>
            <p:cNvCxnSpPr>
              <a:stCxn id="24" idx="0"/>
              <a:endCxn id="25" idx="4"/>
            </p:cNvCxnSpPr>
            <p:nvPr/>
          </p:nvCxnSpPr>
          <p:spPr>
            <a:xfrm flipH="1" flipV="1">
              <a:off x="6403783" y="2480605"/>
              <a:ext cx="18397" cy="26182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1"/>
            <p:cNvCxnSpPr>
              <a:stCxn id="25" idx="0"/>
              <a:endCxn id="20" idx="4"/>
            </p:cNvCxnSpPr>
            <p:nvPr/>
          </p:nvCxnSpPr>
          <p:spPr>
            <a:xfrm flipH="1" flipV="1">
              <a:off x="6398123" y="2048662"/>
              <a:ext cx="5660" cy="261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2"/>
            <p:cNvCxnSpPr>
              <a:stCxn id="20" idx="2"/>
              <a:endCxn id="22" idx="6"/>
            </p:cNvCxnSpPr>
            <p:nvPr/>
          </p:nvCxnSpPr>
          <p:spPr>
            <a:xfrm flipH="1" flipV="1">
              <a:off x="6136627" y="1944635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3"/>
            <p:cNvCxnSpPr>
              <a:stCxn id="22" idx="2"/>
              <a:endCxn id="16" idx="6"/>
            </p:cNvCxnSpPr>
            <p:nvPr/>
          </p:nvCxnSpPr>
          <p:spPr>
            <a:xfrm flipH="1">
              <a:off x="5854880" y="1944635"/>
              <a:ext cx="176435" cy="1896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4"/>
            <p:cNvCxnSpPr>
              <a:stCxn id="16" idx="4"/>
              <a:endCxn id="17" idx="0"/>
            </p:cNvCxnSpPr>
            <p:nvPr/>
          </p:nvCxnSpPr>
          <p:spPr>
            <a:xfrm>
              <a:off x="5769820" y="2048662"/>
              <a:ext cx="0" cy="2551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5"/>
            <p:cNvCxnSpPr>
              <a:stCxn id="17" idx="4"/>
              <a:endCxn id="18" idx="0"/>
            </p:cNvCxnSpPr>
            <p:nvPr/>
          </p:nvCxnSpPr>
          <p:spPr>
            <a:xfrm flipH="1">
              <a:off x="5761220" y="2473922"/>
              <a:ext cx="8600" cy="32285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6"/>
            <p:cNvCxnSpPr>
              <a:stCxn id="18" idx="4"/>
              <a:endCxn id="15" idx="0"/>
            </p:cNvCxnSpPr>
            <p:nvPr/>
          </p:nvCxnSpPr>
          <p:spPr>
            <a:xfrm>
              <a:off x="5761220" y="2902088"/>
              <a:ext cx="8600" cy="37260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7"/>
            <p:cNvCxnSpPr>
              <a:stCxn id="15" idx="4"/>
              <a:endCxn id="14" idx="0"/>
            </p:cNvCxnSpPr>
            <p:nvPr/>
          </p:nvCxnSpPr>
          <p:spPr>
            <a:xfrm flipH="1">
              <a:off x="5766883" y="3444813"/>
              <a:ext cx="2937" cy="38284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8"/>
            <p:cNvCxnSpPr>
              <a:stCxn id="14" idx="4"/>
              <a:endCxn id="13" idx="0"/>
            </p:cNvCxnSpPr>
            <p:nvPr/>
          </p:nvCxnSpPr>
          <p:spPr>
            <a:xfrm>
              <a:off x="5766883" y="3932970"/>
              <a:ext cx="2937" cy="30426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9"/>
            <p:cNvCxnSpPr>
              <a:stCxn id="13" idx="4"/>
              <a:endCxn id="10" idx="0"/>
            </p:cNvCxnSpPr>
            <p:nvPr/>
          </p:nvCxnSpPr>
          <p:spPr>
            <a:xfrm>
              <a:off x="5769820" y="4407360"/>
              <a:ext cx="0" cy="282450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0"/>
            <p:cNvCxnSpPr>
              <a:stCxn id="10" idx="7"/>
              <a:endCxn id="35" idx="2"/>
            </p:cNvCxnSpPr>
            <p:nvPr/>
          </p:nvCxnSpPr>
          <p:spPr>
            <a:xfrm flipV="1">
              <a:off x="5829966" y="4492785"/>
              <a:ext cx="268739" cy="2219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1"/>
            <p:cNvCxnSpPr>
              <a:stCxn id="35" idx="6"/>
              <a:endCxn id="12" idx="1"/>
            </p:cNvCxnSpPr>
            <p:nvPr/>
          </p:nvCxnSpPr>
          <p:spPr>
            <a:xfrm>
              <a:off x="6268826" y="4492785"/>
              <a:ext cx="93208" cy="22193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2"/>
            <p:cNvCxnSpPr>
              <a:stCxn id="35" idx="4"/>
              <a:endCxn id="11" idx="7"/>
            </p:cNvCxnSpPr>
            <p:nvPr/>
          </p:nvCxnSpPr>
          <p:spPr>
            <a:xfrm flipH="1">
              <a:off x="6069621" y="4577845"/>
              <a:ext cx="114145" cy="16483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3"/>
            <p:cNvCxnSpPr>
              <a:stCxn id="35" idx="1"/>
              <a:endCxn id="13" idx="6"/>
            </p:cNvCxnSpPr>
            <p:nvPr/>
          </p:nvCxnSpPr>
          <p:spPr>
            <a:xfrm flipH="1" flipV="1">
              <a:off x="5854880" y="4322300"/>
              <a:ext cx="268739" cy="11033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4"/>
            <p:cNvCxnSpPr>
              <a:stCxn id="13" idx="7"/>
              <a:endCxn id="32" idx="3"/>
            </p:cNvCxnSpPr>
            <p:nvPr/>
          </p:nvCxnSpPr>
          <p:spPr>
            <a:xfrm flipV="1">
              <a:off x="5829966" y="4094934"/>
              <a:ext cx="64440" cy="16721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5"/>
            <p:cNvCxnSpPr>
              <a:stCxn id="32" idx="6"/>
              <a:endCxn id="28" idx="2"/>
            </p:cNvCxnSpPr>
            <p:nvPr/>
          </p:nvCxnSpPr>
          <p:spPr>
            <a:xfrm flipV="1">
              <a:off x="6105366" y="3946950"/>
              <a:ext cx="231753" cy="6060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6"/>
            <p:cNvCxnSpPr>
              <a:stCxn id="29" idx="1"/>
              <a:endCxn id="32" idx="5"/>
            </p:cNvCxnSpPr>
            <p:nvPr/>
          </p:nvCxnSpPr>
          <p:spPr>
            <a:xfrm flipH="1" flipV="1">
              <a:off x="6069171" y="4094934"/>
              <a:ext cx="315776" cy="28577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7"/>
            <p:cNvCxnSpPr>
              <a:stCxn id="35" idx="0"/>
              <a:endCxn id="28" idx="3"/>
            </p:cNvCxnSpPr>
            <p:nvPr/>
          </p:nvCxnSpPr>
          <p:spPr>
            <a:xfrm flipV="1">
              <a:off x="6183766" y="4007096"/>
              <a:ext cx="178267" cy="4006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58"/>
            <p:cNvCxnSpPr>
              <a:stCxn id="28" idx="1"/>
              <a:endCxn id="36" idx="5"/>
            </p:cNvCxnSpPr>
            <p:nvPr/>
          </p:nvCxnSpPr>
          <p:spPr>
            <a:xfrm flipH="1" flipV="1">
              <a:off x="6015892" y="3658716"/>
              <a:ext cx="346141" cy="22808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59"/>
            <p:cNvCxnSpPr>
              <a:stCxn id="14" idx="7"/>
              <a:endCxn id="36" idx="3"/>
            </p:cNvCxnSpPr>
            <p:nvPr/>
          </p:nvCxnSpPr>
          <p:spPr>
            <a:xfrm flipV="1">
              <a:off x="5804116" y="3658716"/>
              <a:ext cx="137310" cy="1843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0"/>
            <p:cNvCxnSpPr>
              <a:stCxn id="36" idx="7"/>
              <a:endCxn id="31" idx="3"/>
            </p:cNvCxnSpPr>
            <p:nvPr/>
          </p:nvCxnSpPr>
          <p:spPr>
            <a:xfrm flipV="1">
              <a:off x="6015892" y="3419898"/>
              <a:ext cx="60588" cy="16435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1"/>
            <p:cNvCxnSpPr>
              <a:stCxn id="27" idx="1"/>
              <a:endCxn id="31" idx="5"/>
            </p:cNvCxnSpPr>
            <p:nvPr/>
          </p:nvCxnSpPr>
          <p:spPr>
            <a:xfrm flipH="1" flipV="1">
              <a:off x="6196773" y="3419898"/>
              <a:ext cx="188174" cy="1699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2"/>
            <p:cNvCxnSpPr>
              <a:stCxn id="32" idx="0"/>
              <a:endCxn id="36" idx="4"/>
            </p:cNvCxnSpPr>
            <p:nvPr/>
          </p:nvCxnSpPr>
          <p:spPr>
            <a:xfrm flipH="1" flipV="1">
              <a:off x="5978659" y="3674139"/>
              <a:ext cx="3130" cy="20983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3"/>
            <p:cNvCxnSpPr>
              <a:stCxn id="36" idx="0"/>
              <a:endCxn id="15" idx="5"/>
            </p:cNvCxnSpPr>
            <p:nvPr/>
          </p:nvCxnSpPr>
          <p:spPr>
            <a:xfrm flipH="1" flipV="1">
              <a:off x="5829966" y="3419899"/>
              <a:ext cx="148693" cy="14892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4"/>
            <p:cNvCxnSpPr>
              <a:stCxn id="15" idx="7"/>
              <a:endCxn id="30" idx="3"/>
            </p:cNvCxnSpPr>
            <p:nvPr/>
          </p:nvCxnSpPr>
          <p:spPr>
            <a:xfrm flipV="1">
              <a:off x="5829966" y="3062315"/>
              <a:ext cx="199551" cy="23729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5"/>
            <p:cNvCxnSpPr>
              <a:stCxn id="30" idx="1"/>
              <a:endCxn id="18" idx="6"/>
            </p:cNvCxnSpPr>
            <p:nvPr/>
          </p:nvCxnSpPr>
          <p:spPr>
            <a:xfrm flipH="1" flipV="1">
              <a:off x="5813876" y="2849432"/>
              <a:ext cx="215641" cy="138417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6"/>
            <p:cNvCxnSpPr>
              <a:stCxn id="18" idx="7"/>
              <a:endCxn id="34" idx="2"/>
            </p:cNvCxnSpPr>
            <p:nvPr/>
          </p:nvCxnSpPr>
          <p:spPr>
            <a:xfrm flipV="1">
              <a:off x="5798453" y="2649746"/>
              <a:ext cx="338173" cy="162453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7"/>
            <p:cNvCxnSpPr>
              <a:stCxn id="30" idx="0"/>
              <a:endCxn id="34" idx="4"/>
            </p:cNvCxnSpPr>
            <p:nvPr/>
          </p:nvCxnSpPr>
          <p:spPr>
            <a:xfrm flipV="1">
              <a:off x="6066750" y="2702402"/>
              <a:ext cx="122532" cy="270024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8"/>
            <p:cNvCxnSpPr>
              <a:stCxn id="31" idx="0"/>
              <a:endCxn id="30" idx="5"/>
            </p:cNvCxnSpPr>
            <p:nvPr/>
          </p:nvCxnSpPr>
          <p:spPr>
            <a:xfrm flipH="1" flipV="1">
              <a:off x="6103983" y="3062315"/>
              <a:ext cx="32644" cy="21237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/>
            <p:cNvCxnSpPr>
              <a:stCxn id="30" idx="7"/>
              <a:endCxn id="24" idx="2"/>
            </p:cNvCxnSpPr>
            <p:nvPr/>
          </p:nvCxnSpPr>
          <p:spPr>
            <a:xfrm flipV="1">
              <a:off x="6103983" y="2795084"/>
              <a:ext cx="265541" cy="19276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0"/>
            <p:cNvCxnSpPr>
              <a:stCxn id="24" idx="1"/>
              <a:endCxn id="34" idx="6"/>
            </p:cNvCxnSpPr>
            <p:nvPr/>
          </p:nvCxnSpPr>
          <p:spPr>
            <a:xfrm flipH="1" flipV="1">
              <a:off x="6241938" y="2649746"/>
              <a:ext cx="143009" cy="10810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1"/>
            <p:cNvCxnSpPr>
              <a:stCxn id="34" idx="7"/>
              <a:endCxn id="25" idx="3"/>
            </p:cNvCxnSpPr>
            <p:nvPr/>
          </p:nvCxnSpPr>
          <p:spPr>
            <a:xfrm flipV="1">
              <a:off x="6226515" y="2455691"/>
              <a:ext cx="117121" cy="156822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2"/>
            <p:cNvCxnSpPr>
              <a:stCxn id="34" idx="1"/>
              <a:endCxn id="33" idx="4"/>
            </p:cNvCxnSpPr>
            <p:nvPr/>
          </p:nvCxnSpPr>
          <p:spPr>
            <a:xfrm flipH="1" flipV="1">
              <a:off x="6051566" y="2394607"/>
              <a:ext cx="100483" cy="217906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3"/>
            <p:cNvCxnSpPr>
              <a:stCxn id="17" idx="7"/>
              <a:endCxn id="33" idx="2"/>
            </p:cNvCxnSpPr>
            <p:nvPr/>
          </p:nvCxnSpPr>
          <p:spPr>
            <a:xfrm flipV="1">
              <a:off x="5829966" y="2271030"/>
              <a:ext cx="98022" cy="57685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4"/>
            <p:cNvCxnSpPr>
              <a:stCxn id="33" idx="1"/>
              <a:endCxn id="16" idx="5"/>
            </p:cNvCxnSpPr>
            <p:nvPr/>
          </p:nvCxnSpPr>
          <p:spPr>
            <a:xfrm flipH="1" flipV="1">
              <a:off x="5829966" y="2023748"/>
              <a:ext cx="134217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5"/>
            <p:cNvCxnSpPr>
              <a:stCxn id="33" idx="0"/>
              <a:endCxn id="22" idx="4"/>
            </p:cNvCxnSpPr>
            <p:nvPr/>
          </p:nvCxnSpPr>
          <p:spPr>
            <a:xfrm flipV="1">
              <a:off x="6051566" y="1997291"/>
              <a:ext cx="32405" cy="150161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6"/>
            <p:cNvCxnSpPr>
              <a:stCxn id="33" idx="7"/>
              <a:endCxn id="20" idx="3"/>
            </p:cNvCxnSpPr>
            <p:nvPr/>
          </p:nvCxnSpPr>
          <p:spPr>
            <a:xfrm flipV="1">
              <a:off x="6138948" y="2023748"/>
              <a:ext cx="199028" cy="159899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7"/>
            <p:cNvCxnSpPr>
              <a:stCxn id="33" idx="6"/>
              <a:endCxn id="25" idx="1"/>
            </p:cNvCxnSpPr>
            <p:nvPr/>
          </p:nvCxnSpPr>
          <p:spPr>
            <a:xfrm>
              <a:off x="6175143" y="2271030"/>
              <a:ext cx="168493" cy="6436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78"/>
            <p:cNvSpPr/>
            <p:nvPr/>
          </p:nvSpPr>
          <p:spPr>
            <a:xfrm>
              <a:off x="5968564" y="5535435"/>
              <a:ext cx="260282" cy="862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56067" y="60637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有哪些开源配置中心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11" name="00250236-6939-4acf-a6d3-d094263215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9416" y="1710814"/>
            <a:ext cx="8120949" cy="2804474"/>
            <a:chOff x="692556" y="2596656"/>
            <a:chExt cx="10827932" cy="3423727"/>
          </a:xfrm>
        </p:grpSpPr>
        <p:grpSp>
          <p:nvGrpSpPr>
            <p:cNvPr id="115" name="iṥlíḋè"/>
            <p:cNvGrpSpPr/>
            <p:nvPr/>
          </p:nvGrpSpPr>
          <p:grpSpPr>
            <a:xfrm>
              <a:off x="1645962" y="2596656"/>
              <a:ext cx="2191516" cy="1104745"/>
              <a:chOff x="666932" y="4425289"/>
              <a:chExt cx="1112098" cy="1104745"/>
            </a:xfrm>
          </p:grpSpPr>
          <p:sp>
            <p:nvSpPr>
              <p:cNvPr id="407" name="íśľíde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500" b="1" dirty="0"/>
                  <a:t>spring-cloud-config</a:t>
                </a:r>
                <a:endParaRPr lang="en-US" altLang="zh-CN" sz="1500" b="1" dirty="0"/>
              </a:p>
            </p:txBody>
          </p:sp>
          <p:sp>
            <p:nvSpPr>
              <p:cNvPr id="408" name="ïṥḻíḍê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25" dirty="0"/>
                  <a:t>spring</a:t>
                </a:r>
                <a:r>
                  <a:rPr lang="zh-CN" altLang="en-US" sz="825" dirty="0"/>
                  <a:t>提供的基于</a:t>
                </a:r>
                <a:r>
                  <a:rPr lang="en-US" altLang="zh-CN" sz="825" dirty="0"/>
                  <a:t>git</a:t>
                </a:r>
                <a:r>
                  <a:rPr lang="zh-CN" altLang="en-US" sz="825" dirty="0"/>
                  <a:t>的分布式配置中心</a:t>
                </a:r>
                <a:endParaRPr lang="en-US" altLang="zh-CN" sz="825" dirty="0"/>
              </a:p>
            </p:txBody>
          </p:sp>
        </p:grpSp>
        <p:grpSp>
          <p:nvGrpSpPr>
            <p:cNvPr id="116" name="ï$ľîdé"/>
            <p:cNvGrpSpPr/>
            <p:nvPr/>
          </p:nvGrpSpPr>
          <p:grpSpPr>
            <a:xfrm>
              <a:off x="692556" y="2827581"/>
              <a:ext cx="641886" cy="642896"/>
              <a:chOff x="5646344" y="3213462"/>
              <a:chExt cx="899312" cy="900726"/>
            </a:xfrm>
          </p:grpSpPr>
          <p:sp>
            <p:nvSpPr>
              <p:cNvPr id="405" name="îSļïḍê"/>
              <p:cNvSpPr/>
              <p:nvPr/>
            </p:nvSpPr>
            <p:spPr bwMode="auto">
              <a:xfrm>
                <a:off x="5646344" y="32134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50"/>
              </a:p>
            </p:txBody>
          </p:sp>
          <p:sp>
            <p:nvSpPr>
              <p:cNvPr id="406" name="iṣļíḓé"/>
              <p:cNvSpPr/>
              <p:nvPr/>
            </p:nvSpPr>
            <p:spPr>
              <a:xfrm>
                <a:off x="5901616" y="3464365"/>
                <a:ext cx="388771" cy="398919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7145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7" name="îṡļíḓè"/>
            <p:cNvGrpSpPr/>
            <p:nvPr/>
          </p:nvGrpSpPr>
          <p:grpSpPr>
            <a:xfrm>
              <a:off x="1645962" y="4239000"/>
              <a:ext cx="2191516" cy="1104745"/>
              <a:chOff x="666932" y="4425289"/>
              <a:chExt cx="1112098" cy="1104745"/>
            </a:xfrm>
          </p:grpSpPr>
          <p:sp>
            <p:nvSpPr>
              <p:cNvPr id="403" name="ïṩ1i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500" b="1" dirty="0" err="1"/>
                  <a:t>archaius</a:t>
                </a:r>
                <a:endParaRPr lang="en-US" altLang="zh-CN" sz="1500" b="1" dirty="0"/>
              </a:p>
            </p:txBody>
          </p:sp>
          <p:sp>
            <p:nvSpPr>
              <p:cNvPr id="404" name="iS1ídé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25" dirty="0"/>
                  <a:t>Netflix</a:t>
                </a:r>
                <a:r>
                  <a:rPr lang="zh-CN" altLang="en-US" sz="825" dirty="0"/>
                  <a:t>公司开源项目，基于</a:t>
                </a:r>
                <a:r>
                  <a:rPr lang="en-US" altLang="zh-CN" sz="825" dirty="0"/>
                  <a:t>java</a:t>
                </a:r>
                <a:r>
                  <a:rPr lang="zh-CN" altLang="en-US" sz="825" dirty="0"/>
                  <a:t>的动态属性配置框架</a:t>
                </a:r>
                <a:endParaRPr lang="en-US" altLang="zh-CN" sz="825" dirty="0"/>
              </a:p>
            </p:txBody>
          </p:sp>
        </p:grpSp>
        <p:grpSp>
          <p:nvGrpSpPr>
            <p:cNvPr id="118" name="îŝļíḓe"/>
            <p:cNvGrpSpPr/>
            <p:nvPr/>
          </p:nvGrpSpPr>
          <p:grpSpPr>
            <a:xfrm>
              <a:off x="692556" y="4469925"/>
              <a:ext cx="641886" cy="642896"/>
              <a:chOff x="5646344" y="3213462"/>
              <a:chExt cx="899312" cy="900726"/>
            </a:xfrm>
          </p:grpSpPr>
          <p:sp>
            <p:nvSpPr>
              <p:cNvPr id="401" name="íṥḷîḓe"/>
              <p:cNvSpPr/>
              <p:nvPr/>
            </p:nvSpPr>
            <p:spPr bwMode="auto">
              <a:xfrm>
                <a:off x="5646344" y="32134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50"/>
              </a:p>
            </p:txBody>
          </p:sp>
          <p:sp>
            <p:nvSpPr>
              <p:cNvPr id="402" name="iṩḷiḋé"/>
              <p:cNvSpPr/>
              <p:nvPr/>
            </p:nvSpPr>
            <p:spPr>
              <a:xfrm>
                <a:off x="5901616" y="3464365"/>
                <a:ext cx="388771" cy="398919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7145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19" name="ïšḷîḋè"/>
            <p:cNvGrpSpPr/>
            <p:nvPr/>
          </p:nvGrpSpPr>
          <p:grpSpPr>
            <a:xfrm>
              <a:off x="9328972" y="2596656"/>
              <a:ext cx="2191516" cy="1104745"/>
              <a:chOff x="666932" y="4425289"/>
              <a:chExt cx="1112098" cy="1104745"/>
            </a:xfrm>
          </p:grpSpPr>
          <p:sp>
            <p:nvSpPr>
              <p:cNvPr id="399" name="isľíḍè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500" b="1" dirty="0" err="1"/>
                  <a:t>disconf</a:t>
                </a:r>
                <a:endParaRPr lang="en-US" altLang="zh-CN" sz="1500" b="1" dirty="0"/>
              </a:p>
            </p:txBody>
          </p:sp>
          <p:sp>
            <p:nvSpPr>
              <p:cNvPr id="400" name="ísļîḑé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25" dirty="0"/>
                  <a:t>百度开源分布式配置管理平台</a:t>
                </a:r>
                <a:endParaRPr lang="en-US" altLang="zh-CN" sz="825" dirty="0"/>
              </a:p>
            </p:txBody>
          </p:sp>
        </p:grpSp>
        <p:grpSp>
          <p:nvGrpSpPr>
            <p:cNvPr id="120" name="ïṩ1iḍè"/>
            <p:cNvGrpSpPr/>
            <p:nvPr/>
          </p:nvGrpSpPr>
          <p:grpSpPr>
            <a:xfrm>
              <a:off x="8585314" y="2881038"/>
              <a:ext cx="641885" cy="642896"/>
              <a:chOff x="5940213" y="3288358"/>
              <a:chExt cx="899311" cy="900726"/>
            </a:xfrm>
          </p:grpSpPr>
          <p:sp>
            <p:nvSpPr>
              <p:cNvPr id="397" name="ïŝ1îḋè"/>
              <p:cNvSpPr/>
              <p:nvPr/>
            </p:nvSpPr>
            <p:spPr bwMode="auto">
              <a:xfrm>
                <a:off x="5940213" y="3288358"/>
                <a:ext cx="899311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50"/>
              </a:p>
            </p:txBody>
          </p:sp>
          <p:sp>
            <p:nvSpPr>
              <p:cNvPr id="398" name="ïśḻiḍê"/>
              <p:cNvSpPr/>
              <p:nvPr/>
            </p:nvSpPr>
            <p:spPr>
              <a:xfrm>
                <a:off x="6195484" y="3539261"/>
                <a:ext cx="388771" cy="398919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7145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1" name="ïṥľidè"/>
            <p:cNvGrpSpPr/>
            <p:nvPr/>
          </p:nvGrpSpPr>
          <p:grpSpPr>
            <a:xfrm>
              <a:off x="9328972" y="4239000"/>
              <a:ext cx="2191516" cy="1104745"/>
              <a:chOff x="666932" y="4425289"/>
              <a:chExt cx="1112098" cy="1104745"/>
            </a:xfrm>
          </p:grpSpPr>
          <p:sp>
            <p:nvSpPr>
              <p:cNvPr id="395" name="iṩḷíde"/>
              <p:cNvSpPr txBox="1"/>
              <p:nvPr/>
            </p:nvSpPr>
            <p:spPr bwMode="auto">
              <a:xfrm>
                <a:off x="666932" y="4425289"/>
                <a:ext cx="111209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500" b="1" dirty="0" err="1"/>
                  <a:t>apollo</a:t>
                </a:r>
                <a:endParaRPr lang="en-US" altLang="zh-CN" sz="1500" b="1" dirty="0"/>
              </a:p>
            </p:txBody>
          </p:sp>
          <p:sp>
            <p:nvSpPr>
              <p:cNvPr id="396" name="ïṧlîḓe"/>
              <p:cNvSpPr/>
              <p:nvPr/>
            </p:nvSpPr>
            <p:spPr bwMode="auto">
              <a:xfrm>
                <a:off x="666932" y="4867096"/>
                <a:ext cx="1112098" cy="662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7500" tIns="35100" rIns="67500" bIns="351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28905" indent="-1289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825" dirty="0"/>
                  <a:t>携程开源分布式配置管理平台</a:t>
                </a:r>
                <a:endParaRPr lang="en-US" altLang="zh-CN" sz="825" dirty="0"/>
              </a:p>
            </p:txBody>
          </p:sp>
        </p:grpSp>
        <p:grpSp>
          <p:nvGrpSpPr>
            <p:cNvPr id="122" name="îšľíďê"/>
            <p:cNvGrpSpPr/>
            <p:nvPr/>
          </p:nvGrpSpPr>
          <p:grpSpPr>
            <a:xfrm>
              <a:off x="8585310" y="4469925"/>
              <a:ext cx="641886" cy="642896"/>
              <a:chOff x="5940216" y="3213462"/>
              <a:chExt cx="899312" cy="900726"/>
            </a:xfrm>
          </p:grpSpPr>
          <p:sp>
            <p:nvSpPr>
              <p:cNvPr id="393" name="ïṣļîďê"/>
              <p:cNvSpPr/>
              <p:nvPr/>
            </p:nvSpPr>
            <p:spPr bwMode="auto">
              <a:xfrm>
                <a:off x="5940216" y="3213462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50"/>
              </a:p>
            </p:txBody>
          </p:sp>
          <p:sp>
            <p:nvSpPr>
              <p:cNvPr id="394" name="ïŝ1íḓe"/>
              <p:cNvSpPr/>
              <p:nvPr/>
            </p:nvSpPr>
            <p:spPr>
              <a:xfrm>
                <a:off x="6195496" y="3464365"/>
                <a:ext cx="388771" cy="398919"/>
              </a:xfrm>
              <a:custGeom>
                <a:avLst/>
                <a:gdLst>
                  <a:gd name="T0" fmla="*/ 4313 w 5734"/>
                  <a:gd name="T1" fmla="*/ 3918 h 5892"/>
                  <a:gd name="T2" fmla="*/ 5734 w 5734"/>
                  <a:gd name="T3" fmla="*/ 2497 h 5892"/>
                  <a:gd name="T4" fmla="*/ 4313 w 5734"/>
                  <a:gd name="T5" fmla="*/ 1076 h 5892"/>
                  <a:gd name="T6" fmla="*/ 4149 w 5734"/>
                  <a:gd name="T7" fmla="*/ 1085 h 5892"/>
                  <a:gd name="T8" fmla="*/ 3733 w 5734"/>
                  <a:gd name="T9" fmla="*/ 378 h 5892"/>
                  <a:gd name="T10" fmla="*/ 2768 w 5734"/>
                  <a:gd name="T11" fmla="*/ 0 h 5892"/>
                  <a:gd name="T12" fmla="*/ 1389 w 5734"/>
                  <a:gd name="T13" fmla="*/ 1076 h 5892"/>
                  <a:gd name="T14" fmla="*/ 0 w 5734"/>
                  <a:gd name="T15" fmla="*/ 2497 h 5892"/>
                  <a:gd name="T16" fmla="*/ 1421 w 5734"/>
                  <a:gd name="T17" fmla="*/ 3918 h 5892"/>
                  <a:gd name="T18" fmla="*/ 2140 w 5734"/>
                  <a:gd name="T19" fmla="*/ 3918 h 5892"/>
                  <a:gd name="T20" fmla="*/ 2140 w 5734"/>
                  <a:gd name="T21" fmla="*/ 4472 h 5892"/>
                  <a:gd name="T22" fmla="*/ 1315 w 5734"/>
                  <a:gd name="T23" fmla="*/ 4472 h 5892"/>
                  <a:gd name="T24" fmla="*/ 954 w 5734"/>
                  <a:gd name="T25" fmla="*/ 4259 h 5892"/>
                  <a:gd name="T26" fmla="*/ 540 w 5734"/>
                  <a:gd name="T27" fmla="*/ 4672 h 5892"/>
                  <a:gd name="T28" fmla="*/ 954 w 5734"/>
                  <a:gd name="T29" fmla="*/ 5086 h 5892"/>
                  <a:gd name="T30" fmla="*/ 1315 w 5734"/>
                  <a:gd name="T31" fmla="*/ 4872 h 5892"/>
                  <a:gd name="T32" fmla="*/ 2340 w 5734"/>
                  <a:gd name="T33" fmla="*/ 4872 h 5892"/>
                  <a:gd name="T34" fmla="*/ 2540 w 5734"/>
                  <a:gd name="T35" fmla="*/ 4672 h 5892"/>
                  <a:gd name="T36" fmla="*/ 2540 w 5734"/>
                  <a:gd name="T37" fmla="*/ 3918 h 5892"/>
                  <a:gd name="T38" fmla="*/ 2667 w 5734"/>
                  <a:gd name="T39" fmla="*/ 3918 h 5892"/>
                  <a:gd name="T40" fmla="*/ 2667 w 5734"/>
                  <a:gd name="T41" fmla="*/ 5117 h 5892"/>
                  <a:gd name="T42" fmla="*/ 2454 w 5734"/>
                  <a:gd name="T43" fmla="*/ 5479 h 5892"/>
                  <a:gd name="T44" fmla="*/ 2867 w 5734"/>
                  <a:gd name="T45" fmla="*/ 5892 h 5892"/>
                  <a:gd name="T46" fmla="*/ 3280 w 5734"/>
                  <a:gd name="T47" fmla="*/ 5479 h 5892"/>
                  <a:gd name="T48" fmla="*/ 3067 w 5734"/>
                  <a:gd name="T49" fmla="*/ 5117 h 5892"/>
                  <a:gd name="T50" fmla="*/ 3067 w 5734"/>
                  <a:gd name="T51" fmla="*/ 3918 h 5892"/>
                  <a:gd name="T52" fmla="*/ 3194 w 5734"/>
                  <a:gd name="T53" fmla="*/ 3918 h 5892"/>
                  <a:gd name="T54" fmla="*/ 3194 w 5734"/>
                  <a:gd name="T55" fmla="*/ 4691 h 5892"/>
                  <a:gd name="T56" fmla="*/ 3394 w 5734"/>
                  <a:gd name="T57" fmla="*/ 4891 h 5892"/>
                  <a:gd name="T58" fmla="*/ 4430 w 5734"/>
                  <a:gd name="T59" fmla="*/ 4891 h 5892"/>
                  <a:gd name="T60" fmla="*/ 4780 w 5734"/>
                  <a:gd name="T61" fmla="*/ 5085 h 5892"/>
                  <a:gd name="T62" fmla="*/ 5194 w 5734"/>
                  <a:gd name="T63" fmla="*/ 4672 h 5892"/>
                  <a:gd name="T64" fmla="*/ 4780 w 5734"/>
                  <a:gd name="T65" fmla="*/ 4259 h 5892"/>
                  <a:gd name="T66" fmla="*/ 4409 w 5734"/>
                  <a:gd name="T67" fmla="*/ 4491 h 5892"/>
                  <a:gd name="T68" fmla="*/ 3594 w 5734"/>
                  <a:gd name="T69" fmla="*/ 4491 h 5892"/>
                  <a:gd name="T70" fmla="*/ 3594 w 5734"/>
                  <a:gd name="T71" fmla="*/ 3918 h 5892"/>
                  <a:gd name="T72" fmla="*/ 4313 w 5734"/>
                  <a:gd name="T73" fmla="*/ 3918 h 5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34" h="5892">
                    <a:moveTo>
                      <a:pt x="4313" y="3918"/>
                    </a:moveTo>
                    <a:cubicBezTo>
                      <a:pt x="5096" y="3918"/>
                      <a:pt x="5734" y="3280"/>
                      <a:pt x="5734" y="2497"/>
                    </a:cubicBezTo>
                    <a:cubicBezTo>
                      <a:pt x="5734" y="1713"/>
                      <a:pt x="5096" y="1076"/>
                      <a:pt x="4313" y="1076"/>
                    </a:cubicBezTo>
                    <a:cubicBezTo>
                      <a:pt x="4258" y="1076"/>
                      <a:pt x="4203" y="1079"/>
                      <a:pt x="4149" y="1085"/>
                    </a:cubicBezTo>
                    <a:cubicBezTo>
                      <a:pt x="4084" y="816"/>
                      <a:pt x="3940" y="570"/>
                      <a:pt x="3733" y="378"/>
                    </a:cubicBezTo>
                    <a:cubicBezTo>
                      <a:pt x="3470" y="134"/>
                      <a:pt x="3127" y="0"/>
                      <a:pt x="2768" y="0"/>
                    </a:cubicBezTo>
                    <a:cubicBezTo>
                      <a:pt x="2107" y="0"/>
                      <a:pt x="1544" y="451"/>
                      <a:pt x="1389" y="1076"/>
                    </a:cubicBezTo>
                    <a:cubicBezTo>
                      <a:pt x="620" y="1093"/>
                      <a:pt x="0" y="1724"/>
                      <a:pt x="0" y="2497"/>
                    </a:cubicBezTo>
                    <a:cubicBezTo>
                      <a:pt x="0" y="3281"/>
                      <a:pt x="638" y="3918"/>
                      <a:pt x="1421" y="3918"/>
                    </a:cubicBezTo>
                    <a:lnTo>
                      <a:pt x="2140" y="3918"/>
                    </a:lnTo>
                    <a:lnTo>
                      <a:pt x="2140" y="4472"/>
                    </a:lnTo>
                    <a:lnTo>
                      <a:pt x="1315" y="4472"/>
                    </a:lnTo>
                    <a:cubicBezTo>
                      <a:pt x="1245" y="4345"/>
                      <a:pt x="1109" y="4259"/>
                      <a:pt x="954" y="4259"/>
                    </a:cubicBezTo>
                    <a:cubicBezTo>
                      <a:pt x="726" y="4259"/>
                      <a:pt x="540" y="4444"/>
                      <a:pt x="540" y="4672"/>
                    </a:cubicBezTo>
                    <a:cubicBezTo>
                      <a:pt x="540" y="4900"/>
                      <a:pt x="726" y="5086"/>
                      <a:pt x="954" y="5086"/>
                    </a:cubicBezTo>
                    <a:cubicBezTo>
                      <a:pt x="1109" y="5086"/>
                      <a:pt x="1245" y="4999"/>
                      <a:pt x="1315" y="4872"/>
                    </a:cubicBezTo>
                    <a:lnTo>
                      <a:pt x="2340" y="4872"/>
                    </a:lnTo>
                    <a:cubicBezTo>
                      <a:pt x="2451" y="4872"/>
                      <a:pt x="2540" y="4783"/>
                      <a:pt x="2540" y="4672"/>
                    </a:cubicBezTo>
                    <a:lnTo>
                      <a:pt x="2540" y="3918"/>
                    </a:lnTo>
                    <a:lnTo>
                      <a:pt x="2667" y="3918"/>
                    </a:lnTo>
                    <a:lnTo>
                      <a:pt x="2667" y="5117"/>
                    </a:lnTo>
                    <a:cubicBezTo>
                      <a:pt x="2540" y="5188"/>
                      <a:pt x="2454" y="5323"/>
                      <a:pt x="2454" y="5479"/>
                    </a:cubicBezTo>
                    <a:cubicBezTo>
                      <a:pt x="2454" y="5707"/>
                      <a:pt x="2639" y="5892"/>
                      <a:pt x="2867" y="5892"/>
                    </a:cubicBezTo>
                    <a:cubicBezTo>
                      <a:pt x="3095" y="5892"/>
                      <a:pt x="3280" y="5707"/>
                      <a:pt x="3280" y="5479"/>
                    </a:cubicBezTo>
                    <a:cubicBezTo>
                      <a:pt x="3280" y="5323"/>
                      <a:pt x="3194" y="5188"/>
                      <a:pt x="3067" y="5117"/>
                    </a:cubicBezTo>
                    <a:lnTo>
                      <a:pt x="3067" y="3918"/>
                    </a:lnTo>
                    <a:lnTo>
                      <a:pt x="3194" y="3918"/>
                    </a:lnTo>
                    <a:lnTo>
                      <a:pt x="3194" y="4691"/>
                    </a:lnTo>
                    <a:cubicBezTo>
                      <a:pt x="3194" y="4802"/>
                      <a:pt x="3283" y="4891"/>
                      <a:pt x="3394" y="4891"/>
                    </a:cubicBezTo>
                    <a:lnTo>
                      <a:pt x="4430" y="4891"/>
                    </a:lnTo>
                    <a:cubicBezTo>
                      <a:pt x="4503" y="5008"/>
                      <a:pt x="4633" y="5085"/>
                      <a:pt x="4780" y="5085"/>
                    </a:cubicBezTo>
                    <a:cubicBezTo>
                      <a:pt x="5008" y="5085"/>
                      <a:pt x="5194" y="4900"/>
                      <a:pt x="5194" y="4672"/>
                    </a:cubicBezTo>
                    <a:cubicBezTo>
                      <a:pt x="5194" y="4444"/>
                      <a:pt x="5008" y="4259"/>
                      <a:pt x="4780" y="4259"/>
                    </a:cubicBezTo>
                    <a:cubicBezTo>
                      <a:pt x="4617" y="4259"/>
                      <a:pt x="4476" y="4354"/>
                      <a:pt x="4409" y="4491"/>
                    </a:cubicBezTo>
                    <a:lnTo>
                      <a:pt x="3594" y="4491"/>
                    </a:lnTo>
                    <a:lnTo>
                      <a:pt x="3594" y="3918"/>
                    </a:lnTo>
                    <a:lnTo>
                      <a:pt x="4313" y="39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4284" tIns="14284" rIns="14284" bIns="1428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7145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3" name="iŝlíḋê"/>
            <p:cNvSpPr/>
            <p:nvPr/>
          </p:nvSpPr>
          <p:spPr bwMode="auto">
            <a:xfrm>
              <a:off x="3457374" y="2893030"/>
              <a:ext cx="5277250" cy="312735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  <a:scene3d>
              <a:camera prst="isometricOffAxis1Top">
                <a:rot lat="17411170" lon="18596411" rev="2947935"/>
              </a:camera>
              <a:lightRig rig="threePt" dir="t"/>
            </a:scene3d>
          </p:spPr>
          <p:txBody>
            <a:bodyPr wrap="square" lIns="68580" tIns="34290" rIns="68580" bIns="34290" anchor="ctr">
              <a:noAutofit/>
            </a:bodyPr>
            <a:lstStyle/>
            <a:p>
              <a:pPr algn="ctr"/>
              <a:endParaRPr sz="1050"/>
            </a:p>
          </p:txBody>
        </p:sp>
        <p:grpSp>
          <p:nvGrpSpPr>
            <p:cNvPr id="124" name="ïS1íḓê"/>
            <p:cNvGrpSpPr/>
            <p:nvPr/>
          </p:nvGrpSpPr>
          <p:grpSpPr>
            <a:xfrm>
              <a:off x="3914776" y="2946080"/>
              <a:ext cx="4362448" cy="3030889"/>
              <a:chOff x="3903484" y="1987629"/>
              <a:chExt cx="4385034" cy="3046583"/>
            </a:xfrm>
          </p:grpSpPr>
          <p:sp>
            <p:nvSpPr>
              <p:cNvPr id="125" name="î$ḷîḍê"/>
              <p:cNvSpPr/>
              <p:nvPr/>
            </p:nvSpPr>
            <p:spPr bwMode="auto">
              <a:xfrm>
                <a:off x="3903484" y="2435595"/>
                <a:ext cx="4385034" cy="259861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/>
              <a:scene3d>
                <a:camera prst="isometricOffAxis1Top">
                  <a:rot lat="17411170" lon="18596411" rev="2947935"/>
                </a:camera>
                <a:lightRig rig="threePt" dir="t"/>
              </a:scene3d>
            </p:spPr>
            <p:txBody>
              <a:bodyPr wrap="square" lIns="68580" tIns="34290" rIns="68580" bIns="34290" anchor="ctr">
                <a:noAutofit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26" name="îS1íḓé"/>
              <p:cNvSpPr/>
              <p:nvPr/>
            </p:nvSpPr>
            <p:spPr bwMode="auto">
              <a:xfrm>
                <a:off x="4502732" y="2791846"/>
                <a:ext cx="3186536" cy="1888374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  <a:scene3d>
                <a:camera prst="isometricOffAxis1Top">
                  <a:rot lat="17411170" lon="18596411" rev="2947935"/>
                </a:camera>
                <a:lightRig rig="threePt" dir="t"/>
              </a:scene3d>
            </p:spPr>
            <p:txBody>
              <a:bodyPr wrap="square" lIns="68580" tIns="34290" rIns="68580" bIns="34290" anchor="ctr">
                <a:noAutofit/>
              </a:bodyPr>
              <a:lstStyle/>
              <a:p>
                <a:pPr algn="ctr"/>
                <a:endParaRPr sz="1050"/>
              </a:p>
            </p:txBody>
          </p:sp>
          <p:grpSp>
            <p:nvGrpSpPr>
              <p:cNvPr id="127" name="iŝḷiḍè"/>
              <p:cNvGrpSpPr/>
              <p:nvPr/>
            </p:nvGrpSpPr>
            <p:grpSpPr>
              <a:xfrm>
                <a:off x="4058839" y="1987629"/>
                <a:ext cx="3630428" cy="1876694"/>
                <a:chOff x="1489576" y="1175752"/>
                <a:chExt cx="9568609" cy="4042773"/>
              </a:xfrm>
              <a:solidFill>
                <a:srgbClr val="B7CDD8"/>
              </a:solidFill>
            </p:grpSpPr>
            <p:grpSp>
              <p:nvGrpSpPr>
                <p:cNvPr id="128" name="î$1ïḑé"/>
                <p:cNvGrpSpPr/>
                <p:nvPr/>
              </p:nvGrpSpPr>
              <p:grpSpPr>
                <a:xfrm>
                  <a:off x="5385561" y="1195387"/>
                  <a:ext cx="5672624" cy="3721938"/>
                  <a:chOff x="3875479" y="1499885"/>
                  <a:chExt cx="5467545" cy="3787060"/>
                </a:xfrm>
                <a:grpFill/>
              </p:grpSpPr>
              <p:sp>
                <p:nvSpPr>
                  <p:cNvPr id="184" name="iṡḻïḑé"/>
                  <p:cNvSpPr/>
                  <p:nvPr/>
                </p:nvSpPr>
                <p:spPr bwMode="auto">
                  <a:xfrm>
                    <a:off x="7903833" y="2473621"/>
                    <a:ext cx="144608" cy="117690"/>
                  </a:xfrm>
                  <a:custGeom>
                    <a:avLst/>
                    <a:gdLst>
                      <a:gd name="T0" fmla="*/ 2147483647 w 82"/>
                      <a:gd name="T1" fmla="*/ 2147483647 h 70"/>
                      <a:gd name="T2" fmla="*/ 2147483647 w 82"/>
                      <a:gd name="T3" fmla="*/ 2147483647 h 70"/>
                      <a:gd name="T4" fmla="*/ 2147483647 w 82"/>
                      <a:gd name="T5" fmla="*/ 2147483647 h 70"/>
                      <a:gd name="T6" fmla="*/ 2147483647 w 82"/>
                      <a:gd name="T7" fmla="*/ 2147483647 h 70"/>
                      <a:gd name="T8" fmla="*/ 2147483647 w 82"/>
                      <a:gd name="T9" fmla="*/ 2147483647 h 70"/>
                      <a:gd name="T10" fmla="*/ 2147483647 w 82"/>
                      <a:gd name="T11" fmla="*/ 2147483647 h 70"/>
                      <a:gd name="T12" fmla="*/ 2147483647 w 82"/>
                      <a:gd name="T13" fmla="*/ 2147483647 h 70"/>
                      <a:gd name="T14" fmla="*/ 2147483647 w 82"/>
                      <a:gd name="T15" fmla="*/ 2147483647 h 70"/>
                      <a:gd name="T16" fmla="*/ 2147483647 w 82"/>
                      <a:gd name="T17" fmla="*/ 2147483647 h 70"/>
                      <a:gd name="T18" fmla="*/ 2147483647 w 82"/>
                      <a:gd name="T19" fmla="*/ 2147483647 h 70"/>
                      <a:gd name="T20" fmla="*/ 2147483647 w 82"/>
                      <a:gd name="T21" fmla="*/ 2147483647 h 70"/>
                      <a:gd name="T22" fmla="*/ 2147483647 w 82"/>
                      <a:gd name="T23" fmla="*/ 2147483647 h 70"/>
                      <a:gd name="T24" fmla="*/ 2147483647 w 82"/>
                      <a:gd name="T25" fmla="*/ 2147483647 h 70"/>
                      <a:gd name="T26" fmla="*/ 2147483647 w 82"/>
                      <a:gd name="T27" fmla="*/ 2147483647 h 70"/>
                      <a:gd name="T28" fmla="*/ 2147483647 w 82"/>
                      <a:gd name="T29" fmla="*/ 2147483647 h 70"/>
                      <a:gd name="T30" fmla="*/ 2147483647 w 82"/>
                      <a:gd name="T31" fmla="*/ 2147483647 h 70"/>
                      <a:gd name="T32" fmla="*/ 2147483647 w 82"/>
                      <a:gd name="T33" fmla="*/ 2147483647 h 70"/>
                      <a:gd name="T34" fmla="*/ 2147483647 w 82"/>
                      <a:gd name="T35" fmla="*/ 2147483647 h 70"/>
                      <a:gd name="T36" fmla="*/ 2147483647 w 82"/>
                      <a:gd name="T37" fmla="*/ 2147483647 h 70"/>
                      <a:gd name="T38" fmla="*/ 2147483647 w 82"/>
                      <a:gd name="T39" fmla="*/ 2147483647 h 70"/>
                      <a:gd name="T40" fmla="*/ 2147483647 w 82"/>
                      <a:gd name="T41" fmla="*/ 2147483647 h 70"/>
                      <a:gd name="T42" fmla="*/ 0 w 82"/>
                      <a:gd name="T43" fmla="*/ 0 h 70"/>
                      <a:gd name="T44" fmla="*/ 2147483647 w 82"/>
                      <a:gd name="T45" fmla="*/ 0 h 70"/>
                      <a:gd name="T46" fmla="*/ 2147483647 w 82"/>
                      <a:gd name="T47" fmla="*/ 2147483647 h 70"/>
                      <a:gd name="T48" fmla="*/ 2147483647 w 82"/>
                      <a:gd name="T49" fmla="*/ 2147483647 h 70"/>
                      <a:gd name="T50" fmla="*/ 2147483647 w 82"/>
                      <a:gd name="T51" fmla="*/ 2147483647 h 70"/>
                      <a:gd name="T52" fmla="*/ 2147483647 w 82"/>
                      <a:gd name="T53" fmla="*/ 2147483647 h 70"/>
                      <a:gd name="T54" fmla="*/ 2147483647 w 82"/>
                      <a:gd name="T55" fmla="*/ 2147483647 h 70"/>
                      <a:gd name="T56" fmla="*/ 2147483647 w 82"/>
                      <a:gd name="T57" fmla="*/ 2147483647 h 70"/>
                      <a:gd name="T58" fmla="*/ 2147483647 w 82"/>
                      <a:gd name="T59" fmla="*/ 2147483647 h 70"/>
                      <a:gd name="T60" fmla="*/ 2147483647 w 82"/>
                      <a:gd name="T61" fmla="*/ 2147483647 h 70"/>
                      <a:gd name="T62" fmla="*/ 2147483647 w 82"/>
                      <a:gd name="T63" fmla="*/ 2147483647 h 70"/>
                      <a:gd name="T64" fmla="*/ 2147483647 w 82"/>
                      <a:gd name="T65" fmla="*/ 2147483647 h 70"/>
                      <a:gd name="T66" fmla="*/ 2147483647 w 82"/>
                      <a:gd name="T67" fmla="*/ 2147483647 h 70"/>
                      <a:gd name="T68" fmla="*/ 2147483647 w 82"/>
                      <a:gd name="T69" fmla="*/ 2147483647 h 70"/>
                      <a:gd name="T70" fmla="*/ 2147483647 w 82"/>
                      <a:gd name="T71" fmla="*/ 2147483647 h 70"/>
                      <a:gd name="T72" fmla="*/ 2147483647 w 82"/>
                      <a:gd name="T73" fmla="*/ 2147483647 h 70"/>
                      <a:gd name="T74" fmla="*/ 2147483647 w 82"/>
                      <a:gd name="T75" fmla="*/ 2147483647 h 70"/>
                      <a:gd name="T76" fmla="*/ 2147483647 w 82"/>
                      <a:gd name="T77" fmla="*/ 2147483647 h 70"/>
                      <a:gd name="T78" fmla="*/ 2147483647 w 82"/>
                      <a:gd name="T79" fmla="*/ 2147483647 h 70"/>
                      <a:gd name="T80" fmla="*/ 2147483647 w 82"/>
                      <a:gd name="T81" fmla="*/ 2147483647 h 70"/>
                      <a:gd name="T82" fmla="*/ 2147483647 w 82"/>
                      <a:gd name="T83" fmla="*/ 2147483647 h 70"/>
                      <a:gd name="T84" fmla="*/ 2147483647 w 82"/>
                      <a:gd name="T85" fmla="*/ 2147483647 h 70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82"/>
                      <a:gd name="T130" fmla="*/ 0 h 70"/>
                      <a:gd name="T131" fmla="*/ 82 w 82"/>
                      <a:gd name="T132" fmla="*/ 70 h 70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82" h="70">
                        <a:moveTo>
                          <a:pt x="28" y="52"/>
                        </a:moveTo>
                        <a:lnTo>
                          <a:pt x="20" y="54"/>
                        </a:lnTo>
                        <a:lnTo>
                          <a:pt x="14" y="56"/>
                        </a:lnTo>
                        <a:lnTo>
                          <a:pt x="26" y="62"/>
                        </a:lnTo>
                        <a:lnTo>
                          <a:pt x="30" y="64"/>
                        </a:lnTo>
                        <a:lnTo>
                          <a:pt x="36" y="70"/>
                        </a:lnTo>
                        <a:lnTo>
                          <a:pt x="20" y="70"/>
                        </a:lnTo>
                        <a:lnTo>
                          <a:pt x="14" y="62"/>
                        </a:lnTo>
                        <a:lnTo>
                          <a:pt x="12" y="58"/>
                        </a:lnTo>
                        <a:lnTo>
                          <a:pt x="8" y="56"/>
                        </a:lnTo>
                        <a:lnTo>
                          <a:pt x="10" y="50"/>
                        </a:lnTo>
                        <a:lnTo>
                          <a:pt x="14" y="46"/>
                        </a:lnTo>
                        <a:lnTo>
                          <a:pt x="12" y="44"/>
                        </a:lnTo>
                        <a:lnTo>
                          <a:pt x="10" y="40"/>
                        </a:lnTo>
                        <a:lnTo>
                          <a:pt x="18" y="40"/>
                        </a:lnTo>
                        <a:lnTo>
                          <a:pt x="16" y="34"/>
                        </a:lnTo>
                        <a:lnTo>
                          <a:pt x="14" y="28"/>
                        </a:lnTo>
                        <a:lnTo>
                          <a:pt x="14" y="16"/>
                        </a:lnTo>
                        <a:lnTo>
                          <a:pt x="10" y="12"/>
                        </a:lnTo>
                        <a:lnTo>
                          <a:pt x="6" y="8"/>
                        </a:lnTo>
                        <a:lnTo>
                          <a:pt x="2" y="4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12" y="4"/>
                        </a:lnTo>
                        <a:lnTo>
                          <a:pt x="24" y="14"/>
                        </a:lnTo>
                        <a:lnTo>
                          <a:pt x="40" y="22"/>
                        </a:lnTo>
                        <a:lnTo>
                          <a:pt x="46" y="24"/>
                        </a:lnTo>
                        <a:lnTo>
                          <a:pt x="54" y="26"/>
                        </a:lnTo>
                        <a:lnTo>
                          <a:pt x="60" y="26"/>
                        </a:lnTo>
                        <a:lnTo>
                          <a:pt x="66" y="24"/>
                        </a:lnTo>
                        <a:lnTo>
                          <a:pt x="74" y="20"/>
                        </a:lnTo>
                        <a:lnTo>
                          <a:pt x="74" y="30"/>
                        </a:lnTo>
                        <a:lnTo>
                          <a:pt x="74" y="34"/>
                        </a:lnTo>
                        <a:lnTo>
                          <a:pt x="76" y="36"/>
                        </a:lnTo>
                        <a:lnTo>
                          <a:pt x="82" y="42"/>
                        </a:lnTo>
                        <a:lnTo>
                          <a:pt x="78" y="44"/>
                        </a:lnTo>
                        <a:lnTo>
                          <a:pt x="72" y="44"/>
                        </a:lnTo>
                        <a:lnTo>
                          <a:pt x="60" y="46"/>
                        </a:lnTo>
                        <a:lnTo>
                          <a:pt x="60" y="62"/>
                        </a:lnTo>
                        <a:lnTo>
                          <a:pt x="52" y="60"/>
                        </a:lnTo>
                        <a:lnTo>
                          <a:pt x="44" y="56"/>
                        </a:lnTo>
                        <a:lnTo>
                          <a:pt x="38" y="54"/>
                        </a:lnTo>
                        <a:lnTo>
                          <a:pt x="28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5" name="î$ľïḋé"/>
                  <p:cNvSpPr/>
                  <p:nvPr/>
                </p:nvSpPr>
                <p:spPr bwMode="auto">
                  <a:xfrm>
                    <a:off x="7819823" y="2598314"/>
                    <a:ext cx="238258" cy="246586"/>
                  </a:xfrm>
                  <a:custGeom>
                    <a:avLst/>
                    <a:gdLst>
                      <a:gd name="T0" fmla="*/ 2147483647 w 136"/>
                      <a:gd name="T1" fmla="*/ 2147483647 h 148"/>
                      <a:gd name="T2" fmla="*/ 2147483647 w 136"/>
                      <a:gd name="T3" fmla="*/ 0 h 148"/>
                      <a:gd name="T4" fmla="*/ 2147483647 w 136"/>
                      <a:gd name="T5" fmla="*/ 2147483647 h 148"/>
                      <a:gd name="T6" fmla="*/ 2147483647 w 136"/>
                      <a:gd name="T7" fmla="*/ 2147483647 h 148"/>
                      <a:gd name="T8" fmla="*/ 2147483647 w 136"/>
                      <a:gd name="T9" fmla="*/ 2147483647 h 148"/>
                      <a:gd name="T10" fmla="*/ 2147483647 w 136"/>
                      <a:gd name="T11" fmla="*/ 2147483647 h 148"/>
                      <a:gd name="T12" fmla="*/ 2147483647 w 136"/>
                      <a:gd name="T13" fmla="*/ 2147483647 h 148"/>
                      <a:gd name="T14" fmla="*/ 2147483647 w 136"/>
                      <a:gd name="T15" fmla="*/ 2147483647 h 148"/>
                      <a:gd name="T16" fmla="*/ 2147483647 w 136"/>
                      <a:gd name="T17" fmla="*/ 2147483647 h 148"/>
                      <a:gd name="T18" fmla="*/ 2147483647 w 136"/>
                      <a:gd name="T19" fmla="*/ 2147483647 h 148"/>
                      <a:gd name="T20" fmla="*/ 2147483647 w 136"/>
                      <a:gd name="T21" fmla="*/ 2147483647 h 148"/>
                      <a:gd name="T22" fmla="*/ 2147483647 w 136"/>
                      <a:gd name="T23" fmla="*/ 2147483647 h 148"/>
                      <a:gd name="T24" fmla="*/ 2147483647 w 136"/>
                      <a:gd name="T25" fmla="*/ 2147483647 h 148"/>
                      <a:gd name="T26" fmla="*/ 2147483647 w 136"/>
                      <a:gd name="T27" fmla="*/ 2147483647 h 148"/>
                      <a:gd name="T28" fmla="*/ 2147483647 w 136"/>
                      <a:gd name="T29" fmla="*/ 2147483647 h 148"/>
                      <a:gd name="T30" fmla="*/ 2147483647 w 136"/>
                      <a:gd name="T31" fmla="*/ 2147483647 h 148"/>
                      <a:gd name="T32" fmla="*/ 2147483647 w 136"/>
                      <a:gd name="T33" fmla="*/ 2147483647 h 148"/>
                      <a:gd name="T34" fmla="*/ 2147483647 w 136"/>
                      <a:gd name="T35" fmla="*/ 2147483647 h 148"/>
                      <a:gd name="T36" fmla="*/ 2147483647 w 136"/>
                      <a:gd name="T37" fmla="*/ 2147483647 h 148"/>
                      <a:gd name="T38" fmla="*/ 2147483647 w 136"/>
                      <a:gd name="T39" fmla="*/ 2147483647 h 148"/>
                      <a:gd name="T40" fmla="*/ 2147483647 w 136"/>
                      <a:gd name="T41" fmla="*/ 2147483647 h 148"/>
                      <a:gd name="T42" fmla="*/ 2147483647 w 136"/>
                      <a:gd name="T43" fmla="*/ 2147483647 h 148"/>
                      <a:gd name="T44" fmla="*/ 2147483647 w 136"/>
                      <a:gd name="T45" fmla="*/ 2147483647 h 148"/>
                      <a:gd name="T46" fmla="*/ 2147483647 w 136"/>
                      <a:gd name="T47" fmla="*/ 2147483647 h 148"/>
                      <a:gd name="T48" fmla="*/ 0 w 136"/>
                      <a:gd name="T49" fmla="*/ 2147483647 h 148"/>
                      <a:gd name="T50" fmla="*/ 2147483647 w 136"/>
                      <a:gd name="T51" fmla="*/ 2147483647 h 148"/>
                      <a:gd name="T52" fmla="*/ 2147483647 w 136"/>
                      <a:gd name="T53" fmla="*/ 2147483647 h 148"/>
                      <a:gd name="T54" fmla="*/ 2147483647 w 136"/>
                      <a:gd name="T55" fmla="*/ 2147483647 h 148"/>
                      <a:gd name="T56" fmla="*/ 2147483647 w 136"/>
                      <a:gd name="T57" fmla="*/ 2147483647 h 148"/>
                      <a:gd name="T58" fmla="*/ 2147483647 w 136"/>
                      <a:gd name="T59" fmla="*/ 2147483647 h 148"/>
                      <a:gd name="T60" fmla="*/ 2147483647 w 136"/>
                      <a:gd name="T61" fmla="*/ 2147483647 h 148"/>
                      <a:gd name="T62" fmla="*/ 2147483647 w 136"/>
                      <a:gd name="T63" fmla="*/ 2147483647 h 148"/>
                      <a:gd name="T64" fmla="*/ 2147483647 w 136"/>
                      <a:gd name="T65" fmla="*/ 2147483647 h 148"/>
                      <a:gd name="T66" fmla="*/ 2147483647 w 136"/>
                      <a:gd name="T67" fmla="*/ 2147483647 h 148"/>
                      <a:gd name="T68" fmla="*/ 2147483647 w 136"/>
                      <a:gd name="T69" fmla="*/ 2147483647 h 148"/>
                      <a:gd name="T70" fmla="*/ 2147483647 w 136"/>
                      <a:gd name="T71" fmla="*/ 2147483647 h 148"/>
                      <a:gd name="T72" fmla="*/ 2147483647 w 136"/>
                      <a:gd name="T73" fmla="*/ 2147483647 h 148"/>
                      <a:gd name="T74" fmla="*/ 2147483647 w 136"/>
                      <a:gd name="T75" fmla="*/ 2147483647 h 148"/>
                      <a:gd name="T76" fmla="*/ 2147483647 w 136"/>
                      <a:gd name="T77" fmla="*/ 2147483647 h 148"/>
                      <a:gd name="T78" fmla="*/ 2147483647 w 136"/>
                      <a:gd name="T79" fmla="*/ 2147483647 h 148"/>
                      <a:gd name="T80" fmla="*/ 2147483647 w 136"/>
                      <a:gd name="T81" fmla="*/ 2147483647 h 148"/>
                      <a:gd name="T82" fmla="*/ 2147483647 w 136"/>
                      <a:gd name="T83" fmla="*/ 2147483647 h 148"/>
                      <a:gd name="T84" fmla="*/ 2147483647 w 136"/>
                      <a:gd name="T85" fmla="*/ 2147483647 h 148"/>
                      <a:gd name="T86" fmla="*/ 2147483647 w 136"/>
                      <a:gd name="T87" fmla="*/ 2147483647 h 148"/>
                      <a:gd name="T88" fmla="*/ 2147483647 w 136"/>
                      <a:gd name="T89" fmla="*/ 2147483647 h 1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136"/>
                      <a:gd name="T136" fmla="*/ 0 h 148"/>
                      <a:gd name="T137" fmla="*/ 136 w 136"/>
                      <a:gd name="T138" fmla="*/ 148 h 148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136" h="148">
                        <a:moveTo>
                          <a:pt x="76" y="12"/>
                        </a:moveTo>
                        <a:lnTo>
                          <a:pt x="78" y="6"/>
                        </a:lnTo>
                        <a:lnTo>
                          <a:pt x="80" y="4"/>
                        </a:lnTo>
                        <a:lnTo>
                          <a:pt x="86" y="0"/>
                        </a:lnTo>
                        <a:lnTo>
                          <a:pt x="98" y="10"/>
                        </a:lnTo>
                        <a:lnTo>
                          <a:pt x="110" y="24"/>
                        </a:lnTo>
                        <a:lnTo>
                          <a:pt x="116" y="30"/>
                        </a:lnTo>
                        <a:lnTo>
                          <a:pt x="118" y="38"/>
                        </a:lnTo>
                        <a:lnTo>
                          <a:pt x="122" y="46"/>
                        </a:lnTo>
                        <a:lnTo>
                          <a:pt x="122" y="52"/>
                        </a:lnTo>
                        <a:lnTo>
                          <a:pt x="120" y="56"/>
                        </a:lnTo>
                        <a:lnTo>
                          <a:pt x="118" y="60"/>
                        </a:lnTo>
                        <a:lnTo>
                          <a:pt x="126" y="78"/>
                        </a:lnTo>
                        <a:lnTo>
                          <a:pt x="136" y="102"/>
                        </a:lnTo>
                        <a:lnTo>
                          <a:pt x="134" y="110"/>
                        </a:lnTo>
                        <a:lnTo>
                          <a:pt x="132" y="114"/>
                        </a:lnTo>
                        <a:lnTo>
                          <a:pt x="130" y="114"/>
                        </a:lnTo>
                        <a:lnTo>
                          <a:pt x="126" y="114"/>
                        </a:lnTo>
                        <a:lnTo>
                          <a:pt x="126" y="110"/>
                        </a:lnTo>
                        <a:lnTo>
                          <a:pt x="130" y="106"/>
                        </a:lnTo>
                        <a:lnTo>
                          <a:pt x="122" y="108"/>
                        </a:lnTo>
                        <a:lnTo>
                          <a:pt x="118" y="110"/>
                        </a:lnTo>
                        <a:lnTo>
                          <a:pt x="116" y="120"/>
                        </a:lnTo>
                        <a:lnTo>
                          <a:pt x="116" y="116"/>
                        </a:lnTo>
                        <a:lnTo>
                          <a:pt x="114" y="114"/>
                        </a:lnTo>
                        <a:lnTo>
                          <a:pt x="108" y="120"/>
                        </a:lnTo>
                        <a:lnTo>
                          <a:pt x="104" y="122"/>
                        </a:lnTo>
                        <a:lnTo>
                          <a:pt x="100" y="122"/>
                        </a:lnTo>
                        <a:lnTo>
                          <a:pt x="92" y="122"/>
                        </a:lnTo>
                        <a:lnTo>
                          <a:pt x="88" y="120"/>
                        </a:lnTo>
                        <a:lnTo>
                          <a:pt x="84" y="120"/>
                        </a:lnTo>
                        <a:lnTo>
                          <a:pt x="82" y="120"/>
                        </a:lnTo>
                        <a:lnTo>
                          <a:pt x="82" y="122"/>
                        </a:lnTo>
                        <a:lnTo>
                          <a:pt x="86" y="128"/>
                        </a:lnTo>
                        <a:lnTo>
                          <a:pt x="90" y="132"/>
                        </a:lnTo>
                        <a:lnTo>
                          <a:pt x="86" y="138"/>
                        </a:lnTo>
                        <a:lnTo>
                          <a:pt x="82" y="148"/>
                        </a:lnTo>
                        <a:lnTo>
                          <a:pt x="74" y="144"/>
                        </a:lnTo>
                        <a:lnTo>
                          <a:pt x="70" y="138"/>
                        </a:lnTo>
                        <a:lnTo>
                          <a:pt x="66" y="132"/>
                        </a:lnTo>
                        <a:lnTo>
                          <a:pt x="64" y="122"/>
                        </a:lnTo>
                        <a:lnTo>
                          <a:pt x="54" y="122"/>
                        </a:lnTo>
                        <a:lnTo>
                          <a:pt x="46" y="124"/>
                        </a:lnTo>
                        <a:lnTo>
                          <a:pt x="38" y="126"/>
                        </a:lnTo>
                        <a:lnTo>
                          <a:pt x="30" y="130"/>
                        </a:lnTo>
                        <a:lnTo>
                          <a:pt x="20" y="130"/>
                        </a:lnTo>
                        <a:lnTo>
                          <a:pt x="20" y="136"/>
                        </a:lnTo>
                        <a:lnTo>
                          <a:pt x="8" y="134"/>
                        </a:lnTo>
                        <a:lnTo>
                          <a:pt x="2" y="134"/>
                        </a:lnTo>
                        <a:lnTo>
                          <a:pt x="0" y="132"/>
                        </a:lnTo>
                        <a:lnTo>
                          <a:pt x="0" y="128"/>
                        </a:lnTo>
                        <a:lnTo>
                          <a:pt x="6" y="126"/>
                        </a:lnTo>
                        <a:lnTo>
                          <a:pt x="8" y="124"/>
                        </a:lnTo>
                        <a:lnTo>
                          <a:pt x="14" y="116"/>
                        </a:lnTo>
                        <a:lnTo>
                          <a:pt x="20" y="108"/>
                        </a:lnTo>
                        <a:lnTo>
                          <a:pt x="24" y="106"/>
                        </a:lnTo>
                        <a:lnTo>
                          <a:pt x="28" y="106"/>
                        </a:lnTo>
                        <a:lnTo>
                          <a:pt x="34" y="106"/>
                        </a:lnTo>
                        <a:lnTo>
                          <a:pt x="36" y="104"/>
                        </a:lnTo>
                        <a:lnTo>
                          <a:pt x="42" y="102"/>
                        </a:lnTo>
                        <a:lnTo>
                          <a:pt x="46" y="102"/>
                        </a:lnTo>
                        <a:lnTo>
                          <a:pt x="52" y="102"/>
                        </a:lnTo>
                        <a:lnTo>
                          <a:pt x="54" y="104"/>
                        </a:lnTo>
                        <a:lnTo>
                          <a:pt x="60" y="108"/>
                        </a:lnTo>
                        <a:lnTo>
                          <a:pt x="62" y="106"/>
                        </a:lnTo>
                        <a:lnTo>
                          <a:pt x="62" y="102"/>
                        </a:lnTo>
                        <a:lnTo>
                          <a:pt x="62" y="96"/>
                        </a:lnTo>
                        <a:lnTo>
                          <a:pt x="60" y="94"/>
                        </a:lnTo>
                        <a:lnTo>
                          <a:pt x="62" y="90"/>
                        </a:lnTo>
                        <a:lnTo>
                          <a:pt x="64" y="86"/>
                        </a:lnTo>
                        <a:lnTo>
                          <a:pt x="68" y="84"/>
                        </a:lnTo>
                        <a:lnTo>
                          <a:pt x="68" y="80"/>
                        </a:lnTo>
                        <a:lnTo>
                          <a:pt x="68" y="78"/>
                        </a:lnTo>
                        <a:lnTo>
                          <a:pt x="68" y="74"/>
                        </a:lnTo>
                        <a:lnTo>
                          <a:pt x="70" y="78"/>
                        </a:lnTo>
                        <a:lnTo>
                          <a:pt x="68" y="82"/>
                        </a:lnTo>
                        <a:lnTo>
                          <a:pt x="76" y="80"/>
                        </a:lnTo>
                        <a:lnTo>
                          <a:pt x="82" y="78"/>
                        </a:lnTo>
                        <a:lnTo>
                          <a:pt x="86" y="76"/>
                        </a:lnTo>
                        <a:lnTo>
                          <a:pt x="90" y="72"/>
                        </a:lnTo>
                        <a:lnTo>
                          <a:pt x="92" y="60"/>
                        </a:lnTo>
                        <a:lnTo>
                          <a:pt x="94" y="50"/>
                        </a:lnTo>
                        <a:lnTo>
                          <a:pt x="94" y="44"/>
                        </a:lnTo>
                        <a:lnTo>
                          <a:pt x="92" y="40"/>
                        </a:lnTo>
                        <a:lnTo>
                          <a:pt x="88" y="32"/>
                        </a:lnTo>
                        <a:lnTo>
                          <a:pt x="84" y="26"/>
                        </a:lnTo>
                        <a:lnTo>
                          <a:pt x="82" y="24"/>
                        </a:lnTo>
                        <a:lnTo>
                          <a:pt x="80" y="20"/>
                        </a:lnTo>
                        <a:lnTo>
                          <a:pt x="78" y="16"/>
                        </a:lnTo>
                        <a:lnTo>
                          <a:pt x="76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6" name="ïšḷïḋè"/>
                  <p:cNvSpPr/>
                  <p:nvPr/>
                </p:nvSpPr>
                <p:spPr bwMode="auto">
                  <a:xfrm>
                    <a:off x="7874913" y="2816880"/>
                    <a:ext cx="53711" cy="42031"/>
                  </a:xfrm>
                  <a:custGeom>
                    <a:avLst/>
                    <a:gdLst>
                      <a:gd name="T0" fmla="*/ 2147483647 w 32"/>
                      <a:gd name="T1" fmla="*/ 2147483647 h 26"/>
                      <a:gd name="T2" fmla="*/ 2147483647 w 32"/>
                      <a:gd name="T3" fmla="*/ 2147483647 h 26"/>
                      <a:gd name="T4" fmla="*/ 2147483647 w 32"/>
                      <a:gd name="T5" fmla="*/ 0 h 26"/>
                      <a:gd name="T6" fmla="*/ 2147483647 w 32"/>
                      <a:gd name="T7" fmla="*/ 0 h 26"/>
                      <a:gd name="T8" fmla="*/ 2147483647 w 32"/>
                      <a:gd name="T9" fmla="*/ 2147483647 h 26"/>
                      <a:gd name="T10" fmla="*/ 2147483647 w 32"/>
                      <a:gd name="T11" fmla="*/ 2147483647 h 26"/>
                      <a:gd name="T12" fmla="*/ 2147483647 w 32"/>
                      <a:gd name="T13" fmla="*/ 2147483647 h 26"/>
                      <a:gd name="T14" fmla="*/ 2147483647 w 32"/>
                      <a:gd name="T15" fmla="*/ 2147483647 h 26"/>
                      <a:gd name="T16" fmla="*/ 2147483647 w 32"/>
                      <a:gd name="T17" fmla="*/ 2147483647 h 26"/>
                      <a:gd name="T18" fmla="*/ 2147483647 w 32"/>
                      <a:gd name="T19" fmla="*/ 2147483647 h 26"/>
                      <a:gd name="T20" fmla="*/ 2147483647 w 32"/>
                      <a:gd name="T21" fmla="*/ 2147483647 h 26"/>
                      <a:gd name="T22" fmla="*/ 2147483647 w 32"/>
                      <a:gd name="T23" fmla="*/ 2147483647 h 26"/>
                      <a:gd name="T24" fmla="*/ 2147483647 w 32"/>
                      <a:gd name="T25" fmla="*/ 2147483647 h 26"/>
                      <a:gd name="T26" fmla="*/ 2147483647 w 32"/>
                      <a:gd name="T27" fmla="*/ 2147483647 h 26"/>
                      <a:gd name="T28" fmla="*/ 0 w 32"/>
                      <a:gd name="T29" fmla="*/ 2147483647 h 26"/>
                      <a:gd name="T30" fmla="*/ 0 w 32"/>
                      <a:gd name="T31" fmla="*/ 2147483647 h 26"/>
                      <a:gd name="T32" fmla="*/ 2147483647 w 32"/>
                      <a:gd name="T33" fmla="*/ 2147483647 h 26"/>
                      <a:gd name="T34" fmla="*/ 2147483647 w 32"/>
                      <a:gd name="T35" fmla="*/ 2147483647 h 26"/>
                      <a:gd name="T36" fmla="*/ 2147483647 w 32"/>
                      <a:gd name="T37" fmla="*/ 2147483647 h 26"/>
                      <a:gd name="T38" fmla="*/ 2147483647 w 32"/>
                      <a:gd name="T39" fmla="*/ 2147483647 h 2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32"/>
                      <a:gd name="T61" fmla="*/ 0 h 26"/>
                      <a:gd name="T62" fmla="*/ 32 w 32"/>
                      <a:gd name="T63" fmla="*/ 26 h 2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32" h="26">
                        <a:moveTo>
                          <a:pt x="14" y="4"/>
                        </a:moveTo>
                        <a:lnTo>
                          <a:pt x="16" y="4"/>
                        </a:lnTo>
                        <a:lnTo>
                          <a:pt x="14" y="0"/>
                        </a:lnTo>
                        <a:lnTo>
                          <a:pt x="22" y="0"/>
                        </a:lnTo>
                        <a:lnTo>
                          <a:pt x="26" y="2"/>
                        </a:lnTo>
                        <a:lnTo>
                          <a:pt x="32" y="8"/>
                        </a:lnTo>
                        <a:lnTo>
                          <a:pt x="30" y="12"/>
                        </a:lnTo>
                        <a:lnTo>
                          <a:pt x="24" y="14"/>
                        </a:lnTo>
                        <a:lnTo>
                          <a:pt x="14" y="16"/>
                        </a:lnTo>
                        <a:lnTo>
                          <a:pt x="14" y="24"/>
                        </a:lnTo>
                        <a:lnTo>
                          <a:pt x="12" y="26"/>
                        </a:lnTo>
                        <a:lnTo>
                          <a:pt x="10" y="26"/>
                        </a:lnTo>
                        <a:lnTo>
                          <a:pt x="6" y="24"/>
                        </a:lnTo>
                        <a:lnTo>
                          <a:pt x="4" y="20"/>
                        </a:lnTo>
                        <a:lnTo>
                          <a:pt x="0" y="14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4" y="4"/>
                        </a:lnTo>
                        <a:lnTo>
                          <a:pt x="8" y="4"/>
                        </a:lnTo>
                        <a:lnTo>
                          <a:pt x="1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7" name="ïṩļíďé"/>
                  <p:cNvSpPr/>
                  <p:nvPr/>
                </p:nvSpPr>
                <p:spPr bwMode="auto">
                  <a:xfrm>
                    <a:off x="7803296" y="2826687"/>
                    <a:ext cx="71616" cy="84063"/>
                  </a:xfrm>
                  <a:custGeom>
                    <a:avLst/>
                    <a:gdLst>
                      <a:gd name="T0" fmla="*/ 2147483647 w 40"/>
                      <a:gd name="T1" fmla="*/ 2147483647 h 52"/>
                      <a:gd name="T2" fmla="*/ 2147483647 w 40"/>
                      <a:gd name="T3" fmla="*/ 2147483647 h 52"/>
                      <a:gd name="T4" fmla="*/ 2147483647 w 40"/>
                      <a:gd name="T5" fmla="*/ 2147483647 h 52"/>
                      <a:gd name="T6" fmla="*/ 0 w 40"/>
                      <a:gd name="T7" fmla="*/ 2147483647 h 52"/>
                      <a:gd name="T8" fmla="*/ 2147483647 w 40"/>
                      <a:gd name="T9" fmla="*/ 2147483647 h 52"/>
                      <a:gd name="T10" fmla="*/ 2147483647 w 40"/>
                      <a:gd name="T11" fmla="*/ 2147483647 h 52"/>
                      <a:gd name="T12" fmla="*/ 2147483647 w 40"/>
                      <a:gd name="T13" fmla="*/ 0 h 52"/>
                      <a:gd name="T14" fmla="*/ 2147483647 w 40"/>
                      <a:gd name="T15" fmla="*/ 2147483647 h 52"/>
                      <a:gd name="T16" fmla="*/ 2147483647 w 40"/>
                      <a:gd name="T17" fmla="*/ 2147483647 h 52"/>
                      <a:gd name="T18" fmla="*/ 2147483647 w 40"/>
                      <a:gd name="T19" fmla="*/ 2147483647 h 52"/>
                      <a:gd name="T20" fmla="*/ 2147483647 w 40"/>
                      <a:gd name="T21" fmla="*/ 2147483647 h 52"/>
                      <a:gd name="T22" fmla="*/ 2147483647 w 40"/>
                      <a:gd name="T23" fmla="*/ 2147483647 h 52"/>
                      <a:gd name="T24" fmla="*/ 2147483647 w 40"/>
                      <a:gd name="T25" fmla="*/ 2147483647 h 52"/>
                      <a:gd name="T26" fmla="*/ 2147483647 w 40"/>
                      <a:gd name="T27" fmla="*/ 2147483647 h 52"/>
                      <a:gd name="T28" fmla="*/ 2147483647 w 40"/>
                      <a:gd name="T29" fmla="*/ 2147483647 h 52"/>
                      <a:gd name="T30" fmla="*/ 2147483647 w 40"/>
                      <a:gd name="T31" fmla="*/ 2147483647 h 52"/>
                      <a:gd name="T32" fmla="*/ 2147483647 w 40"/>
                      <a:gd name="T33" fmla="*/ 2147483647 h 52"/>
                      <a:gd name="T34" fmla="*/ 2147483647 w 40"/>
                      <a:gd name="T35" fmla="*/ 2147483647 h 52"/>
                      <a:gd name="T36" fmla="*/ 2147483647 w 40"/>
                      <a:gd name="T37" fmla="*/ 2147483647 h 52"/>
                      <a:gd name="T38" fmla="*/ 2147483647 w 40"/>
                      <a:gd name="T39" fmla="*/ 2147483647 h 52"/>
                      <a:gd name="T40" fmla="*/ 2147483647 w 40"/>
                      <a:gd name="T41" fmla="*/ 2147483647 h 52"/>
                      <a:gd name="T42" fmla="*/ 2147483647 w 40"/>
                      <a:gd name="T43" fmla="*/ 2147483647 h 52"/>
                      <a:gd name="T44" fmla="*/ 2147483647 w 40"/>
                      <a:gd name="T45" fmla="*/ 2147483647 h 52"/>
                      <a:gd name="T46" fmla="*/ 2147483647 w 40"/>
                      <a:gd name="T47" fmla="*/ 2147483647 h 52"/>
                      <a:gd name="T48" fmla="*/ 2147483647 w 40"/>
                      <a:gd name="T49" fmla="*/ 2147483647 h 52"/>
                      <a:gd name="T50" fmla="*/ 2147483647 w 40"/>
                      <a:gd name="T51" fmla="*/ 2147483647 h 52"/>
                      <a:gd name="T52" fmla="*/ 2147483647 w 40"/>
                      <a:gd name="T53" fmla="*/ 2147483647 h 52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0"/>
                      <a:gd name="T82" fmla="*/ 0 h 52"/>
                      <a:gd name="T83" fmla="*/ 40 w 40"/>
                      <a:gd name="T84" fmla="*/ 52 h 52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0" h="52">
                        <a:moveTo>
                          <a:pt x="12" y="24"/>
                        </a:moveTo>
                        <a:lnTo>
                          <a:pt x="4" y="20"/>
                        </a:lnTo>
                        <a:lnTo>
                          <a:pt x="2" y="16"/>
                        </a:lnTo>
                        <a:lnTo>
                          <a:pt x="0" y="12"/>
                        </a:lnTo>
                        <a:lnTo>
                          <a:pt x="2" y="8"/>
                        </a:lnTo>
                        <a:lnTo>
                          <a:pt x="6" y="4"/>
                        </a:lnTo>
                        <a:lnTo>
                          <a:pt x="14" y="0"/>
                        </a:lnTo>
                        <a:lnTo>
                          <a:pt x="18" y="4"/>
                        </a:lnTo>
                        <a:lnTo>
                          <a:pt x="18" y="6"/>
                        </a:lnTo>
                        <a:lnTo>
                          <a:pt x="28" y="6"/>
                        </a:lnTo>
                        <a:lnTo>
                          <a:pt x="30" y="12"/>
                        </a:lnTo>
                        <a:lnTo>
                          <a:pt x="32" y="16"/>
                        </a:lnTo>
                        <a:lnTo>
                          <a:pt x="40" y="22"/>
                        </a:lnTo>
                        <a:lnTo>
                          <a:pt x="36" y="24"/>
                        </a:lnTo>
                        <a:lnTo>
                          <a:pt x="34" y="28"/>
                        </a:lnTo>
                        <a:lnTo>
                          <a:pt x="36" y="32"/>
                        </a:lnTo>
                        <a:lnTo>
                          <a:pt x="38" y="36"/>
                        </a:lnTo>
                        <a:lnTo>
                          <a:pt x="38" y="40"/>
                        </a:lnTo>
                        <a:lnTo>
                          <a:pt x="40" y="42"/>
                        </a:lnTo>
                        <a:lnTo>
                          <a:pt x="38" y="48"/>
                        </a:lnTo>
                        <a:lnTo>
                          <a:pt x="38" y="52"/>
                        </a:lnTo>
                        <a:lnTo>
                          <a:pt x="32" y="50"/>
                        </a:lnTo>
                        <a:lnTo>
                          <a:pt x="24" y="46"/>
                        </a:lnTo>
                        <a:lnTo>
                          <a:pt x="18" y="42"/>
                        </a:lnTo>
                        <a:lnTo>
                          <a:pt x="18" y="36"/>
                        </a:lnTo>
                        <a:lnTo>
                          <a:pt x="18" y="30"/>
                        </a:lnTo>
                        <a:lnTo>
                          <a:pt x="12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8" name="íṡlîdê"/>
                  <p:cNvSpPr/>
                  <p:nvPr/>
                </p:nvSpPr>
                <p:spPr bwMode="auto">
                  <a:xfrm>
                    <a:off x="7635276" y="3088685"/>
                    <a:ext cx="42693" cy="95272"/>
                  </a:xfrm>
                  <a:custGeom>
                    <a:avLst/>
                    <a:gdLst>
                      <a:gd name="T0" fmla="*/ 2147483647 w 24"/>
                      <a:gd name="T1" fmla="*/ 0 h 56"/>
                      <a:gd name="T2" fmla="*/ 2147483647 w 24"/>
                      <a:gd name="T3" fmla="*/ 2147483647 h 56"/>
                      <a:gd name="T4" fmla="*/ 2147483647 w 24"/>
                      <a:gd name="T5" fmla="*/ 2147483647 h 56"/>
                      <a:gd name="T6" fmla="*/ 2147483647 w 24"/>
                      <a:gd name="T7" fmla="*/ 2147483647 h 56"/>
                      <a:gd name="T8" fmla="*/ 2147483647 w 24"/>
                      <a:gd name="T9" fmla="*/ 2147483647 h 56"/>
                      <a:gd name="T10" fmla="*/ 2147483647 w 24"/>
                      <a:gd name="T11" fmla="*/ 2147483647 h 56"/>
                      <a:gd name="T12" fmla="*/ 0 w 24"/>
                      <a:gd name="T13" fmla="*/ 2147483647 h 56"/>
                      <a:gd name="T14" fmla="*/ 0 w 24"/>
                      <a:gd name="T15" fmla="*/ 2147483647 h 56"/>
                      <a:gd name="T16" fmla="*/ 2147483647 w 24"/>
                      <a:gd name="T17" fmla="*/ 2147483647 h 56"/>
                      <a:gd name="T18" fmla="*/ 2147483647 w 24"/>
                      <a:gd name="T19" fmla="*/ 2147483647 h 56"/>
                      <a:gd name="T20" fmla="*/ 2147483647 w 24"/>
                      <a:gd name="T21" fmla="*/ 2147483647 h 56"/>
                      <a:gd name="T22" fmla="*/ 2147483647 w 24"/>
                      <a:gd name="T23" fmla="*/ 2147483647 h 56"/>
                      <a:gd name="T24" fmla="*/ 2147483647 w 24"/>
                      <a:gd name="T25" fmla="*/ 0 h 5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4"/>
                      <a:gd name="T40" fmla="*/ 0 h 56"/>
                      <a:gd name="T41" fmla="*/ 24 w 24"/>
                      <a:gd name="T42" fmla="*/ 56 h 5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4" h="56">
                        <a:moveTo>
                          <a:pt x="24" y="0"/>
                        </a:moveTo>
                        <a:lnTo>
                          <a:pt x="24" y="12"/>
                        </a:lnTo>
                        <a:lnTo>
                          <a:pt x="22" y="32"/>
                        </a:lnTo>
                        <a:lnTo>
                          <a:pt x="16" y="56"/>
                        </a:lnTo>
                        <a:lnTo>
                          <a:pt x="4" y="44"/>
                        </a:lnTo>
                        <a:lnTo>
                          <a:pt x="2" y="38"/>
                        </a:lnTo>
                        <a:lnTo>
                          <a:pt x="0" y="32"/>
                        </a:lnTo>
                        <a:lnTo>
                          <a:pt x="0" y="20"/>
                        </a:lnTo>
                        <a:lnTo>
                          <a:pt x="4" y="10"/>
                        </a:lnTo>
                        <a:lnTo>
                          <a:pt x="8" y="4"/>
                        </a:lnTo>
                        <a:lnTo>
                          <a:pt x="12" y="4"/>
                        </a:lnTo>
                        <a:lnTo>
                          <a:pt x="18" y="2"/>
                        </a:lnTo>
                        <a:lnTo>
                          <a:pt x="2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9" name="ïṡḻídè"/>
                  <p:cNvSpPr/>
                  <p:nvPr/>
                </p:nvSpPr>
                <p:spPr bwMode="auto">
                  <a:xfrm>
                    <a:off x="7346061" y="3242801"/>
                    <a:ext cx="57844" cy="57443"/>
                  </a:xfrm>
                  <a:custGeom>
                    <a:avLst/>
                    <a:gdLst>
                      <a:gd name="T0" fmla="*/ 2147483647 w 34"/>
                      <a:gd name="T1" fmla="*/ 2147483647 h 36"/>
                      <a:gd name="T2" fmla="*/ 2147483647 w 34"/>
                      <a:gd name="T3" fmla="*/ 2147483647 h 36"/>
                      <a:gd name="T4" fmla="*/ 2147483647 w 34"/>
                      <a:gd name="T5" fmla="*/ 2147483647 h 36"/>
                      <a:gd name="T6" fmla="*/ 2147483647 w 34"/>
                      <a:gd name="T7" fmla="*/ 2147483647 h 36"/>
                      <a:gd name="T8" fmla="*/ 0 w 34"/>
                      <a:gd name="T9" fmla="*/ 2147483647 h 36"/>
                      <a:gd name="T10" fmla="*/ 2147483647 w 34"/>
                      <a:gd name="T11" fmla="*/ 2147483647 h 36"/>
                      <a:gd name="T12" fmla="*/ 2147483647 w 34"/>
                      <a:gd name="T13" fmla="*/ 2147483647 h 36"/>
                      <a:gd name="T14" fmla="*/ 2147483647 w 34"/>
                      <a:gd name="T15" fmla="*/ 2147483647 h 36"/>
                      <a:gd name="T16" fmla="*/ 2147483647 w 34"/>
                      <a:gd name="T17" fmla="*/ 2147483647 h 36"/>
                      <a:gd name="T18" fmla="*/ 2147483647 w 34"/>
                      <a:gd name="T19" fmla="*/ 0 h 36"/>
                      <a:gd name="T20" fmla="*/ 2147483647 w 34"/>
                      <a:gd name="T21" fmla="*/ 2147483647 h 36"/>
                      <a:gd name="T22" fmla="*/ 2147483647 w 34"/>
                      <a:gd name="T23" fmla="*/ 2147483647 h 36"/>
                      <a:gd name="T24" fmla="*/ 2147483647 w 34"/>
                      <a:gd name="T25" fmla="*/ 2147483647 h 36"/>
                      <a:gd name="T26" fmla="*/ 2147483647 w 34"/>
                      <a:gd name="T27" fmla="*/ 2147483647 h 36"/>
                      <a:gd name="T28" fmla="*/ 2147483647 w 34"/>
                      <a:gd name="T29" fmla="*/ 2147483647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4"/>
                      <a:gd name="T46" fmla="*/ 0 h 36"/>
                      <a:gd name="T47" fmla="*/ 34 w 34"/>
                      <a:gd name="T48" fmla="*/ 36 h 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4" h="36">
                        <a:moveTo>
                          <a:pt x="18" y="36"/>
                        </a:moveTo>
                        <a:lnTo>
                          <a:pt x="12" y="34"/>
                        </a:lnTo>
                        <a:lnTo>
                          <a:pt x="6" y="30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2" y="16"/>
                        </a:lnTo>
                        <a:lnTo>
                          <a:pt x="4" y="12"/>
                        </a:lnTo>
                        <a:lnTo>
                          <a:pt x="12" y="6"/>
                        </a:lnTo>
                        <a:lnTo>
                          <a:pt x="26" y="2"/>
                        </a:lnTo>
                        <a:lnTo>
                          <a:pt x="34" y="0"/>
                        </a:lnTo>
                        <a:lnTo>
                          <a:pt x="34" y="10"/>
                        </a:lnTo>
                        <a:lnTo>
                          <a:pt x="30" y="20"/>
                        </a:lnTo>
                        <a:lnTo>
                          <a:pt x="24" y="32"/>
                        </a:lnTo>
                        <a:lnTo>
                          <a:pt x="22" y="34"/>
                        </a:lnTo>
                        <a:lnTo>
                          <a:pt x="18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0" name="iS1îḓê"/>
                  <p:cNvSpPr/>
                  <p:nvPr/>
                </p:nvSpPr>
                <p:spPr bwMode="auto">
                  <a:xfrm>
                    <a:off x="6569313" y="3560840"/>
                    <a:ext cx="64729" cy="120491"/>
                  </a:xfrm>
                  <a:custGeom>
                    <a:avLst/>
                    <a:gdLst>
                      <a:gd name="T0" fmla="*/ 2147483647 w 36"/>
                      <a:gd name="T1" fmla="*/ 2147483647 h 70"/>
                      <a:gd name="T2" fmla="*/ 2147483647 w 36"/>
                      <a:gd name="T3" fmla="*/ 2147483647 h 70"/>
                      <a:gd name="T4" fmla="*/ 2147483647 w 36"/>
                      <a:gd name="T5" fmla="*/ 2147483647 h 70"/>
                      <a:gd name="T6" fmla="*/ 2147483647 w 36"/>
                      <a:gd name="T7" fmla="*/ 2147483647 h 70"/>
                      <a:gd name="T8" fmla="*/ 2147483647 w 36"/>
                      <a:gd name="T9" fmla="*/ 2147483647 h 70"/>
                      <a:gd name="T10" fmla="*/ 2147483647 w 36"/>
                      <a:gd name="T11" fmla="*/ 2147483647 h 70"/>
                      <a:gd name="T12" fmla="*/ 2147483647 w 36"/>
                      <a:gd name="T13" fmla="*/ 2147483647 h 70"/>
                      <a:gd name="T14" fmla="*/ 2147483647 w 36"/>
                      <a:gd name="T15" fmla="*/ 2147483647 h 70"/>
                      <a:gd name="T16" fmla="*/ 2147483647 w 36"/>
                      <a:gd name="T17" fmla="*/ 2147483647 h 70"/>
                      <a:gd name="T18" fmla="*/ 2147483647 w 36"/>
                      <a:gd name="T19" fmla="*/ 2147483647 h 70"/>
                      <a:gd name="T20" fmla="*/ 0 w 36"/>
                      <a:gd name="T21" fmla="*/ 2147483647 h 70"/>
                      <a:gd name="T22" fmla="*/ 2147483647 w 36"/>
                      <a:gd name="T23" fmla="*/ 2147483647 h 70"/>
                      <a:gd name="T24" fmla="*/ 2147483647 w 36"/>
                      <a:gd name="T25" fmla="*/ 2147483647 h 70"/>
                      <a:gd name="T26" fmla="*/ 2147483647 w 36"/>
                      <a:gd name="T27" fmla="*/ 2147483647 h 70"/>
                      <a:gd name="T28" fmla="*/ 2147483647 w 36"/>
                      <a:gd name="T29" fmla="*/ 0 h 70"/>
                      <a:gd name="T30" fmla="*/ 2147483647 w 36"/>
                      <a:gd name="T31" fmla="*/ 2147483647 h 70"/>
                      <a:gd name="T32" fmla="*/ 2147483647 w 36"/>
                      <a:gd name="T33" fmla="*/ 2147483647 h 70"/>
                      <a:gd name="T34" fmla="*/ 2147483647 w 36"/>
                      <a:gd name="T35" fmla="*/ 2147483647 h 70"/>
                      <a:gd name="T36" fmla="*/ 2147483647 w 36"/>
                      <a:gd name="T37" fmla="*/ 2147483647 h 70"/>
                      <a:gd name="T38" fmla="*/ 2147483647 w 36"/>
                      <a:gd name="T39" fmla="*/ 2147483647 h 70"/>
                      <a:gd name="T40" fmla="*/ 2147483647 w 36"/>
                      <a:gd name="T41" fmla="*/ 2147483647 h 7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36"/>
                      <a:gd name="T64" fmla="*/ 0 h 70"/>
                      <a:gd name="T65" fmla="*/ 36 w 36"/>
                      <a:gd name="T66" fmla="*/ 70 h 7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36" h="70">
                        <a:moveTo>
                          <a:pt x="36" y="52"/>
                        </a:moveTo>
                        <a:lnTo>
                          <a:pt x="34" y="58"/>
                        </a:lnTo>
                        <a:lnTo>
                          <a:pt x="30" y="64"/>
                        </a:lnTo>
                        <a:lnTo>
                          <a:pt x="22" y="68"/>
                        </a:lnTo>
                        <a:lnTo>
                          <a:pt x="16" y="70"/>
                        </a:lnTo>
                        <a:lnTo>
                          <a:pt x="12" y="68"/>
                        </a:lnTo>
                        <a:lnTo>
                          <a:pt x="8" y="64"/>
                        </a:lnTo>
                        <a:lnTo>
                          <a:pt x="6" y="60"/>
                        </a:lnTo>
                        <a:lnTo>
                          <a:pt x="4" y="54"/>
                        </a:lnTo>
                        <a:lnTo>
                          <a:pt x="2" y="44"/>
                        </a:lnTo>
                        <a:lnTo>
                          <a:pt x="0" y="34"/>
                        </a:lnTo>
                        <a:lnTo>
                          <a:pt x="2" y="24"/>
                        </a:lnTo>
                        <a:lnTo>
                          <a:pt x="4" y="18"/>
                        </a:lnTo>
                        <a:lnTo>
                          <a:pt x="6" y="10"/>
                        </a:lnTo>
                        <a:lnTo>
                          <a:pt x="8" y="0"/>
                        </a:lnTo>
                        <a:lnTo>
                          <a:pt x="14" y="2"/>
                        </a:lnTo>
                        <a:lnTo>
                          <a:pt x="16" y="8"/>
                        </a:lnTo>
                        <a:lnTo>
                          <a:pt x="26" y="20"/>
                        </a:lnTo>
                        <a:lnTo>
                          <a:pt x="34" y="36"/>
                        </a:lnTo>
                        <a:lnTo>
                          <a:pt x="36" y="44"/>
                        </a:lnTo>
                        <a:lnTo>
                          <a:pt x="36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1" name="íṣḻiḓè"/>
                  <p:cNvSpPr/>
                  <p:nvPr/>
                </p:nvSpPr>
                <p:spPr bwMode="auto">
                  <a:xfrm>
                    <a:off x="7139479" y="3144726"/>
                    <a:ext cx="261671" cy="452541"/>
                  </a:xfrm>
                  <a:custGeom>
                    <a:avLst/>
                    <a:gdLst>
                      <a:gd name="T0" fmla="*/ 2147483647 w 150"/>
                      <a:gd name="T1" fmla="*/ 2147483647 h 270"/>
                      <a:gd name="T2" fmla="*/ 2147483647 w 150"/>
                      <a:gd name="T3" fmla="*/ 2147483647 h 270"/>
                      <a:gd name="T4" fmla="*/ 2147483647 w 150"/>
                      <a:gd name="T5" fmla="*/ 2147483647 h 270"/>
                      <a:gd name="T6" fmla="*/ 2147483647 w 150"/>
                      <a:gd name="T7" fmla="*/ 2147483647 h 270"/>
                      <a:gd name="T8" fmla="*/ 2147483647 w 150"/>
                      <a:gd name="T9" fmla="*/ 2147483647 h 270"/>
                      <a:gd name="T10" fmla="*/ 2147483647 w 150"/>
                      <a:gd name="T11" fmla="*/ 2147483647 h 270"/>
                      <a:gd name="T12" fmla="*/ 2147483647 w 150"/>
                      <a:gd name="T13" fmla="*/ 2147483647 h 270"/>
                      <a:gd name="T14" fmla="*/ 2147483647 w 150"/>
                      <a:gd name="T15" fmla="*/ 2147483647 h 270"/>
                      <a:gd name="T16" fmla="*/ 2147483647 w 150"/>
                      <a:gd name="T17" fmla="*/ 2147483647 h 270"/>
                      <a:gd name="T18" fmla="*/ 2147483647 w 150"/>
                      <a:gd name="T19" fmla="*/ 2147483647 h 270"/>
                      <a:gd name="T20" fmla="*/ 2147483647 w 150"/>
                      <a:gd name="T21" fmla="*/ 2147483647 h 270"/>
                      <a:gd name="T22" fmla="*/ 2147483647 w 150"/>
                      <a:gd name="T23" fmla="*/ 2147483647 h 270"/>
                      <a:gd name="T24" fmla="*/ 2147483647 w 150"/>
                      <a:gd name="T25" fmla="*/ 2147483647 h 270"/>
                      <a:gd name="T26" fmla="*/ 2147483647 w 150"/>
                      <a:gd name="T27" fmla="*/ 2147483647 h 270"/>
                      <a:gd name="T28" fmla="*/ 2147483647 w 150"/>
                      <a:gd name="T29" fmla="*/ 2147483647 h 270"/>
                      <a:gd name="T30" fmla="*/ 2147483647 w 150"/>
                      <a:gd name="T31" fmla="*/ 2147483647 h 270"/>
                      <a:gd name="T32" fmla="*/ 2147483647 w 150"/>
                      <a:gd name="T33" fmla="*/ 2147483647 h 270"/>
                      <a:gd name="T34" fmla="*/ 2147483647 w 150"/>
                      <a:gd name="T35" fmla="*/ 2147483647 h 270"/>
                      <a:gd name="T36" fmla="*/ 0 w 150"/>
                      <a:gd name="T37" fmla="*/ 2147483647 h 270"/>
                      <a:gd name="T38" fmla="*/ 2147483647 w 150"/>
                      <a:gd name="T39" fmla="*/ 2147483647 h 270"/>
                      <a:gd name="T40" fmla="*/ 2147483647 w 150"/>
                      <a:gd name="T41" fmla="*/ 2147483647 h 270"/>
                      <a:gd name="T42" fmla="*/ 2147483647 w 150"/>
                      <a:gd name="T43" fmla="*/ 2147483647 h 270"/>
                      <a:gd name="T44" fmla="*/ 2147483647 w 150"/>
                      <a:gd name="T45" fmla="*/ 2147483647 h 270"/>
                      <a:gd name="T46" fmla="*/ 2147483647 w 150"/>
                      <a:gd name="T47" fmla="*/ 2147483647 h 270"/>
                      <a:gd name="T48" fmla="*/ 2147483647 w 150"/>
                      <a:gd name="T49" fmla="*/ 2147483647 h 270"/>
                      <a:gd name="T50" fmla="*/ 2147483647 w 150"/>
                      <a:gd name="T51" fmla="*/ 2147483647 h 270"/>
                      <a:gd name="T52" fmla="*/ 2147483647 w 150"/>
                      <a:gd name="T53" fmla="*/ 2147483647 h 270"/>
                      <a:gd name="T54" fmla="*/ 2147483647 w 150"/>
                      <a:gd name="T55" fmla="*/ 2147483647 h 270"/>
                      <a:gd name="T56" fmla="*/ 2147483647 w 150"/>
                      <a:gd name="T57" fmla="*/ 2147483647 h 270"/>
                      <a:gd name="T58" fmla="*/ 2147483647 w 150"/>
                      <a:gd name="T59" fmla="*/ 2147483647 h 270"/>
                      <a:gd name="T60" fmla="*/ 2147483647 w 150"/>
                      <a:gd name="T61" fmla="*/ 2147483647 h 270"/>
                      <a:gd name="T62" fmla="*/ 2147483647 w 150"/>
                      <a:gd name="T63" fmla="*/ 2147483647 h 270"/>
                      <a:gd name="T64" fmla="*/ 2147483647 w 150"/>
                      <a:gd name="T65" fmla="*/ 2147483647 h 270"/>
                      <a:gd name="T66" fmla="*/ 2147483647 w 150"/>
                      <a:gd name="T67" fmla="*/ 2147483647 h 270"/>
                      <a:gd name="T68" fmla="*/ 2147483647 w 150"/>
                      <a:gd name="T69" fmla="*/ 2147483647 h 270"/>
                      <a:gd name="T70" fmla="*/ 2147483647 w 150"/>
                      <a:gd name="T71" fmla="*/ 2147483647 h 270"/>
                      <a:gd name="T72" fmla="*/ 2147483647 w 150"/>
                      <a:gd name="T73" fmla="*/ 2147483647 h 270"/>
                      <a:gd name="T74" fmla="*/ 2147483647 w 150"/>
                      <a:gd name="T75" fmla="*/ 2147483647 h 270"/>
                      <a:gd name="T76" fmla="*/ 2147483647 w 150"/>
                      <a:gd name="T77" fmla="*/ 2147483647 h 270"/>
                      <a:gd name="T78" fmla="*/ 2147483647 w 150"/>
                      <a:gd name="T79" fmla="*/ 2147483647 h 270"/>
                      <a:gd name="T80" fmla="*/ 2147483647 w 150"/>
                      <a:gd name="T81" fmla="*/ 2147483647 h 270"/>
                      <a:gd name="T82" fmla="*/ 2147483647 w 150"/>
                      <a:gd name="T83" fmla="*/ 2147483647 h 270"/>
                      <a:gd name="T84" fmla="*/ 2147483647 w 150"/>
                      <a:gd name="T85" fmla="*/ 2147483647 h 270"/>
                      <a:gd name="T86" fmla="*/ 2147483647 w 150"/>
                      <a:gd name="T87" fmla="*/ 2147483647 h 270"/>
                      <a:gd name="T88" fmla="*/ 2147483647 w 150"/>
                      <a:gd name="T89" fmla="*/ 2147483647 h 270"/>
                      <a:gd name="T90" fmla="*/ 2147483647 w 150"/>
                      <a:gd name="T91" fmla="*/ 2147483647 h 270"/>
                      <a:gd name="T92" fmla="*/ 2147483647 w 150"/>
                      <a:gd name="T93" fmla="*/ 2147483647 h 270"/>
                      <a:gd name="T94" fmla="*/ 2147483647 w 150"/>
                      <a:gd name="T95" fmla="*/ 2147483647 h 270"/>
                      <a:gd name="T96" fmla="*/ 2147483647 w 150"/>
                      <a:gd name="T97" fmla="*/ 2147483647 h 270"/>
                      <a:gd name="T98" fmla="*/ 2147483647 w 150"/>
                      <a:gd name="T99" fmla="*/ 2147483647 h 270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150"/>
                      <a:gd name="T151" fmla="*/ 0 h 270"/>
                      <a:gd name="T152" fmla="*/ 150 w 150"/>
                      <a:gd name="T153" fmla="*/ 270 h 270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150" h="270">
                        <a:moveTo>
                          <a:pt x="64" y="232"/>
                        </a:moveTo>
                        <a:lnTo>
                          <a:pt x="70" y="228"/>
                        </a:lnTo>
                        <a:lnTo>
                          <a:pt x="78" y="226"/>
                        </a:lnTo>
                        <a:lnTo>
                          <a:pt x="96" y="220"/>
                        </a:lnTo>
                        <a:lnTo>
                          <a:pt x="92" y="216"/>
                        </a:lnTo>
                        <a:lnTo>
                          <a:pt x="90" y="216"/>
                        </a:lnTo>
                        <a:lnTo>
                          <a:pt x="88" y="214"/>
                        </a:lnTo>
                        <a:lnTo>
                          <a:pt x="112" y="200"/>
                        </a:lnTo>
                        <a:lnTo>
                          <a:pt x="114" y="198"/>
                        </a:lnTo>
                        <a:lnTo>
                          <a:pt x="116" y="194"/>
                        </a:lnTo>
                        <a:lnTo>
                          <a:pt x="114" y="190"/>
                        </a:lnTo>
                        <a:lnTo>
                          <a:pt x="114" y="186"/>
                        </a:lnTo>
                        <a:lnTo>
                          <a:pt x="114" y="182"/>
                        </a:lnTo>
                        <a:lnTo>
                          <a:pt x="112" y="176"/>
                        </a:lnTo>
                        <a:lnTo>
                          <a:pt x="112" y="160"/>
                        </a:lnTo>
                        <a:lnTo>
                          <a:pt x="106" y="146"/>
                        </a:lnTo>
                        <a:lnTo>
                          <a:pt x="100" y="136"/>
                        </a:lnTo>
                        <a:lnTo>
                          <a:pt x="86" y="118"/>
                        </a:lnTo>
                        <a:lnTo>
                          <a:pt x="82" y="112"/>
                        </a:lnTo>
                        <a:lnTo>
                          <a:pt x="76" y="106"/>
                        </a:lnTo>
                        <a:lnTo>
                          <a:pt x="70" y="106"/>
                        </a:lnTo>
                        <a:lnTo>
                          <a:pt x="68" y="102"/>
                        </a:lnTo>
                        <a:lnTo>
                          <a:pt x="66" y="96"/>
                        </a:lnTo>
                        <a:lnTo>
                          <a:pt x="60" y="92"/>
                        </a:lnTo>
                        <a:lnTo>
                          <a:pt x="52" y="86"/>
                        </a:lnTo>
                        <a:lnTo>
                          <a:pt x="42" y="78"/>
                        </a:lnTo>
                        <a:lnTo>
                          <a:pt x="34" y="70"/>
                        </a:lnTo>
                        <a:lnTo>
                          <a:pt x="32" y="64"/>
                        </a:lnTo>
                        <a:lnTo>
                          <a:pt x="30" y="60"/>
                        </a:lnTo>
                        <a:lnTo>
                          <a:pt x="38" y="58"/>
                        </a:lnTo>
                        <a:lnTo>
                          <a:pt x="42" y="54"/>
                        </a:lnTo>
                        <a:lnTo>
                          <a:pt x="42" y="48"/>
                        </a:lnTo>
                        <a:lnTo>
                          <a:pt x="26" y="44"/>
                        </a:lnTo>
                        <a:lnTo>
                          <a:pt x="14" y="38"/>
                        </a:lnTo>
                        <a:lnTo>
                          <a:pt x="8" y="34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0" y="18"/>
                        </a:lnTo>
                        <a:lnTo>
                          <a:pt x="0" y="14"/>
                        </a:lnTo>
                        <a:lnTo>
                          <a:pt x="10" y="14"/>
                        </a:lnTo>
                        <a:lnTo>
                          <a:pt x="16" y="14"/>
                        </a:lnTo>
                        <a:lnTo>
                          <a:pt x="26" y="12"/>
                        </a:lnTo>
                        <a:lnTo>
                          <a:pt x="34" y="6"/>
                        </a:lnTo>
                        <a:lnTo>
                          <a:pt x="42" y="2"/>
                        </a:lnTo>
                        <a:lnTo>
                          <a:pt x="50" y="0"/>
                        </a:lnTo>
                        <a:lnTo>
                          <a:pt x="56" y="2"/>
                        </a:lnTo>
                        <a:lnTo>
                          <a:pt x="60" y="4"/>
                        </a:lnTo>
                        <a:lnTo>
                          <a:pt x="66" y="6"/>
                        </a:lnTo>
                        <a:lnTo>
                          <a:pt x="70" y="6"/>
                        </a:lnTo>
                        <a:lnTo>
                          <a:pt x="72" y="12"/>
                        </a:lnTo>
                        <a:lnTo>
                          <a:pt x="74" y="16"/>
                        </a:lnTo>
                        <a:lnTo>
                          <a:pt x="82" y="24"/>
                        </a:lnTo>
                        <a:lnTo>
                          <a:pt x="90" y="28"/>
                        </a:lnTo>
                        <a:lnTo>
                          <a:pt x="98" y="30"/>
                        </a:lnTo>
                        <a:lnTo>
                          <a:pt x="96" y="36"/>
                        </a:lnTo>
                        <a:lnTo>
                          <a:pt x="94" y="42"/>
                        </a:lnTo>
                        <a:lnTo>
                          <a:pt x="90" y="42"/>
                        </a:lnTo>
                        <a:lnTo>
                          <a:pt x="84" y="42"/>
                        </a:lnTo>
                        <a:lnTo>
                          <a:pt x="82" y="42"/>
                        </a:lnTo>
                        <a:lnTo>
                          <a:pt x="82" y="48"/>
                        </a:lnTo>
                        <a:lnTo>
                          <a:pt x="80" y="52"/>
                        </a:lnTo>
                        <a:lnTo>
                          <a:pt x="76" y="56"/>
                        </a:lnTo>
                        <a:lnTo>
                          <a:pt x="72" y="64"/>
                        </a:lnTo>
                        <a:lnTo>
                          <a:pt x="70" y="70"/>
                        </a:lnTo>
                        <a:lnTo>
                          <a:pt x="72" y="84"/>
                        </a:lnTo>
                        <a:lnTo>
                          <a:pt x="76" y="88"/>
                        </a:lnTo>
                        <a:lnTo>
                          <a:pt x="78" y="92"/>
                        </a:lnTo>
                        <a:lnTo>
                          <a:pt x="86" y="96"/>
                        </a:lnTo>
                        <a:lnTo>
                          <a:pt x="98" y="110"/>
                        </a:lnTo>
                        <a:lnTo>
                          <a:pt x="110" y="124"/>
                        </a:lnTo>
                        <a:lnTo>
                          <a:pt x="122" y="136"/>
                        </a:lnTo>
                        <a:lnTo>
                          <a:pt x="138" y="148"/>
                        </a:lnTo>
                        <a:lnTo>
                          <a:pt x="138" y="156"/>
                        </a:lnTo>
                        <a:lnTo>
                          <a:pt x="142" y="170"/>
                        </a:lnTo>
                        <a:lnTo>
                          <a:pt x="150" y="192"/>
                        </a:lnTo>
                        <a:lnTo>
                          <a:pt x="146" y="198"/>
                        </a:lnTo>
                        <a:lnTo>
                          <a:pt x="146" y="204"/>
                        </a:lnTo>
                        <a:lnTo>
                          <a:pt x="146" y="210"/>
                        </a:lnTo>
                        <a:lnTo>
                          <a:pt x="144" y="214"/>
                        </a:lnTo>
                        <a:lnTo>
                          <a:pt x="138" y="220"/>
                        </a:lnTo>
                        <a:lnTo>
                          <a:pt x="128" y="228"/>
                        </a:lnTo>
                        <a:lnTo>
                          <a:pt x="120" y="232"/>
                        </a:lnTo>
                        <a:lnTo>
                          <a:pt x="112" y="234"/>
                        </a:lnTo>
                        <a:lnTo>
                          <a:pt x="104" y="242"/>
                        </a:lnTo>
                        <a:lnTo>
                          <a:pt x="98" y="254"/>
                        </a:lnTo>
                        <a:lnTo>
                          <a:pt x="88" y="266"/>
                        </a:lnTo>
                        <a:lnTo>
                          <a:pt x="84" y="270"/>
                        </a:lnTo>
                        <a:lnTo>
                          <a:pt x="78" y="270"/>
                        </a:lnTo>
                        <a:lnTo>
                          <a:pt x="76" y="270"/>
                        </a:lnTo>
                        <a:lnTo>
                          <a:pt x="74" y="268"/>
                        </a:lnTo>
                        <a:lnTo>
                          <a:pt x="74" y="260"/>
                        </a:lnTo>
                        <a:lnTo>
                          <a:pt x="74" y="252"/>
                        </a:lnTo>
                        <a:lnTo>
                          <a:pt x="76" y="246"/>
                        </a:lnTo>
                        <a:lnTo>
                          <a:pt x="76" y="242"/>
                        </a:lnTo>
                        <a:lnTo>
                          <a:pt x="74" y="236"/>
                        </a:lnTo>
                        <a:lnTo>
                          <a:pt x="70" y="236"/>
                        </a:lnTo>
                        <a:lnTo>
                          <a:pt x="66" y="234"/>
                        </a:lnTo>
                        <a:lnTo>
                          <a:pt x="62" y="234"/>
                        </a:lnTo>
                        <a:lnTo>
                          <a:pt x="60" y="234"/>
                        </a:lnTo>
                        <a:lnTo>
                          <a:pt x="64" y="2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2" name="íṧḷîḑè"/>
                  <p:cNvSpPr/>
                  <p:nvPr/>
                </p:nvSpPr>
                <p:spPr bwMode="auto">
                  <a:xfrm>
                    <a:off x="7191813" y="3412329"/>
                    <a:ext cx="151494" cy="127496"/>
                  </a:xfrm>
                  <a:custGeom>
                    <a:avLst/>
                    <a:gdLst>
                      <a:gd name="T0" fmla="*/ 2147483647 w 86"/>
                      <a:gd name="T1" fmla="*/ 0 h 76"/>
                      <a:gd name="T2" fmla="*/ 2147483647 w 86"/>
                      <a:gd name="T3" fmla="*/ 0 h 76"/>
                      <a:gd name="T4" fmla="*/ 2147483647 w 86"/>
                      <a:gd name="T5" fmla="*/ 2147483647 h 76"/>
                      <a:gd name="T6" fmla="*/ 2147483647 w 86"/>
                      <a:gd name="T7" fmla="*/ 0 h 76"/>
                      <a:gd name="T8" fmla="*/ 2147483647 w 86"/>
                      <a:gd name="T9" fmla="*/ 0 h 76"/>
                      <a:gd name="T10" fmla="*/ 2147483647 w 86"/>
                      <a:gd name="T11" fmla="*/ 0 h 76"/>
                      <a:gd name="T12" fmla="*/ 2147483647 w 86"/>
                      <a:gd name="T13" fmla="*/ 2147483647 h 76"/>
                      <a:gd name="T14" fmla="*/ 2147483647 w 86"/>
                      <a:gd name="T15" fmla="*/ 2147483647 h 76"/>
                      <a:gd name="T16" fmla="*/ 2147483647 w 86"/>
                      <a:gd name="T17" fmla="*/ 2147483647 h 76"/>
                      <a:gd name="T18" fmla="*/ 2147483647 w 86"/>
                      <a:gd name="T19" fmla="*/ 2147483647 h 76"/>
                      <a:gd name="T20" fmla="*/ 2147483647 w 86"/>
                      <a:gd name="T21" fmla="*/ 2147483647 h 76"/>
                      <a:gd name="T22" fmla="*/ 2147483647 w 86"/>
                      <a:gd name="T23" fmla="*/ 2147483647 h 76"/>
                      <a:gd name="T24" fmla="*/ 2147483647 w 86"/>
                      <a:gd name="T25" fmla="*/ 2147483647 h 76"/>
                      <a:gd name="T26" fmla="*/ 2147483647 w 86"/>
                      <a:gd name="T27" fmla="*/ 2147483647 h 76"/>
                      <a:gd name="T28" fmla="*/ 2147483647 w 86"/>
                      <a:gd name="T29" fmla="*/ 2147483647 h 76"/>
                      <a:gd name="T30" fmla="*/ 2147483647 w 86"/>
                      <a:gd name="T31" fmla="*/ 2147483647 h 76"/>
                      <a:gd name="T32" fmla="*/ 2147483647 w 86"/>
                      <a:gd name="T33" fmla="*/ 2147483647 h 76"/>
                      <a:gd name="T34" fmla="*/ 0 w 86"/>
                      <a:gd name="T35" fmla="*/ 2147483647 h 76"/>
                      <a:gd name="T36" fmla="*/ 2147483647 w 86"/>
                      <a:gd name="T37" fmla="*/ 2147483647 h 76"/>
                      <a:gd name="T38" fmla="*/ 2147483647 w 86"/>
                      <a:gd name="T39" fmla="*/ 2147483647 h 76"/>
                      <a:gd name="T40" fmla="*/ 2147483647 w 86"/>
                      <a:gd name="T41" fmla="*/ 2147483647 h 76"/>
                      <a:gd name="T42" fmla="*/ 2147483647 w 86"/>
                      <a:gd name="T43" fmla="*/ 2147483647 h 76"/>
                      <a:gd name="T44" fmla="*/ 2147483647 w 86"/>
                      <a:gd name="T45" fmla="*/ 2147483647 h 76"/>
                      <a:gd name="T46" fmla="*/ 2147483647 w 86"/>
                      <a:gd name="T47" fmla="*/ 2147483647 h 76"/>
                      <a:gd name="T48" fmla="*/ 2147483647 w 86"/>
                      <a:gd name="T49" fmla="*/ 2147483647 h 76"/>
                      <a:gd name="T50" fmla="*/ 2147483647 w 86"/>
                      <a:gd name="T51" fmla="*/ 2147483647 h 76"/>
                      <a:gd name="T52" fmla="*/ 2147483647 w 86"/>
                      <a:gd name="T53" fmla="*/ 2147483647 h 76"/>
                      <a:gd name="T54" fmla="*/ 2147483647 w 86"/>
                      <a:gd name="T55" fmla="*/ 2147483647 h 76"/>
                      <a:gd name="T56" fmla="*/ 2147483647 w 86"/>
                      <a:gd name="T57" fmla="*/ 2147483647 h 76"/>
                      <a:gd name="T58" fmla="*/ 2147483647 w 86"/>
                      <a:gd name="T59" fmla="*/ 2147483647 h 76"/>
                      <a:gd name="T60" fmla="*/ 2147483647 w 86"/>
                      <a:gd name="T61" fmla="*/ 2147483647 h 76"/>
                      <a:gd name="T62" fmla="*/ 2147483647 w 86"/>
                      <a:gd name="T63" fmla="*/ 2147483647 h 76"/>
                      <a:gd name="T64" fmla="*/ 2147483647 w 86"/>
                      <a:gd name="T65" fmla="*/ 2147483647 h 76"/>
                      <a:gd name="T66" fmla="*/ 2147483647 w 86"/>
                      <a:gd name="T67" fmla="*/ 2147483647 h 76"/>
                      <a:gd name="T68" fmla="*/ 2147483647 w 86"/>
                      <a:gd name="T69" fmla="*/ 2147483647 h 76"/>
                      <a:gd name="T70" fmla="*/ 2147483647 w 86"/>
                      <a:gd name="T71" fmla="*/ 2147483647 h 76"/>
                      <a:gd name="T72" fmla="*/ 2147483647 w 86"/>
                      <a:gd name="T73" fmla="*/ 2147483647 h 76"/>
                      <a:gd name="T74" fmla="*/ 2147483647 w 86"/>
                      <a:gd name="T75" fmla="*/ 2147483647 h 76"/>
                      <a:gd name="T76" fmla="*/ 2147483647 w 86"/>
                      <a:gd name="T77" fmla="*/ 2147483647 h 76"/>
                      <a:gd name="T78" fmla="*/ 2147483647 w 86"/>
                      <a:gd name="T79" fmla="*/ 2147483647 h 76"/>
                      <a:gd name="T80" fmla="*/ 2147483647 w 86"/>
                      <a:gd name="T81" fmla="*/ 2147483647 h 76"/>
                      <a:gd name="T82" fmla="*/ 2147483647 w 86"/>
                      <a:gd name="T83" fmla="*/ 2147483647 h 76"/>
                      <a:gd name="T84" fmla="*/ 2147483647 w 86"/>
                      <a:gd name="T85" fmla="*/ 2147483647 h 76"/>
                      <a:gd name="T86" fmla="*/ 2147483647 w 86"/>
                      <a:gd name="T87" fmla="*/ 2147483647 h 76"/>
                      <a:gd name="T88" fmla="*/ 2147483647 w 86"/>
                      <a:gd name="T89" fmla="*/ 0 h 76"/>
                      <a:gd name="T90" fmla="*/ 2147483647 w 86"/>
                      <a:gd name="T91" fmla="*/ 0 h 7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86"/>
                      <a:gd name="T139" fmla="*/ 0 h 76"/>
                      <a:gd name="T140" fmla="*/ 86 w 86"/>
                      <a:gd name="T141" fmla="*/ 76 h 7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86" h="76">
                        <a:moveTo>
                          <a:pt x="80" y="0"/>
                        </a:moveTo>
                        <a:lnTo>
                          <a:pt x="78" y="0"/>
                        </a:lnTo>
                        <a:lnTo>
                          <a:pt x="74" y="2"/>
                        </a:lnTo>
                        <a:lnTo>
                          <a:pt x="70" y="0"/>
                        </a:lnTo>
                        <a:lnTo>
                          <a:pt x="66" y="0"/>
                        </a:lnTo>
                        <a:lnTo>
                          <a:pt x="62" y="0"/>
                        </a:lnTo>
                        <a:lnTo>
                          <a:pt x="60" y="4"/>
                        </a:lnTo>
                        <a:lnTo>
                          <a:pt x="58" y="10"/>
                        </a:lnTo>
                        <a:lnTo>
                          <a:pt x="52" y="8"/>
                        </a:lnTo>
                        <a:lnTo>
                          <a:pt x="46" y="4"/>
                        </a:lnTo>
                        <a:lnTo>
                          <a:pt x="40" y="2"/>
                        </a:lnTo>
                        <a:lnTo>
                          <a:pt x="30" y="2"/>
                        </a:lnTo>
                        <a:lnTo>
                          <a:pt x="18" y="2"/>
                        </a:lnTo>
                        <a:lnTo>
                          <a:pt x="10" y="6"/>
                        </a:lnTo>
                        <a:lnTo>
                          <a:pt x="6" y="10"/>
                        </a:lnTo>
                        <a:lnTo>
                          <a:pt x="2" y="14"/>
                        </a:lnTo>
                        <a:lnTo>
                          <a:pt x="2" y="20"/>
                        </a:lnTo>
                        <a:lnTo>
                          <a:pt x="0" y="26"/>
                        </a:lnTo>
                        <a:lnTo>
                          <a:pt x="2" y="30"/>
                        </a:lnTo>
                        <a:lnTo>
                          <a:pt x="4" y="36"/>
                        </a:lnTo>
                        <a:lnTo>
                          <a:pt x="6" y="40"/>
                        </a:lnTo>
                        <a:lnTo>
                          <a:pt x="8" y="46"/>
                        </a:lnTo>
                        <a:lnTo>
                          <a:pt x="10" y="52"/>
                        </a:lnTo>
                        <a:lnTo>
                          <a:pt x="10" y="54"/>
                        </a:lnTo>
                        <a:lnTo>
                          <a:pt x="12" y="58"/>
                        </a:lnTo>
                        <a:lnTo>
                          <a:pt x="14" y="62"/>
                        </a:lnTo>
                        <a:lnTo>
                          <a:pt x="18" y="66"/>
                        </a:lnTo>
                        <a:lnTo>
                          <a:pt x="24" y="66"/>
                        </a:lnTo>
                        <a:lnTo>
                          <a:pt x="24" y="76"/>
                        </a:lnTo>
                        <a:lnTo>
                          <a:pt x="30" y="74"/>
                        </a:lnTo>
                        <a:lnTo>
                          <a:pt x="34" y="72"/>
                        </a:lnTo>
                        <a:lnTo>
                          <a:pt x="40" y="68"/>
                        </a:lnTo>
                        <a:lnTo>
                          <a:pt x="48" y="66"/>
                        </a:lnTo>
                        <a:lnTo>
                          <a:pt x="66" y="60"/>
                        </a:lnTo>
                        <a:lnTo>
                          <a:pt x="62" y="56"/>
                        </a:lnTo>
                        <a:lnTo>
                          <a:pt x="60" y="56"/>
                        </a:lnTo>
                        <a:lnTo>
                          <a:pt x="58" y="54"/>
                        </a:lnTo>
                        <a:lnTo>
                          <a:pt x="82" y="40"/>
                        </a:lnTo>
                        <a:lnTo>
                          <a:pt x="84" y="38"/>
                        </a:lnTo>
                        <a:lnTo>
                          <a:pt x="86" y="34"/>
                        </a:lnTo>
                        <a:lnTo>
                          <a:pt x="84" y="30"/>
                        </a:lnTo>
                        <a:lnTo>
                          <a:pt x="84" y="26"/>
                        </a:lnTo>
                        <a:lnTo>
                          <a:pt x="84" y="22"/>
                        </a:lnTo>
                        <a:lnTo>
                          <a:pt x="82" y="16"/>
                        </a:lnTo>
                        <a:lnTo>
                          <a:pt x="82" y="0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3" name="iṧľíḑe"/>
                  <p:cNvSpPr/>
                  <p:nvPr/>
                </p:nvSpPr>
                <p:spPr bwMode="auto">
                  <a:xfrm>
                    <a:off x="7091277" y="3169945"/>
                    <a:ext cx="243767" cy="260596"/>
                  </a:xfrm>
                  <a:custGeom>
                    <a:avLst/>
                    <a:gdLst>
                      <a:gd name="T0" fmla="*/ 2147483647 w 140"/>
                      <a:gd name="T1" fmla="*/ 2147483647 h 156"/>
                      <a:gd name="T2" fmla="*/ 2147483647 w 140"/>
                      <a:gd name="T3" fmla="*/ 2147483647 h 156"/>
                      <a:gd name="T4" fmla="*/ 2147483647 w 140"/>
                      <a:gd name="T5" fmla="*/ 2147483647 h 156"/>
                      <a:gd name="T6" fmla="*/ 2147483647 w 140"/>
                      <a:gd name="T7" fmla="*/ 2147483647 h 156"/>
                      <a:gd name="T8" fmla="*/ 2147483647 w 140"/>
                      <a:gd name="T9" fmla="*/ 2147483647 h 156"/>
                      <a:gd name="T10" fmla="*/ 2147483647 w 140"/>
                      <a:gd name="T11" fmla="*/ 2147483647 h 156"/>
                      <a:gd name="T12" fmla="*/ 2147483647 w 140"/>
                      <a:gd name="T13" fmla="*/ 2147483647 h 156"/>
                      <a:gd name="T14" fmla="*/ 2147483647 w 140"/>
                      <a:gd name="T15" fmla="*/ 2147483647 h 156"/>
                      <a:gd name="T16" fmla="*/ 2147483647 w 140"/>
                      <a:gd name="T17" fmla="*/ 2147483647 h 156"/>
                      <a:gd name="T18" fmla="*/ 2147483647 w 140"/>
                      <a:gd name="T19" fmla="*/ 2147483647 h 156"/>
                      <a:gd name="T20" fmla="*/ 2147483647 w 140"/>
                      <a:gd name="T21" fmla="*/ 2147483647 h 156"/>
                      <a:gd name="T22" fmla="*/ 2147483647 w 140"/>
                      <a:gd name="T23" fmla="*/ 2147483647 h 156"/>
                      <a:gd name="T24" fmla="*/ 2147483647 w 140"/>
                      <a:gd name="T25" fmla="*/ 2147483647 h 156"/>
                      <a:gd name="T26" fmla="*/ 2147483647 w 140"/>
                      <a:gd name="T27" fmla="*/ 2147483647 h 156"/>
                      <a:gd name="T28" fmla="*/ 2147483647 w 140"/>
                      <a:gd name="T29" fmla="*/ 2147483647 h 156"/>
                      <a:gd name="T30" fmla="*/ 2147483647 w 140"/>
                      <a:gd name="T31" fmla="*/ 2147483647 h 156"/>
                      <a:gd name="T32" fmla="*/ 0 w 140"/>
                      <a:gd name="T33" fmla="*/ 2147483647 h 156"/>
                      <a:gd name="T34" fmla="*/ 2147483647 w 140"/>
                      <a:gd name="T35" fmla="*/ 2147483647 h 156"/>
                      <a:gd name="T36" fmla="*/ 2147483647 w 140"/>
                      <a:gd name="T37" fmla="*/ 2147483647 h 156"/>
                      <a:gd name="T38" fmla="*/ 2147483647 w 140"/>
                      <a:gd name="T39" fmla="*/ 2147483647 h 156"/>
                      <a:gd name="T40" fmla="*/ 2147483647 w 140"/>
                      <a:gd name="T41" fmla="*/ 2147483647 h 156"/>
                      <a:gd name="T42" fmla="*/ 2147483647 w 140"/>
                      <a:gd name="T43" fmla="*/ 2147483647 h 156"/>
                      <a:gd name="T44" fmla="*/ 2147483647 w 140"/>
                      <a:gd name="T45" fmla="*/ 2147483647 h 156"/>
                      <a:gd name="T46" fmla="*/ 2147483647 w 140"/>
                      <a:gd name="T47" fmla="*/ 2147483647 h 156"/>
                      <a:gd name="T48" fmla="*/ 2147483647 w 140"/>
                      <a:gd name="T49" fmla="*/ 2147483647 h 156"/>
                      <a:gd name="T50" fmla="*/ 2147483647 w 140"/>
                      <a:gd name="T51" fmla="*/ 2147483647 h 156"/>
                      <a:gd name="T52" fmla="*/ 2147483647 w 140"/>
                      <a:gd name="T53" fmla="*/ 2147483647 h 156"/>
                      <a:gd name="T54" fmla="*/ 2147483647 w 140"/>
                      <a:gd name="T55" fmla="*/ 2147483647 h 156"/>
                      <a:gd name="T56" fmla="*/ 2147483647 w 140"/>
                      <a:gd name="T57" fmla="*/ 2147483647 h 156"/>
                      <a:gd name="T58" fmla="*/ 2147483647 w 140"/>
                      <a:gd name="T59" fmla="*/ 2147483647 h 156"/>
                      <a:gd name="T60" fmla="*/ 2147483647 w 140"/>
                      <a:gd name="T61" fmla="*/ 2147483647 h 156"/>
                      <a:gd name="T62" fmla="*/ 2147483647 w 140"/>
                      <a:gd name="T63" fmla="*/ 2147483647 h 156"/>
                      <a:gd name="T64" fmla="*/ 2147483647 w 140"/>
                      <a:gd name="T65" fmla="*/ 2147483647 h 156"/>
                      <a:gd name="T66" fmla="*/ 2147483647 w 140"/>
                      <a:gd name="T67" fmla="*/ 2147483647 h 156"/>
                      <a:gd name="T68" fmla="*/ 2147483647 w 140"/>
                      <a:gd name="T69" fmla="*/ 2147483647 h 156"/>
                      <a:gd name="T70" fmla="*/ 2147483647 w 140"/>
                      <a:gd name="T71" fmla="*/ 2147483647 h 156"/>
                      <a:gd name="T72" fmla="*/ 2147483647 w 140"/>
                      <a:gd name="T73" fmla="*/ 2147483647 h 156"/>
                      <a:gd name="T74" fmla="*/ 2147483647 w 140"/>
                      <a:gd name="T75" fmla="*/ 2147483647 h 156"/>
                      <a:gd name="T76" fmla="*/ 2147483647 w 140"/>
                      <a:gd name="T77" fmla="*/ 2147483647 h 156"/>
                      <a:gd name="T78" fmla="*/ 2147483647 w 140"/>
                      <a:gd name="T79" fmla="*/ 2147483647 h 15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40"/>
                      <a:gd name="T121" fmla="*/ 0 h 156"/>
                      <a:gd name="T122" fmla="*/ 140 w 140"/>
                      <a:gd name="T123" fmla="*/ 156 h 15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40" h="156">
                        <a:moveTo>
                          <a:pt x="104" y="150"/>
                        </a:moveTo>
                        <a:lnTo>
                          <a:pt x="102" y="124"/>
                        </a:lnTo>
                        <a:lnTo>
                          <a:pt x="98" y="120"/>
                        </a:lnTo>
                        <a:lnTo>
                          <a:pt x="94" y="116"/>
                        </a:lnTo>
                        <a:lnTo>
                          <a:pt x="90" y="108"/>
                        </a:lnTo>
                        <a:lnTo>
                          <a:pt x="88" y="102"/>
                        </a:lnTo>
                        <a:lnTo>
                          <a:pt x="88" y="98"/>
                        </a:lnTo>
                        <a:lnTo>
                          <a:pt x="86" y="94"/>
                        </a:lnTo>
                        <a:lnTo>
                          <a:pt x="80" y="90"/>
                        </a:lnTo>
                        <a:lnTo>
                          <a:pt x="74" y="84"/>
                        </a:lnTo>
                        <a:lnTo>
                          <a:pt x="70" y="76"/>
                        </a:lnTo>
                        <a:lnTo>
                          <a:pt x="66" y="76"/>
                        </a:lnTo>
                        <a:lnTo>
                          <a:pt x="62" y="78"/>
                        </a:lnTo>
                        <a:lnTo>
                          <a:pt x="58" y="82"/>
                        </a:lnTo>
                        <a:lnTo>
                          <a:pt x="56" y="86"/>
                        </a:lnTo>
                        <a:lnTo>
                          <a:pt x="52" y="88"/>
                        </a:lnTo>
                        <a:lnTo>
                          <a:pt x="50" y="86"/>
                        </a:lnTo>
                        <a:lnTo>
                          <a:pt x="48" y="84"/>
                        </a:lnTo>
                        <a:lnTo>
                          <a:pt x="46" y="82"/>
                        </a:lnTo>
                        <a:lnTo>
                          <a:pt x="44" y="80"/>
                        </a:lnTo>
                        <a:lnTo>
                          <a:pt x="40" y="80"/>
                        </a:lnTo>
                        <a:lnTo>
                          <a:pt x="36" y="84"/>
                        </a:lnTo>
                        <a:lnTo>
                          <a:pt x="28" y="90"/>
                        </a:lnTo>
                        <a:lnTo>
                          <a:pt x="26" y="70"/>
                        </a:lnTo>
                        <a:lnTo>
                          <a:pt x="26" y="64"/>
                        </a:lnTo>
                        <a:lnTo>
                          <a:pt x="26" y="58"/>
                        </a:lnTo>
                        <a:lnTo>
                          <a:pt x="22" y="56"/>
                        </a:lnTo>
                        <a:lnTo>
                          <a:pt x="18" y="56"/>
                        </a:lnTo>
                        <a:lnTo>
                          <a:pt x="16" y="56"/>
                        </a:lnTo>
                        <a:lnTo>
                          <a:pt x="12" y="56"/>
                        </a:lnTo>
                        <a:lnTo>
                          <a:pt x="8" y="52"/>
                        </a:lnTo>
                        <a:lnTo>
                          <a:pt x="6" y="44"/>
                        </a:lnTo>
                        <a:lnTo>
                          <a:pt x="4" y="40"/>
                        </a:lnTo>
                        <a:lnTo>
                          <a:pt x="0" y="38"/>
                        </a:lnTo>
                        <a:lnTo>
                          <a:pt x="8" y="32"/>
                        </a:lnTo>
                        <a:lnTo>
                          <a:pt x="10" y="28"/>
                        </a:lnTo>
                        <a:lnTo>
                          <a:pt x="10" y="24"/>
                        </a:lnTo>
                        <a:lnTo>
                          <a:pt x="12" y="22"/>
                        </a:lnTo>
                        <a:lnTo>
                          <a:pt x="16" y="18"/>
                        </a:lnTo>
                        <a:lnTo>
                          <a:pt x="20" y="22"/>
                        </a:lnTo>
                        <a:lnTo>
                          <a:pt x="22" y="22"/>
                        </a:lnTo>
                        <a:lnTo>
                          <a:pt x="26" y="20"/>
                        </a:lnTo>
                        <a:lnTo>
                          <a:pt x="22" y="14"/>
                        </a:lnTo>
                        <a:lnTo>
                          <a:pt x="20" y="8"/>
                        </a:lnTo>
                        <a:lnTo>
                          <a:pt x="20" y="4"/>
                        </a:lnTo>
                        <a:lnTo>
                          <a:pt x="22" y="2"/>
                        </a:lnTo>
                        <a:lnTo>
                          <a:pt x="28" y="0"/>
                        </a:lnTo>
                        <a:lnTo>
                          <a:pt x="28" y="4"/>
                        </a:lnTo>
                        <a:lnTo>
                          <a:pt x="28" y="10"/>
                        </a:lnTo>
                        <a:lnTo>
                          <a:pt x="32" y="16"/>
                        </a:lnTo>
                        <a:lnTo>
                          <a:pt x="36" y="20"/>
                        </a:lnTo>
                        <a:lnTo>
                          <a:pt x="42" y="24"/>
                        </a:lnTo>
                        <a:lnTo>
                          <a:pt x="54" y="30"/>
                        </a:lnTo>
                        <a:lnTo>
                          <a:pt x="70" y="34"/>
                        </a:lnTo>
                        <a:lnTo>
                          <a:pt x="70" y="40"/>
                        </a:lnTo>
                        <a:lnTo>
                          <a:pt x="66" y="44"/>
                        </a:lnTo>
                        <a:lnTo>
                          <a:pt x="58" y="46"/>
                        </a:lnTo>
                        <a:lnTo>
                          <a:pt x="60" y="50"/>
                        </a:lnTo>
                        <a:lnTo>
                          <a:pt x="62" y="56"/>
                        </a:lnTo>
                        <a:lnTo>
                          <a:pt x="70" y="64"/>
                        </a:lnTo>
                        <a:lnTo>
                          <a:pt x="80" y="72"/>
                        </a:lnTo>
                        <a:lnTo>
                          <a:pt x="88" y="78"/>
                        </a:lnTo>
                        <a:lnTo>
                          <a:pt x="94" y="82"/>
                        </a:lnTo>
                        <a:lnTo>
                          <a:pt x="96" y="88"/>
                        </a:lnTo>
                        <a:lnTo>
                          <a:pt x="98" y="92"/>
                        </a:lnTo>
                        <a:lnTo>
                          <a:pt x="104" y="92"/>
                        </a:lnTo>
                        <a:lnTo>
                          <a:pt x="110" y="98"/>
                        </a:lnTo>
                        <a:lnTo>
                          <a:pt x="114" y="104"/>
                        </a:lnTo>
                        <a:lnTo>
                          <a:pt x="128" y="122"/>
                        </a:lnTo>
                        <a:lnTo>
                          <a:pt x="134" y="132"/>
                        </a:lnTo>
                        <a:lnTo>
                          <a:pt x="140" y="146"/>
                        </a:lnTo>
                        <a:lnTo>
                          <a:pt x="138" y="146"/>
                        </a:lnTo>
                        <a:lnTo>
                          <a:pt x="136" y="146"/>
                        </a:lnTo>
                        <a:lnTo>
                          <a:pt x="132" y="148"/>
                        </a:lnTo>
                        <a:lnTo>
                          <a:pt x="128" y="146"/>
                        </a:lnTo>
                        <a:lnTo>
                          <a:pt x="124" y="146"/>
                        </a:lnTo>
                        <a:lnTo>
                          <a:pt x="120" y="146"/>
                        </a:lnTo>
                        <a:lnTo>
                          <a:pt x="118" y="150"/>
                        </a:lnTo>
                        <a:lnTo>
                          <a:pt x="116" y="156"/>
                        </a:lnTo>
                        <a:lnTo>
                          <a:pt x="110" y="154"/>
                        </a:lnTo>
                        <a:lnTo>
                          <a:pt x="104" y="1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4" name="íS1îdê"/>
                  <p:cNvSpPr/>
                  <p:nvPr/>
                </p:nvSpPr>
                <p:spPr bwMode="auto">
                  <a:xfrm>
                    <a:off x="7033433" y="3231593"/>
                    <a:ext cx="238258" cy="453942"/>
                  </a:xfrm>
                  <a:custGeom>
                    <a:avLst/>
                    <a:gdLst>
                      <a:gd name="T0" fmla="*/ 2147483647 w 136"/>
                      <a:gd name="T1" fmla="*/ 2147483647 h 272"/>
                      <a:gd name="T2" fmla="*/ 2147483647 w 136"/>
                      <a:gd name="T3" fmla="*/ 2147483647 h 272"/>
                      <a:gd name="T4" fmla="*/ 2147483647 w 136"/>
                      <a:gd name="T5" fmla="*/ 2147483647 h 272"/>
                      <a:gd name="T6" fmla="*/ 2147483647 w 136"/>
                      <a:gd name="T7" fmla="*/ 2147483647 h 272"/>
                      <a:gd name="T8" fmla="*/ 2147483647 w 136"/>
                      <a:gd name="T9" fmla="*/ 2147483647 h 272"/>
                      <a:gd name="T10" fmla="*/ 2147483647 w 136"/>
                      <a:gd name="T11" fmla="*/ 2147483647 h 272"/>
                      <a:gd name="T12" fmla="*/ 2147483647 w 136"/>
                      <a:gd name="T13" fmla="*/ 2147483647 h 272"/>
                      <a:gd name="T14" fmla="*/ 2147483647 w 136"/>
                      <a:gd name="T15" fmla="*/ 2147483647 h 272"/>
                      <a:gd name="T16" fmla="*/ 2147483647 w 136"/>
                      <a:gd name="T17" fmla="*/ 2147483647 h 272"/>
                      <a:gd name="T18" fmla="*/ 2147483647 w 136"/>
                      <a:gd name="T19" fmla="*/ 2147483647 h 272"/>
                      <a:gd name="T20" fmla="*/ 2147483647 w 136"/>
                      <a:gd name="T21" fmla="*/ 2147483647 h 272"/>
                      <a:gd name="T22" fmla="*/ 2147483647 w 136"/>
                      <a:gd name="T23" fmla="*/ 2147483647 h 272"/>
                      <a:gd name="T24" fmla="*/ 2147483647 w 136"/>
                      <a:gd name="T25" fmla="*/ 2147483647 h 272"/>
                      <a:gd name="T26" fmla="*/ 2147483647 w 136"/>
                      <a:gd name="T27" fmla="*/ 2147483647 h 272"/>
                      <a:gd name="T28" fmla="*/ 2147483647 w 136"/>
                      <a:gd name="T29" fmla="*/ 2147483647 h 272"/>
                      <a:gd name="T30" fmla="*/ 2147483647 w 136"/>
                      <a:gd name="T31" fmla="*/ 2147483647 h 272"/>
                      <a:gd name="T32" fmla="*/ 2147483647 w 136"/>
                      <a:gd name="T33" fmla="*/ 2147483647 h 272"/>
                      <a:gd name="T34" fmla="*/ 2147483647 w 136"/>
                      <a:gd name="T35" fmla="*/ 2147483647 h 272"/>
                      <a:gd name="T36" fmla="*/ 2147483647 w 136"/>
                      <a:gd name="T37" fmla="*/ 2147483647 h 272"/>
                      <a:gd name="T38" fmla="*/ 2147483647 w 136"/>
                      <a:gd name="T39" fmla="*/ 2147483647 h 272"/>
                      <a:gd name="T40" fmla="*/ 2147483647 w 136"/>
                      <a:gd name="T41" fmla="*/ 2147483647 h 272"/>
                      <a:gd name="T42" fmla="*/ 2147483647 w 136"/>
                      <a:gd name="T43" fmla="*/ 2147483647 h 272"/>
                      <a:gd name="T44" fmla="*/ 2147483647 w 136"/>
                      <a:gd name="T45" fmla="*/ 2147483647 h 272"/>
                      <a:gd name="T46" fmla="*/ 2147483647 w 136"/>
                      <a:gd name="T47" fmla="*/ 2147483647 h 272"/>
                      <a:gd name="T48" fmla="*/ 2147483647 w 136"/>
                      <a:gd name="T49" fmla="*/ 2147483647 h 272"/>
                      <a:gd name="T50" fmla="*/ 2147483647 w 136"/>
                      <a:gd name="T51" fmla="*/ 2147483647 h 272"/>
                      <a:gd name="T52" fmla="*/ 2147483647 w 136"/>
                      <a:gd name="T53" fmla="*/ 2147483647 h 272"/>
                      <a:gd name="T54" fmla="*/ 2147483647 w 136"/>
                      <a:gd name="T55" fmla="*/ 2147483647 h 272"/>
                      <a:gd name="T56" fmla="*/ 2147483647 w 136"/>
                      <a:gd name="T57" fmla="*/ 2147483647 h 272"/>
                      <a:gd name="T58" fmla="*/ 2147483647 w 136"/>
                      <a:gd name="T59" fmla="*/ 2147483647 h 272"/>
                      <a:gd name="T60" fmla="*/ 2147483647 w 136"/>
                      <a:gd name="T61" fmla="*/ 2147483647 h 272"/>
                      <a:gd name="T62" fmla="*/ 2147483647 w 136"/>
                      <a:gd name="T63" fmla="*/ 2147483647 h 272"/>
                      <a:gd name="T64" fmla="*/ 2147483647 w 136"/>
                      <a:gd name="T65" fmla="*/ 2147483647 h 272"/>
                      <a:gd name="T66" fmla="*/ 2147483647 w 136"/>
                      <a:gd name="T67" fmla="*/ 2147483647 h 272"/>
                      <a:gd name="T68" fmla="*/ 2147483647 w 136"/>
                      <a:gd name="T69" fmla="*/ 2147483647 h 272"/>
                      <a:gd name="T70" fmla="*/ 2147483647 w 136"/>
                      <a:gd name="T71" fmla="*/ 2147483647 h 272"/>
                      <a:gd name="T72" fmla="*/ 2147483647 w 136"/>
                      <a:gd name="T73" fmla="*/ 2147483647 h 272"/>
                      <a:gd name="T74" fmla="*/ 2147483647 w 136"/>
                      <a:gd name="T75" fmla="*/ 2147483647 h 272"/>
                      <a:gd name="T76" fmla="*/ 2147483647 w 136"/>
                      <a:gd name="T77" fmla="*/ 2147483647 h 272"/>
                      <a:gd name="T78" fmla="*/ 2147483647 w 136"/>
                      <a:gd name="T79" fmla="*/ 2147483647 h 272"/>
                      <a:gd name="T80" fmla="*/ 2147483647 w 136"/>
                      <a:gd name="T81" fmla="*/ 2147483647 h 272"/>
                      <a:gd name="T82" fmla="*/ 2147483647 w 136"/>
                      <a:gd name="T83" fmla="*/ 2147483647 h 272"/>
                      <a:gd name="T84" fmla="*/ 2147483647 w 136"/>
                      <a:gd name="T85" fmla="*/ 2147483647 h 272"/>
                      <a:gd name="T86" fmla="*/ 2147483647 w 136"/>
                      <a:gd name="T87" fmla="*/ 2147483647 h 272"/>
                      <a:gd name="T88" fmla="*/ 2147483647 w 136"/>
                      <a:gd name="T89" fmla="*/ 2147483647 h 272"/>
                      <a:gd name="T90" fmla="*/ 2147483647 w 136"/>
                      <a:gd name="T91" fmla="*/ 2147483647 h 272"/>
                      <a:gd name="T92" fmla="*/ 2147483647 w 136"/>
                      <a:gd name="T93" fmla="*/ 2147483647 h 272"/>
                      <a:gd name="T94" fmla="*/ 2147483647 w 136"/>
                      <a:gd name="T95" fmla="*/ 2147483647 h 272"/>
                      <a:gd name="T96" fmla="*/ 2147483647 w 136"/>
                      <a:gd name="T97" fmla="*/ 2147483647 h 272"/>
                      <a:gd name="T98" fmla="*/ 2147483647 w 136"/>
                      <a:gd name="T99" fmla="*/ 2147483647 h 272"/>
                      <a:gd name="T100" fmla="*/ 2147483647 w 136"/>
                      <a:gd name="T101" fmla="*/ 2147483647 h 272"/>
                      <a:gd name="T102" fmla="*/ 2147483647 w 136"/>
                      <a:gd name="T103" fmla="*/ 2147483647 h 272"/>
                      <a:gd name="T104" fmla="*/ 2147483647 w 136"/>
                      <a:gd name="T105" fmla="*/ 2147483647 h 272"/>
                      <a:gd name="T106" fmla="*/ 2147483647 w 136"/>
                      <a:gd name="T107" fmla="*/ 2147483647 h 272"/>
                      <a:gd name="T108" fmla="*/ 2147483647 w 136"/>
                      <a:gd name="T109" fmla="*/ 2147483647 h 272"/>
                      <a:gd name="T110" fmla="*/ 2147483647 w 136"/>
                      <a:gd name="T111" fmla="*/ 2147483647 h 272"/>
                      <a:gd name="T112" fmla="*/ 2147483647 w 136"/>
                      <a:gd name="T113" fmla="*/ 2147483647 h 272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36"/>
                      <a:gd name="T172" fmla="*/ 0 h 272"/>
                      <a:gd name="T173" fmla="*/ 136 w 136"/>
                      <a:gd name="T174" fmla="*/ 272 h 272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36" h="272">
                        <a:moveTo>
                          <a:pt x="104" y="266"/>
                        </a:moveTo>
                        <a:lnTo>
                          <a:pt x="96" y="266"/>
                        </a:lnTo>
                        <a:lnTo>
                          <a:pt x="94" y="272"/>
                        </a:lnTo>
                        <a:lnTo>
                          <a:pt x="92" y="272"/>
                        </a:lnTo>
                        <a:lnTo>
                          <a:pt x="88" y="272"/>
                        </a:lnTo>
                        <a:lnTo>
                          <a:pt x="84" y="272"/>
                        </a:lnTo>
                        <a:lnTo>
                          <a:pt x="82" y="272"/>
                        </a:lnTo>
                        <a:lnTo>
                          <a:pt x="76" y="264"/>
                        </a:lnTo>
                        <a:lnTo>
                          <a:pt x="72" y="258"/>
                        </a:lnTo>
                        <a:lnTo>
                          <a:pt x="68" y="254"/>
                        </a:lnTo>
                        <a:lnTo>
                          <a:pt x="62" y="254"/>
                        </a:lnTo>
                        <a:lnTo>
                          <a:pt x="56" y="242"/>
                        </a:lnTo>
                        <a:lnTo>
                          <a:pt x="50" y="236"/>
                        </a:lnTo>
                        <a:lnTo>
                          <a:pt x="44" y="230"/>
                        </a:lnTo>
                        <a:lnTo>
                          <a:pt x="38" y="226"/>
                        </a:lnTo>
                        <a:lnTo>
                          <a:pt x="34" y="232"/>
                        </a:lnTo>
                        <a:lnTo>
                          <a:pt x="32" y="228"/>
                        </a:lnTo>
                        <a:lnTo>
                          <a:pt x="30" y="220"/>
                        </a:lnTo>
                        <a:lnTo>
                          <a:pt x="30" y="206"/>
                        </a:lnTo>
                        <a:lnTo>
                          <a:pt x="32" y="172"/>
                        </a:lnTo>
                        <a:lnTo>
                          <a:pt x="38" y="172"/>
                        </a:lnTo>
                        <a:lnTo>
                          <a:pt x="42" y="166"/>
                        </a:lnTo>
                        <a:lnTo>
                          <a:pt x="44" y="162"/>
                        </a:lnTo>
                        <a:lnTo>
                          <a:pt x="44" y="156"/>
                        </a:lnTo>
                        <a:lnTo>
                          <a:pt x="44" y="146"/>
                        </a:lnTo>
                        <a:lnTo>
                          <a:pt x="40" y="134"/>
                        </a:lnTo>
                        <a:lnTo>
                          <a:pt x="34" y="124"/>
                        </a:lnTo>
                        <a:lnTo>
                          <a:pt x="30" y="116"/>
                        </a:lnTo>
                        <a:lnTo>
                          <a:pt x="18" y="106"/>
                        </a:lnTo>
                        <a:lnTo>
                          <a:pt x="20" y="100"/>
                        </a:lnTo>
                        <a:lnTo>
                          <a:pt x="20" y="94"/>
                        </a:lnTo>
                        <a:lnTo>
                          <a:pt x="22" y="88"/>
                        </a:lnTo>
                        <a:lnTo>
                          <a:pt x="22" y="82"/>
                        </a:lnTo>
                        <a:lnTo>
                          <a:pt x="22" y="74"/>
                        </a:lnTo>
                        <a:lnTo>
                          <a:pt x="20" y="68"/>
                        </a:lnTo>
                        <a:lnTo>
                          <a:pt x="12" y="58"/>
                        </a:lnTo>
                        <a:lnTo>
                          <a:pt x="4" y="50"/>
                        </a:lnTo>
                        <a:lnTo>
                          <a:pt x="2" y="44"/>
                        </a:lnTo>
                        <a:lnTo>
                          <a:pt x="0" y="34"/>
                        </a:lnTo>
                        <a:lnTo>
                          <a:pt x="2" y="26"/>
                        </a:lnTo>
                        <a:lnTo>
                          <a:pt x="4" y="22"/>
                        </a:lnTo>
                        <a:lnTo>
                          <a:pt x="8" y="16"/>
                        </a:lnTo>
                        <a:lnTo>
                          <a:pt x="10" y="14"/>
                        </a:lnTo>
                        <a:lnTo>
                          <a:pt x="22" y="6"/>
                        </a:lnTo>
                        <a:lnTo>
                          <a:pt x="32" y="0"/>
                        </a:lnTo>
                        <a:lnTo>
                          <a:pt x="36" y="2"/>
                        </a:lnTo>
                        <a:lnTo>
                          <a:pt x="38" y="6"/>
                        </a:lnTo>
                        <a:lnTo>
                          <a:pt x="40" y="14"/>
                        </a:lnTo>
                        <a:lnTo>
                          <a:pt x="44" y="18"/>
                        </a:lnTo>
                        <a:lnTo>
                          <a:pt x="48" y="18"/>
                        </a:lnTo>
                        <a:lnTo>
                          <a:pt x="50" y="18"/>
                        </a:lnTo>
                        <a:lnTo>
                          <a:pt x="54" y="18"/>
                        </a:lnTo>
                        <a:lnTo>
                          <a:pt x="58" y="20"/>
                        </a:lnTo>
                        <a:lnTo>
                          <a:pt x="58" y="26"/>
                        </a:lnTo>
                        <a:lnTo>
                          <a:pt x="58" y="32"/>
                        </a:lnTo>
                        <a:lnTo>
                          <a:pt x="60" y="52"/>
                        </a:lnTo>
                        <a:lnTo>
                          <a:pt x="68" y="46"/>
                        </a:lnTo>
                        <a:lnTo>
                          <a:pt x="72" y="42"/>
                        </a:lnTo>
                        <a:lnTo>
                          <a:pt x="76" y="42"/>
                        </a:lnTo>
                        <a:lnTo>
                          <a:pt x="78" y="44"/>
                        </a:lnTo>
                        <a:lnTo>
                          <a:pt x="80" y="46"/>
                        </a:lnTo>
                        <a:lnTo>
                          <a:pt x="82" y="48"/>
                        </a:lnTo>
                        <a:lnTo>
                          <a:pt x="84" y="50"/>
                        </a:lnTo>
                        <a:lnTo>
                          <a:pt x="88" y="48"/>
                        </a:lnTo>
                        <a:lnTo>
                          <a:pt x="90" y="44"/>
                        </a:lnTo>
                        <a:lnTo>
                          <a:pt x="94" y="40"/>
                        </a:lnTo>
                        <a:lnTo>
                          <a:pt x="98" y="38"/>
                        </a:lnTo>
                        <a:lnTo>
                          <a:pt x="102" y="38"/>
                        </a:lnTo>
                        <a:lnTo>
                          <a:pt x="106" y="46"/>
                        </a:lnTo>
                        <a:lnTo>
                          <a:pt x="112" y="52"/>
                        </a:lnTo>
                        <a:lnTo>
                          <a:pt x="118" y="56"/>
                        </a:lnTo>
                        <a:lnTo>
                          <a:pt x="120" y="60"/>
                        </a:lnTo>
                        <a:lnTo>
                          <a:pt x="120" y="64"/>
                        </a:lnTo>
                        <a:lnTo>
                          <a:pt x="122" y="70"/>
                        </a:lnTo>
                        <a:lnTo>
                          <a:pt x="126" y="78"/>
                        </a:lnTo>
                        <a:lnTo>
                          <a:pt x="130" y="82"/>
                        </a:lnTo>
                        <a:lnTo>
                          <a:pt x="134" y="86"/>
                        </a:lnTo>
                        <a:lnTo>
                          <a:pt x="136" y="112"/>
                        </a:lnTo>
                        <a:lnTo>
                          <a:pt x="130" y="110"/>
                        </a:lnTo>
                        <a:lnTo>
                          <a:pt x="120" y="110"/>
                        </a:lnTo>
                        <a:lnTo>
                          <a:pt x="108" y="110"/>
                        </a:lnTo>
                        <a:lnTo>
                          <a:pt x="100" y="114"/>
                        </a:lnTo>
                        <a:lnTo>
                          <a:pt x="96" y="118"/>
                        </a:lnTo>
                        <a:lnTo>
                          <a:pt x="92" y="122"/>
                        </a:lnTo>
                        <a:lnTo>
                          <a:pt x="92" y="128"/>
                        </a:lnTo>
                        <a:lnTo>
                          <a:pt x="90" y="134"/>
                        </a:lnTo>
                        <a:lnTo>
                          <a:pt x="92" y="138"/>
                        </a:lnTo>
                        <a:lnTo>
                          <a:pt x="94" y="144"/>
                        </a:lnTo>
                        <a:lnTo>
                          <a:pt x="96" y="148"/>
                        </a:lnTo>
                        <a:lnTo>
                          <a:pt x="98" y="154"/>
                        </a:lnTo>
                        <a:lnTo>
                          <a:pt x="92" y="152"/>
                        </a:lnTo>
                        <a:lnTo>
                          <a:pt x="86" y="150"/>
                        </a:lnTo>
                        <a:lnTo>
                          <a:pt x="76" y="144"/>
                        </a:lnTo>
                        <a:lnTo>
                          <a:pt x="68" y="136"/>
                        </a:lnTo>
                        <a:lnTo>
                          <a:pt x="60" y="128"/>
                        </a:lnTo>
                        <a:lnTo>
                          <a:pt x="52" y="128"/>
                        </a:lnTo>
                        <a:lnTo>
                          <a:pt x="52" y="150"/>
                        </a:lnTo>
                        <a:lnTo>
                          <a:pt x="50" y="158"/>
                        </a:lnTo>
                        <a:lnTo>
                          <a:pt x="48" y="166"/>
                        </a:lnTo>
                        <a:lnTo>
                          <a:pt x="48" y="176"/>
                        </a:lnTo>
                        <a:lnTo>
                          <a:pt x="46" y="188"/>
                        </a:lnTo>
                        <a:lnTo>
                          <a:pt x="48" y="192"/>
                        </a:lnTo>
                        <a:lnTo>
                          <a:pt x="48" y="200"/>
                        </a:lnTo>
                        <a:lnTo>
                          <a:pt x="52" y="204"/>
                        </a:lnTo>
                        <a:lnTo>
                          <a:pt x="60" y="206"/>
                        </a:lnTo>
                        <a:lnTo>
                          <a:pt x="60" y="216"/>
                        </a:lnTo>
                        <a:lnTo>
                          <a:pt x="62" y="220"/>
                        </a:lnTo>
                        <a:lnTo>
                          <a:pt x="66" y="224"/>
                        </a:lnTo>
                        <a:lnTo>
                          <a:pt x="66" y="234"/>
                        </a:lnTo>
                        <a:lnTo>
                          <a:pt x="68" y="238"/>
                        </a:lnTo>
                        <a:lnTo>
                          <a:pt x="70" y="240"/>
                        </a:lnTo>
                        <a:lnTo>
                          <a:pt x="74" y="244"/>
                        </a:lnTo>
                        <a:lnTo>
                          <a:pt x="84" y="248"/>
                        </a:lnTo>
                        <a:lnTo>
                          <a:pt x="104" y="2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5" name="îṥḻíḓè"/>
                  <p:cNvSpPr/>
                  <p:nvPr/>
                </p:nvSpPr>
                <p:spPr bwMode="auto">
                  <a:xfrm>
                    <a:off x="7142234" y="3656114"/>
                    <a:ext cx="126704" cy="170929"/>
                  </a:xfrm>
                  <a:custGeom>
                    <a:avLst/>
                    <a:gdLst>
                      <a:gd name="T0" fmla="*/ 2147483647 w 72"/>
                      <a:gd name="T1" fmla="*/ 2147483647 h 102"/>
                      <a:gd name="T2" fmla="*/ 2147483647 w 72"/>
                      <a:gd name="T3" fmla="*/ 2147483647 h 102"/>
                      <a:gd name="T4" fmla="*/ 2147483647 w 72"/>
                      <a:gd name="T5" fmla="*/ 2147483647 h 102"/>
                      <a:gd name="T6" fmla="*/ 2147483647 w 72"/>
                      <a:gd name="T7" fmla="*/ 2147483647 h 102"/>
                      <a:gd name="T8" fmla="*/ 2147483647 w 72"/>
                      <a:gd name="T9" fmla="*/ 2147483647 h 102"/>
                      <a:gd name="T10" fmla="*/ 2147483647 w 72"/>
                      <a:gd name="T11" fmla="*/ 2147483647 h 102"/>
                      <a:gd name="T12" fmla="*/ 2147483647 w 72"/>
                      <a:gd name="T13" fmla="*/ 2147483647 h 102"/>
                      <a:gd name="T14" fmla="*/ 2147483647 w 72"/>
                      <a:gd name="T15" fmla="*/ 2147483647 h 102"/>
                      <a:gd name="T16" fmla="*/ 2147483647 w 72"/>
                      <a:gd name="T17" fmla="*/ 2147483647 h 102"/>
                      <a:gd name="T18" fmla="*/ 2147483647 w 72"/>
                      <a:gd name="T19" fmla="*/ 0 h 102"/>
                      <a:gd name="T20" fmla="*/ 0 w 72"/>
                      <a:gd name="T21" fmla="*/ 0 h 102"/>
                      <a:gd name="T22" fmla="*/ 2147483647 w 72"/>
                      <a:gd name="T23" fmla="*/ 2147483647 h 102"/>
                      <a:gd name="T24" fmla="*/ 2147483647 w 72"/>
                      <a:gd name="T25" fmla="*/ 2147483647 h 102"/>
                      <a:gd name="T26" fmla="*/ 2147483647 w 72"/>
                      <a:gd name="T27" fmla="*/ 2147483647 h 102"/>
                      <a:gd name="T28" fmla="*/ 2147483647 w 72"/>
                      <a:gd name="T29" fmla="*/ 2147483647 h 102"/>
                      <a:gd name="T30" fmla="*/ 2147483647 w 72"/>
                      <a:gd name="T31" fmla="*/ 2147483647 h 102"/>
                      <a:gd name="T32" fmla="*/ 2147483647 w 72"/>
                      <a:gd name="T33" fmla="*/ 2147483647 h 102"/>
                      <a:gd name="T34" fmla="*/ 2147483647 w 72"/>
                      <a:gd name="T35" fmla="*/ 2147483647 h 102"/>
                      <a:gd name="T36" fmla="*/ 2147483647 w 72"/>
                      <a:gd name="T37" fmla="*/ 2147483647 h 102"/>
                      <a:gd name="T38" fmla="*/ 2147483647 w 72"/>
                      <a:gd name="T39" fmla="*/ 2147483647 h 102"/>
                      <a:gd name="T40" fmla="*/ 2147483647 w 72"/>
                      <a:gd name="T41" fmla="*/ 2147483647 h 102"/>
                      <a:gd name="T42" fmla="*/ 2147483647 w 72"/>
                      <a:gd name="T43" fmla="*/ 2147483647 h 102"/>
                      <a:gd name="T44" fmla="*/ 2147483647 w 72"/>
                      <a:gd name="T45" fmla="*/ 2147483647 h 102"/>
                      <a:gd name="T46" fmla="*/ 2147483647 w 72"/>
                      <a:gd name="T47" fmla="*/ 2147483647 h 102"/>
                      <a:gd name="T48" fmla="*/ 2147483647 w 72"/>
                      <a:gd name="T49" fmla="*/ 2147483647 h 102"/>
                      <a:gd name="T50" fmla="*/ 2147483647 w 72"/>
                      <a:gd name="T51" fmla="*/ 2147483647 h 102"/>
                      <a:gd name="T52" fmla="*/ 2147483647 w 72"/>
                      <a:gd name="T53" fmla="*/ 2147483647 h 102"/>
                      <a:gd name="T54" fmla="*/ 2147483647 w 72"/>
                      <a:gd name="T55" fmla="*/ 2147483647 h 102"/>
                      <a:gd name="T56" fmla="*/ 2147483647 w 72"/>
                      <a:gd name="T57" fmla="*/ 2147483647 h 102"/>
                      <a:gd name="T58" fmla="*/ 2147483647 w 72"/>
                      <a:gd name="T59" fmla="*/ 2147483647 h 102"/>
                      <a:gd name="T60" fmla="*/ 2147483647 w 72"/>
                      <a:gd name="T61" fmla="*/ 2147483647 h 102"/>
                      <a:gd name="T62" fmla="*/ 2147483647 w 72"/>
                      <a:gd name="T63" fmla="*/ 2147483647 h 102"/>
                      <a:gd name="T64" fmla="*/ 2147483647 w 72"/>
                      <a:gd name="T65" fmla="*/ 2147483647 h 102"/>
                      <a:gd name="T66" fmla="*/ 2147483647 w 72"/>
                      <a:gd name="T67" fmla="*/ 2147483647 h 102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72"/>
                      <a:gd name="T103" fmla="*/ 0 h 102"/>
                      <a:gd name="T104" fmla="*/ 72 w 72"/>
                      <a:gd name="T105" fmla="*/ 102 h 102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72" h="102">
                        <a:moveTo>
                          <a:pt x="42" y="12"/>
                        </a:moveTo>
                        <a:lnTo>
                          <a:pt x="34" y="12"/>
                        </a:lnTo>
                        <a:lnTo>
                          <a:pt x="32" y="18"/>
                        </a:lnTo>
                        <a:lnTo>
                          <a:pt x="30" y="18"/>
                        </a:lnTo>
                        <a:lnTo>
                          <a:pt x="26" y="18"/>
                        </a:lnTo>
                        <a:lnTo>
                          <a:pt x="22" y="18"/>
                        </a:lnTo>
                        <a:lnTo>
                          <a:pt x="20" y="18"/>
                        </a:lnTo>
                        <a:lnTo>
                          <a:pt x="14" y="10"/>
                        </a:lnTo>
                        <a:lnTo>
                          <a:pt x="10" y="4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lnTo>
                          <a:pt x="2" y="8"/>
                        </a:lnTo>
                        <a:lnTo>
                          <a:pt x="4" y="14"/>
                        </a:lnTo>
                        <a:lnTo>
                          <a:pt x="6" y="24"/>
                        </a:lnTo>
                        <a:lnTo>
                          <a:pt x="10" y="36"/>
                        </a:lnTo>
                        <a:lnTo>
                          <a:pt x="14" y="46"/>
                        </a:lnTo>
                        <a:lnTo>
                          <a:pt x="18" y="54"/>
                        </a:lnTo>
                        <a:lnTo>
                          <a:pt x="34" y="72"/>
                        </a:lnTo>
                        <a:lnTo>
                          <a:pt x="50" y="86"/>
                        </a:lnTo>
                        <a:lnTo>
                          <a:pt x="58" y="96"/>
                        </a:lnTo>
                        <a:lnTo>
                          <a:pt x="66" y="102"/>
                        </a:lnTo>
                        <a:lnTo>
                          <a:pt x="68" y="100"/>
                        </a:lnTo>
                        <a:lnTo>
                          <a:pt x="70" y="100"/>
                        </a:lnTo>
                        <a:lnTo>
                          <a:pt x="72" y="96"/>
                        </a:lnTo>
                        <a:lnTo>
                          <a:pt x="72" y="90"/>
                        </a:lnTo>
                        <a:lnTo>
                          <a:pt x="70" y="84"/>
                        </a:lnTo>
                        <a:lnTo>
                          <a:pt x="66" y="74"/>
                        </a:lnTo>
                        <a:lnTo>
                          <a:pt x="62" y="68"/>
                        </a:lnTo>
                        <a:lnTo>
                          <a:pt x="60" y="64"/>
                        </a:lnTo>
                        <a:lnTo>
                          <a:pt x="58" y="60"/>
                        </a:lnTo>
                        <a:lnTo>
                          <a:pt x="58" y="40"/>
                        </a:lnTo>
                        <a:lnTo>
                          <a:pt x="58" y="32"/>
                        </a:lnTo>
                        <a:lnTo>
                          <a:pt x="52" y="24"/>
                        </a:lnTo>
                        <a:lnTo>
                          <a:pt x="4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6" name="í$ļîde"/>
                  <p:cNvSpPr/>
                  <p:nvPr/>
                </p:nvSpPr>
                <p:spPr bwMode="auto">
                  <a:xfrm>
                    <a:off x="6876430" y="2987808"/>
                    <a:ext cx="235504" cy="531001"/>
                  </a:xfrm>
                  <a:custGeom>
                    <a:avLst/>
                    <a:gdLst>
                      <a:gd name="T0" fmla="*/ 0 w 134"/>
                      <a:gd name="T1" fmla="*/ 2147483647 h 318"/>
                      <a:gd name="T2" fmla="*/ 2147483647 w 134"/>
                      <a:gd name="T3" fmla="*/ 2147483647 h 318"/>
                      <a:gd name="T4" fmla="*/ 2147483647 w 134"/>
                      <a:gd name="T5" fmla="*/ 2147483647 h 318"/>
                      <a:gd name="T6" fmla="*/ 2147483647 w 134"/>
                      <a:gd name="T7" fmla="*/ 2147483647 h 318"/>
                      <a:gd name="T8" fmla="*/ 2147483647 w 134"/>
                      <a:gd name="T9" fmla="*/ 2147483647 h 318"/>
                      <a:gd name="T10" fmla="*/ 2147483647 w 134"/>
                      <a:gd name="T11" fmla="*/ 2147483647 h 318"/>
                      <a:gd name="T12" fmla="*/ 2147483647 w 134"/>
                      <a:gd name="T13" fmla="*/ 2147483647 h 318"/>
                      <a:gd name="T14" fmla="*/ 2147483647 w 134"/>
                      <a:gd name="T15" fmla="*/ 2147483647 h 318"/>
                      <a:gd name="T16" fmla="*/ 2147483647 w 134"/>
                      <a:gd name="T17" fmla="*/ 2147483647 h 318"/>
                      <a:gd name="T18" fmla="*/ 2147483647 w 134"/>
                      <a:gd name="T19" fmla="*/ 2147483647 h 318"/>
                      <a:gd name="T20" fmla="*/ 2147483647 w 134"/>
                      <a:gd name="T21" fmla="*/ 2147483647 h 318"/>
                      <a:gd name="T22" fmla="*/ 2147483647 w 134"/>
                      <a:gd name="T23" fmla="*/ 2147483647 h 318"/>
                      <a:gd name="T24" fmla="*/ 2147483647 w 134"/>
                      <a:gd name="T25" fmla="*/ 2147483647 h 318"/>
                      <a:gd name="T26" fmla="*/ 2147483647 w 134"/>
                      <a:gd name="T27" fmla="*/ 2147483647 h 318"/>
                      <a:gd name="T28" fmla="*/ 2147483647 w 134"/>
                      <a:gd name="T29" fmla="*/ 2147483647 h 318"/>
                      <a:gd name="T30" fmla="*/ 2147483647 w 134"/>
                      <a:gd name="T31" fmla="*/ 2147483647 h 318"/>
                      <a:gd name="T32" fmla="*/ 2147483647 w 134"/>
                      <a:gd name="T33" fmla="*/ 2147483647 h 318"/>
                      <a:gd name="T34" fmla="*/ 2147483647 w 134"/>
                      <a:gd name="T35" fmla="*/ 2147483647 h 318"/>
                      <a:gd name="T36" fmla="*/ 2147483647 w 134"/>
                      <a:gd name="T37" fmla="*/ 2147483647 h 318"/>
                      <a:gd name="T38" fmla="*/ 2147483647 w 134"/>
                      <a:gd name="T39" fmla="*/ 2147483647 h 318"/>
                      <a:gd name="T40" fmla="*/ 2147483647 w 134"/>
                      <a:gd name="T41" fmla="*/ 2147483647 h 318"/>
                      <a:gd name="T42" fmla="*/ 2147483647 w 134"/>
                      <a:gd name="T43" fmla="*/ 2147483647 h 318"/>
                      <a:gd name="T44" fmla="*/ 2147483647 w 134"/>
                      <a:gd name="T45" fmla="*/ 2147483647 h 318"/>
                      <a:gd name="T46" fmla="*/ 2147483647 w 134"/>
                      <a:gd name="T47" fmla="*/ 2147483647 h 318"/>
                      <a:gd name="T48" fmla="*/ 2147483647 w 134"/>
                      <a:gd name="T49" fmla="*/ 2147483647 h 318"/>
                      <a:gd name="T50" fmla="*/ 2147483647 w 134"/>
                      <a:gd name="T51" fmla="*/ 2147483647 h 318"/>
                      <a:gd name="T52" fmla="*/ 2147483647 w 134"/>
                      <a:gd name="T53" fmla="*/ 2147483647 h 318"/>
                      <a:gd name="T54" fmla="*/ 2147483647 w 134"/>
                      <a:gd name="T55" fmla="*/ 2147483647 h 318"/>
                      <a:gd name="T56" fmla="*/ 2147483647 w 134"/>
                      <a:gd name="T57" fmla="*/ 2147483647 h 318"/>
                      <a:gd name="T58" fmla="*/ 2147483647 w 134"/>
                      <a:gd name="T59" fmla="*/ 2147483647 h 318"/>
                      <a:gd name="T60" fmla="*/ 2147483647 w 134"/>
                      <a:gd name="T61" fmla="*/ 2147483647 h 318"/>
                      <a:gd name="T62" fmla="*/ 2147483647 w 134"/>
                      <a:gd name="T63" fmla="*/ 2147483647 h 318"/>
                      <a:gd name="T64" fmla="*/ 2147483647 w 134"/>
                      <a:gd name="T65" fmla="*/ 2147483647 h 318"/>
                      <a:gd name="T66" fmla="*/ 2147483647 w 134"/>
                      <a:gd name="T67" fmla="*/ 2147483647 h 318"/>
                      <a:gd name="T68" fmla="*/ 2147483647 w 134"/>
                      <a:gd name="T69" fmla="*/ 2147483647 h 318"/>
                      <a:gd name="T70" fmla="*/ 2147483647 w 134"/>
                      <a:gd name="T71" fmla="*/ 2147483647 h 318"/>
                      <a:gd name="T72" fmla="*/ 2147483647 w 134"/>
                      <a:gd name="T73" fmla="*/ 2147483647 h 318"/>
                      <a:gd name="T74" fmla="*/ 2147483647 w 134"/>
                      <a:gd name="T75" fmla="*/ 2147483647 h 318"/>
                      <a:gd name="T76" fmla="*/ 2147483647 w 134"/>
                      <a:gd name="T77" fmla="*/ 2147483647 h 318"/>
                      <a:gd name="T78" fmla="*/ 2147483647 w 134"/>
                      <a:gd name="T79" fmla="*/ 2147483647 h 318"/>
                      <a:gd name="T80" fmla="*/ 2147483647 w 134"/>
                      <a:gd name="T81" fmla="*/ 2147483647 h 318"/>
                      <a:gd name="T82" fmla="*/ 2147483647 w 134"/>
                      <a:gd name="T83" fmla="*/ 2147483647 h 318"/>
                      <a:gd name="T84" fmla="*/ 2147483647 w 134"/>
                      <a:gd name="T85" fmla="*/ 2147483647 h 318"/>
                      <a:gd name="T86" fmla="*/ 2147483647 w 134"/>
                      <a:gd name="T87" fmla="*/ 2147483647 h 318"/>
                      <a:gd name="T88" fmla="*/ 2147483647 w 134"/>
                      <a:gd name="T89" fmla="*/ 2147483647 h 318"/>
                      <a:gd name="T90" fmla="*/ 2147483647 w 134"/>
                      <a:gd name="T91" fmla="*/ 2147483647 h 318"/>
                      <a:gd name="T92" fmla="*/ 2147483647 w 134"/>
                      <a:gd name="T93" fmla="*/ 0 h 318"/>
                      <a:gd name="T94" fmla="*/ 2147483647 w 134"/>
                      <a:gd name="T95" fmla="*/ 2147483647 h 318"/>
                      <a:gd name="T96" fmla="*/ 2147483647 w 134"/>
                      <a:gd name="T97" fmla="*/ 2147483647 h 318"/>
                      <a:gd name="T98" fmla="*/ 2147483647 w 134"/>
                      <a:gd name="T99" fmla="*/ 2147483647 h 318"/>
                      <a:gd name="T100" fmla="*/ 2147483647 w 134"/>
                      <a:gd name="T101" fmla="*/ 2147483647 h 318"/>
                      <a:gd name="T102" fmla="*/ 2147483647 w 134"/>
                      <a:gd name="T103" fmla="*/ 2147483647 h 318"/>
                      <a:gd name="T104" fmla="*/ 2147483647 w 134"/>
                      <a:gd name="T105" fmla="*/ 2147483647 h 318"/>
                      <a:gd name="T106" fmla="*/ 2147483647 w 134"/>
                      <a:gd name="T107" fmla="*/ 2147483647 h 318"/>
                      <a:gd name="T108" fmla="*/ 2147483647 w 134"/>
                      <a:gd name="T109" fmla="*/ 2147483647 h 318"/>
                      <a:gd name="T110" fmla="*/ 2147483647 w 134"/>
                      <a:gd name="T111" fmla="*/ 2147483647 h 318"/>
                      <a:gd name="T112" fmla="*/ 2147483647 w 134"/>
                      <a:gd name="T113" fmla="*/ 2147483647 h 318"/>
                      <a:gd name="T114" fmla="*/ 2147483647 w 134"/>
                      <a:gd name="T115" fmla="*/ 2147483647 h 318"/>
                      <a:gd name="T116" fmla="*/ 2147483647 w 134"/>
                      <a:gd name="T117" fmla="*/ 2147483647 h 318"/>
                      <a:gd name="T118" fmla="*/ 2147483647 w 134"/>
                      <a:gd name="T119" fmla="*/ 2147483647 h 318"/>
                      <a:gd name="T120" fmla="*/ 2147483647 w 134"/>
                      <a:gd name="T121" fmla="*/ 2147483647 h 318"/>
                      <a:gd name="T122" fmla="*/ 0 w 134"/>
                      <a:gd name="T123" fmla="*/ 2147483647 h 318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34"/>
                      <a:gd name="T187" fmla="*/ 0 h 318"/>
                      <a:gd name="T188" fmla="*/ 134 w 134"/>
                      <a:gd name="T189" fmla="*/ 318 h 318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34" h="318">
                        <a:moveTo>
                          <a:pt x="0" y="136"/>
                        </a:moveTo>
                        <a:lnTo>
                          <a:pt x="0" y="140"/>
                        </a:lnTo>
                        <a:lnTo>
                          <a:pt x="14" y="152"/>
                        </a:lnTo>
                        <a:lnTo>
                          <a:pt x="28" y="166"/>
                        </a:lnTo>
                        <a:lnTo>
                          <a:pt x="36" y="172"/>
                        </a:lnTo>
                        <a:lnTo>
                          <a:pt x="42" y="180"/>
                        </a:lnTo>
                        <a:lnTo>
                          <a:pt x="46" y="190"/>
                        </a:lnTo>
                        <a:lnTo>
                          <a:pt x="48" y="198"/>
                        </a:lnTo>
                        <a:lnTo>
                          <a:pt x="48" y="204"/>
                        </a:lnTo>
                        <a:lnTo>
                          <a:pt x="46" y="212"/>
                        </a:lnTo>
                        <a:lnTo>
                          <a:pt x="44" y="218"/>
                        </a:lnTo>
                        <a:lnTo>
                          <a:pt x="44" y="224"/>
                        </a:lnTo>
                        <a:lnTo>
                          <a:pt x="44" y="226"/>
                        </a:lnTo>
                        <a:lnTo>
                          <a:pt x="48" y="226"/>
                        </a:lnTo>
                        <a:lnTo>
                          <a:pt x="56" y="224"/>
                        </a:lnTo>
                        <a:lnTo>
                          <a:pt x="58" y="228"/>
                        </a:lnTo>
                        <a:lnTo>
                          <a:pt x="62" y="228"/>
                        </a:lnTo>
                        <a:lnTo>
                          <a:pt x="66" y="228"/>
                        </a:lnTo>
                        <a:lnTo>
                          <a:pt x="72" y="228"/>
                        </a:lnTo>
                        <a:lnTo>
                          <a:pt x="80" y="224"/>
                        </a:lnTo>
                        <a:lnTo>
                          <a:pt x="84" y="216"/>
                        </a:lnTo>
                        <a:lnTo>
                          <a:pt x="84" y="206"/>
                        </a:lnTo>
                        <a:lnTo>
                          <a:pt x="90" y="212"/>
                        </a:lnTo>
                        <a:lnTo>
                          <a:pt x="96" y="220"/>
                        </a:lnTo>
                        <a:lnTo>
                          <a:pt x="102" y="234"/>
                        </a:lnTo>
                        <a:lnTo>
                          <a:pt x="106" y="252"/>
                        </a:lnTo>
                        <a:lnTo>
                          <a:pt x="110" y="268"/>
                        </a:lnTo>
                        <a:lnTo>
                          <a:pt x="118" y="276"/>
                        </a:lnTo>
                        <a:lnTo>
                          <a:pt x="122" y="282"/>
                        </a:lnTo>
                        <a:lnTo>
                          <a:pt x="122" y="286"/>
                        </a:lnTo>
                        <a:lnTo>
                          <a:pt x="124" y="304"/>
                        </a:lnTo>
                        <a:lnTo>
                          <a:pt x="124" y="310"/>
                        </a:lnTo>
                        <a:lnTo>
                          <a:pt x="122" y="318"/>
                        </a:lnTo>
                        <a:lnTo>
                          <a:pt x="128" y="318"/>
                        </a:lnTo>
                        <a:lnTo>
                          <a:pt x="132" y="312"/>
                        </a:lnTo>
                        <a:lnTo>
                          <a:pt x="134" y="308"/>
                        </a:lnTo>
                        <a:lnTo>
                          <a:pt x="134" y="302"/>
                        </a:lnTo>
                        <a:lnTo>
                          <a:pt x="134" y="292"/>
                        </a:lnTo>
                        <a:lnTo>
                          <a:pt x="130" y="280"/>
                        </a:lnTo>
                        <a:lnTo>
                          <a:pt x="124" y="270"/>
                        </a:lnTo>
                        <a:lnTo>
                          <a:pt x="120" y="262"/>
                        </a:lnTo>
                        <a:lnTo>
                          <a:pt x="108" y="252"/>
                        </a:lnTo>
                        <a:lnTo>
                          <a:pt x="110" y="246"/>
                        </a:lnTo>
                        <a:lnTo>
                          <a:pt x="110" y="240"/>
                        </a:lnTo>
                        <a:lnTo>
                          <a:pt x="112" y="234"/>
                        </a:lnTo>
                        <a:lnTo>
                          <a:pt x="112" y="228"/>
                        </a:lnTo>
                        <a:lnTo>
                          <a:pt x="112" y="220"/>
                        </a:lnTo>
                        <a:lnTo>
                          <a:pt x="110" y="214"/>
                        </a:lnTo>
                        <a:lnTo>
                          <a:pt x="102" y="204"/>
                        </a:lnTo>
                        <a:lnTo>
                          <a:pt x="94" y="196"/>
                        </a:lnTo>
                        <a:lnTo>
                          <a:pt x="92" y="190"/>
                        </a:lnTo>
                        <a:lnTo>
                          <a:pt x="90" y="180"/>
                        </a:lnTo>
                        <a:lnTo>
                          <a:pt x="92" y="172"/>
                        </a:lnTo>
                        <a:lnTo>
                          <a:pt x="94" y="168"/>
                        </a:lnTo>
                        <a:lnTo>
                          <a:pt x="98" y="162"/>
                        </a:lnTo>
                        <a:lnTo>
                          <a:pt x="106" y="156"/>
                        </a:lnTo>
                        <a:lnTo>
                          <a:pt x="118" y="148"/>
                        </a:lnTo>
                        <a:lnTo>
                          <a:pt x="124" y="144"/>
                        </a:lnTo>
                        <a:lnTo>
                          <a:pt x="130" y="140"/>
                        </a:lnTo>
                        <a:lnTo>
                          <a:pt x="132" y="134"/>
                        </a:lnTo>
                        <a:lnTo>
                          <a:pt x="134" y="130"/>
                        </a:lnTo>
                        <a:lnTo>
                          <a:pt x="132" y="128"/>
                        </a:lnTo>
                        <a:lnTo>
                          <a:pt x="126" y="126"/>
                        </a:lnTo>
                        <a:lnTo>
                          <a:pt x="120" y="122"/>
                        </a:lnTo>
                        <a:lnTo>
                          <a:pt x="114" y="118"/>
                        </a:lnTo>
                        <a:lnTo>
                          <a:pt x="108" y="116"/>
                        </a:lnTo>
                        <a:lnTo>
                          <a:pt x="110" y="106"/>
                        </a:lnTo>
                        <a:lnTo>
                          <a:pt x="110" y="102"/>
                        </a:lnTo>
                        <a:lnTo>
                          <a:pt x="108" y="98"/>
                        </a:lnTo>
                        <a:lnTo>
                          <a:pt x="104" y="96"/>
                        </a:lnTo>
                        <a:lnTo>
                          <a:pt x="100" y="94"/>
                        </a:lnTo>
                        <a:lnTo>
                          <a:pt x="98" y="90"/>
                        </a:lnTo>
                        <a:lnTo>
                          <a:pt x="96" y="84"/>
                        </a:lnTo>
                        <a:lnTo>
                          <a:pt x="94" y="82"/>
                        </a:lnTo>
                        <a:lnTo>
                          <a:pt x="90" y="82"/>
                        </a:lnTo>
                        <a:lnTo>
                          <a:pt x="84" y="82"/>
                        </a:lnTo>
                        <a:lnTo>
                          <a:pt x="80" y="80"/>
                        </a:lnTo>
                        <a:lnTo>
                          <a:pt x="78" y="76"/>
                        </a:lnTo>
                        <a:lnTo>
                          <a:pt x="76" y="68"/>
                        </a:lnTo>
                        <a:lnTo>
                          <a:pt x="76" y="64"/>
                        </a:lnTo>
                        <a:lnTo>
                          <a:pt x="78" y="58"/>
                        </a:lnTo>
                        <a:lnTo>
                          <a:pt x="82" y="52"/>
                        </a:lnTo>
                        <a:lnTo>
                          <a:pt x="88" y="50"/>
                        </a:lnTo>
                        <a:lnTo>
                          <a:pt x="86" y="48"/>
                        </a:lnTo>
                        <a:lnTo>
                          <a:pt x="88" y="44"/>
                        </a:lnTo>
                        <a:lnTo>
                          <a:pt x="84" y="28"/>
                        </a:lnTo>
                        <a:lnTo>
                          <a:pt x="82" y="18"/>
                        </a:lnTo>
                        <a:lnTo>
                          <a:pt x="80" y="14"/>
                        </a:lnTo>
                        <a:lnTo>
                          <a:pt x="76" y="14"/>
                        </a:lnTo>
                        <a:lnTo>
                          <a:pt x="72" y="12"/>
                        </a:lnTo>
                        <a:lnTo>
                          <a:pt x="72" y="10"/>
                        </a:lnTo>
                        <a:lnTo>
                          <a:pt x="68" y="4"/>
                        </a:lnTo>
                        <a:lnTo>
                          <a:pt x="66" y="2"/>
                        </a:lnTo>
                        <a:lnTo>
                          <a:pt x="62" y="0"/>
                        </a:lnTo>
                        <a:lnTo>
                          <a:pt x="56" y="0"/>
                        </a:lnTo>
                        <a:lnTo>
                          <a:pt x="56" y="8"/>
                        </a:lnTo>
                        <a:lnTo>
                          <a:pt x="54" y="14"/>
                        </a:lnTo>
                        <a:lnTo>
                          <a:pt x="56" y="20"/>
                        </a:lnTo>
                        <a:lnTo>
                          <a:pt x="50" y="20"/>
                        </a:lnTo>
                        <a:lnTo>
                          <a:pt x="44" y="22"/>
                        </a:lnTo>
                        <a:lnTo>
                          <a:pt x="36" y="28"/>
                        </a:lnTo>
                        <a:lnTo>
                          <a:pt x="30" y="34"/>
                        </a:lnTo>
                        <a:lnTo>
                          <a:pt x="28" y="36"/>
                        </a:lnTo>
                        <a:lnTo>
                          <a:pt x="30" y="40"/>
                        </a:lnTo>
                        <a:lnTo>
                          <a:pt x="32" y="42"/>
                        </a:lnTo>
                        <a:lnTo>
                          <a:pt x="26" y="60"/>
                        </a:lnTo>
                        <a:lnTo>
                          <a:pt x="26" y="62"/>
                        </a:lnTo>
                        <a:lnTo>
                          <a:pt x="28" y="64"/>
                        </a:lnTo>
                        <a:lnTo>
                          <a:pt x="30" y="64"/>
                        </a:lnTo>
                        <a:lnTo>
                          <a:pt x="28" y="70"/>
                        </a:lnTo>
                        <a:lnTo>
                          <a:pt x="26" y="74"/>
                        </a:lnTo>
                        <a:lnTo>
                          <a:pt x="20" y="84"/>
                        </a:lnTo>
                        <a:lnTo>
                          <a:pt x="18" y="84"/>
                        </a:lnTo>
                        <a:lnTo>
                          <a:pt x="16" y="82"/>
                        </a:lnTo>
                        <a:lnTo>
                          <a:pt x="12" y="86"/>
                        </a:lnTo>
                        <a:lnTo>
                          <a:pt x="10" y="86"/>
                        </a:lnTo>
                        <a:lnTo>
                          <a:pt x="12" y="92"/>
                        </a:lnTo>
                        <a:lnTo>
                          <a:pt x="12" y="100"/>
                        </a:lnTo>
                        <a:lnTo>
                          <a:pt x="10" y="110"/>
                        </a:lnTo>
                        <a:lnTo>
                          <a:pt x="10" y="118"/>
                        </a:lnTo>
                        <a:lnTo>
                          <a:pt x="4" y="118"/>
                        </a:lnTo>
                        <a:lnTo>
                          <a:pt x="2" y="124"/>
                        </a:lnTo>
                        <a:lnTo>
                          <a:pt x="0" y="130"/>
                        </a:lnTo>
                        <a:lnTo>
                          <a:pt x="0" y="1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7" name="îṡļïḋè"/>
                  <p:cNvSpPr/>
                  <p:nvPr/>
                </p:nvSpPr>
                <p:spPr bwMode="auto">
                  <a:xfrm>
                    <a:off x="6741464" y="3052258"/>
                    <a:ext cx="147361" cy="161122"/>
                  </a:xfrm>
                  <a:custGeom>
                    <a:avLst/>
                    <a:gdLst>
                      <a:gd name="T0" fmla="*/ 2147483647 w 84"/>
                      <a:gd name="T1" fmla="*/ 2147483647 h 96"/>
                      <a:gd name="T2" fmla="*/ 2147483647 w 84"/>
                      <a:gd name="T3" fmla="*/ 2147483647 h 96"/>
                      <a:gd name="T4" fmla="*/ 2147483647 w 84"/>
                      <a:gd name="T5" fmla="*/ 2147483647 h 96"/>
                      <a:gd name="T6" fmla="*/ 2147483647 w 84"/>
                      <a:gd name="T7" fmla="*/ 2147483647 h 96"/>
                      <a:gd name="T8" fmla="*/ 2147483647 w 84"/>
                      <a:gd name="T9" fmla="*/ 2147483647 h 96"/>
                      <a:gd name="T10" fmla="*/ 2147483647 w 84"/>
                      <a:gd name="T11" fmla="*/ 2147483647 h 96"/>
                      <a:gd name="T12" fmla="*/ 2147483647 w 84"/>
                      <a:gd name="T13" fmla="*/ 2147483647 h 96"/>
                      <a:gd name="T14" fmla="*/ 2147483647 w 84"/>
                      <a:gd name="T15" fmla="*/ 2147483647 h 96"/>
                      <a:gd name="T16" fmla="*/ 2147483647 w 84"/>
                      <a:gd name="T17" fmla="*/ 2147483647 h 96"/>
                      <a:gd name="T18" fmla="*/ 2147483647 w 84"/>
                      <a:gd name="T19" fmla="*/ 2147483647 h 96"/>
                      <a:gd name="T20" fmla="*/ 2147483647 w 84"/>
                      <a:gd name="T21" fmla="*/ 2147483647 h 96"/>
                      <a:gd name="T22" fmla="*/ 2147483647 w 84"/>
                      <a:gd name="T23" fmla="*/ 2147483647 h 96"/>
                      <a:gd name="T24" fmla="*/ 2147483647 w 84"/>
                      <a:gd name="T25" fmla="*/ 2147483647 h 96"/>
                      <a:gd name="T26" fmla="*/ 2147483647 w 84"/>
                      <a:gd name="T27" fmla="*/ 2147483647 h 96"/>
                      <a:gd name="T28" fmla="*/ 2147483647 w 84"/>
                      <a:gd name="T29" fmla="*/ 2147483647 h 96"/>
                      <a:gd name="T30" fmla="*/ 2147483647 w 84"/>
                      <a:gd name="T31" fmla="*/ 2147483647 h 96"/>
                      <a:gd name="T32" fmla="*/ 2147483647 w 84"/>
                      <a:gd name="T33" fmla="*/ 2147483647 h 96"/>
                      <a:gd name="T34" fmla="*/ 0 w 84"/>
                      <a:gd name="T35" fmla="*/ 2147483647 h 96"/>
                      <a:gd name="T36" fmla="*/ 2147483647 w 84"/>
                      <a:gd name="T37" fmla="*/ 0 h 96"/>
                      <a:gd name="T38" fmla="*/ 2147483647 w 84"/>
                      <a:gd name="T39" fmla="*/ 2147483647 h 96"/>
                      <a:gd name="T40" fmla="*/ 2147483647 w 84"/>
                      <a:gd name="T41" fmla="*/ 2147483647 h 96"/>
                      <a:gd name="T42" fmla="*/ 2147483647 w 84"/>
                      <a:gd name="T43" fmla="*/ 2147483647 h 96"/>
                      <a:gd name="T44" fmla="*/ 2147483647 w 84"/>
                      <a:gd name="T45" fmla="*/ 2147483647 h 96"/>
                      <a:gd name="T46" fmla="*/ 2147483647 w 84"/>
                      <a:gd name="T47" fmla="*/ 2147483647 h 96"/>
                      <a:gd name="T48" fmla="*/ 2147483647 w 84"/>
                      <a:gd name="T49" fmla="*/ 2147483647 h 96"/>
                      <a:gd name="T50" fmla="*/ 2147483647 w 84"/>
                      <a:gd name="T51" fmla="*/ 2147483647 h 96"/>
                      <a:gd name="T52" fmla="*/ 2147483647 w 84"/>
                      <a:gd name="T53" fmla="*/ 2147483647 h 96"/>
                      <a:gd name="T54" fmla="*/ 2147483647 w 84"/>
                      <a:gd name="T55" fmla="*/ 2147483647 h 96"/>
                      <a:gd name="T56" fmla="*/ 2147483647 w 84"/>
                      <a:gd name="T57" fmla="*/ 2147483647 h 96"/>
                      <a:gd name="T58" fmla="*/ 2147483647 w 84"/>
                      <a:gd name="T59" fmla="*/ 2147483647 h 96"/>
                      <a:gd name="T60" fmla="*/ 2147483647 w 84"/>
                      <a:gd name="T61" fmla="*/ 2147483647 h 96"/>
                      <a:gd name="T62" fmla="*/ 2147483647 w 84"/>
                      <a:gd name="T63" fmla="*/ 2147483647 h 9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84"/>
                      <a:gd name="T97" fmla="*/ 0 h 96"/>
                      <a:gd name="T98" fmla="*/ 84 w 84"/>
                      <a:gd name="T99" fmla="*/ 96 h 9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84" h="96">
                        <a:moveTo>
                          <a:pt x="82" y="82"/>
                        </a:moveTo>
                        <a:lnTo>
                          <a:pt x="80" y="86"/>
                        </a:lnTo>
                        <a:lnTo>
                          <a:pt x="78" y="96"/>
                        </a:lnTo>
                        <a:lnTo>
                          <a:pt x="74" y="88"/>
                        </a:lnTo>
                        <a:lnTo>
                          <a:pt x="72" y="84"/>
                        </a:lnTo>
                        <a:lnTo>
                          <a:pt x="70" y="76"/>
                        </a:lnTo>
                        <a:lnTo>
                          <a:pt x="64" y="70"/>
                        </a:lnTo>
                        <a:lnTo>
                          <a:pt x="58" y="72"/>
                        </a:lnTo>
                        <a:lnTo>
                          <a:pt x="52" y="72"/>
                        </a:lnTo>
                        <a:lnTo>
                          <a:pt x="50" y="70"/>
                        </a:lnTo>
                        <a:lnTo>
                          <a:pt x="48" y="68"/>
                        </a:lnTo>
                        <a:lnTo>
                          <a:pt x="46" y="66"/>
                        </a:lnTo>
                        <a:lnTo>
                          <a:pt x="46" y="72"/>
                        </a:lnTo>
                        <a:lnTo>
                          <a:pt x="40" y="80"/>
                        </a:lnTo>
                        <a:lnTo>
                          <a:pt x="32" y="84"/>
                        </a:lnTo>
                        <a:lnTo>
                          <a:pt x="26" y="86"/>
                        </a:lnTo>
                        <a:lnTo>
                          <a:pt x="24" y="76"/>
                        </a:lnTo>
                        <a:lnTo>
                          <a:pt x="22" y="70"/>
                        </a:lnTo>
                        <a:lnTo>
                          <a:pt x="22" y="62"/>
                        </a:lnTo>
                        <a:lnTo>
                          <a:pt x="20" y="58"/>
                        </a:lnTo>
                        <a:lnTo>
                          <a:pt x="18" y="54"/>
                        </a:lnTo>
                        <a:lnTo>
                          <a:pt x="14" y="52"/>
                        </a:lnTo>
                        <a:lnTo>
                          <a:pt x="14" y="50"/>
                        </a:lnTo>
                        <a:lnTo>
                          <a:pt x="16" y="40"/>
                        </a:lnTo>
                        <a:lnTo>
                          <a:pt x="10" y="36"/>
                        </a:lnTo>
                        <a:lnTo>
                          <a:pt x="8" y="34"/>
                        </a:lnTo>
                        <a:lnTo>
                          <a:pt x="6" y="30"/>
                        </a:lnTo>
                        <a:lnTo>
                          <a:pt x="6" y="28"/>
                        </a:lnTo>
                        <a:lnTo>
                          <a:pt x="8" y="26"/>
                        </a:lnTo>
                        <a:lnTo>
                          <a:pt x="10" y="26"/>
                        </a:lnTo>
                        <a:lnTo>
                          <a:pt x="12" y="22"/>
                        </a:lnTo>
                        <a:lnTo>
                          <a:pt x="10" y="18"/>
                        </a:lnTo>
                        <a:lnTo>
                          <a:pt x="6" y="14"/>
                        </a:lnTo>
                        <a:lnTo>
                          <a:pt x="2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6" y="0"/>
                        </a:lnTo>
                        <a:lnTo>
                          <a:pt x="20" y="6"/>
                        </a:lnTo>
                        <a:lnTo>
                          <a:pt x="24" y="10"/>
                        </a:lnTo>
                        <a:lnTo>
                          <a:pt x="28" y="12"/>
                        </a:lnTo>
                        <a:lnTo>
                          <a:pt x="28" y="16"/>
                        </a:lnTo>
                        <a:lnTo>
                          <a:pt x="28" y="20"/>
                        </a:lnTo>
                        <a:lnTo>
                          <a:pt x="28" y="22"/>
                        </a:lnTo>
                        <a:lnTo>
                          <a:pt x="30" y="24"/>
                        </a:lnTo>
                        <a:lnTo>
                          <a:pt x="34" y="26"/>
                        </a:lnTo>
                        <a:lnTo>
                          <a:pt x="38" y="26"/>
                        </a:lnTo>
                        <a:lnTo>
                          <a:pt x="46" y="26"/>
                        </a:lnTo>
                        <a:lnTo>
                          <a:pt x="70" y="26"/>
                        </a:lnTo>
                        <a:lnTo>
                          <a:pt x="70" y="30"/>
                        </a:lnTo>
                        <a:lnTo>
                          <a:pt x="52" y="50"/>
                        </a:lnTo>
                        <a:lnTo>
                          <a:pt x="56" y="56"/>
                        </a:lnTo>
                        <a:lnTo>
                          <a:pt x="60" y="60"/>
                        </a:lnTo>
                        <a:lnTo>
                          <a:pt x="62" y="62"/>
                        </a:lnTo>
                        <a:lnTo>
                          <a:pt x="66" y="60"/>
                        </a:lnTo>
                        <a:lnTo>
                          <a:pt x="68" y="56"/>
                        </a:lnTo>
                        <a:lnTo>
                          <a:pt x="68" y="52"/>
                        </a:lnTo>
                        <a:lnTo>
                          <a:pt x="70" y="50"/>
                        </a:lnTo>
                        <a:lnTo>
                          <a:pt x="74" y="56"/>
                        </a:lnTo>
                        <a:lnTo>
                          <a:pt x="78" y="66"/>
                        </a:lnTo>
                        <a:lnTo>
                          <a:pt x="78" y="76"/>
                        </a:lnTo>
                        <a:lnTo>
                          <a:pt x="82" y="78"/>
                        </a:lnTo>
                        <a:lnTo>
                          <a:pt x="84" y="80"/>
                        </a:lnTo>
                        <a:lnTo>
                          <a:pt x="82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8" name="iśḷîḋe"/>
                  <p:cNvSpPr/>
                  <p:nvPr/>
                </p:nvSpPr>
                <p:spPr bwMode="auto">
                  <a:xfrm>
                    <a:off x="6216744" y="2769244"/>
                    <a:ext cx="758845" cy="839233"/>
                  </a:xfrm>
                  <a:custGeom>
                    <a:avLst/>
                    <a:gdLst>
                      <a:gd name="T0" fmla="*/ 2147483647 w 434"/>
                      <a:gd name="T1" fmla="*/ 2147483647 h 502"/>
                      <a:gd name="T2" fmla="*/ 2147483647 w 434"/>
                      <a:gd name="T3" fmla="*/ 2147483647 h 502"/>
                      <a:gd name="T4" fmla="*/ 2147483647 w 434"/>
                      <a:gd name="T5" fmla="*/ 2147483647 h 502"/>
                      <a:gd name="T6" fmla="*/ 2147483647 w 434"/>
                      <a:gd name="T7" fmla="*/ 2147483647 h 502"/>
                      <a:gd name="T8" fmla="*/ 2147483647 w 434"/>
                      <a:gd name="T9" fmla="*/ 2147483647 h 502"/>
                      <a:gd name="T10" fmla="*/ 2147483647 w 434"/>
                      <a:gd name="T11" fmla="*/ 2147483647 h 502"/>
                      <a:gd name="T12" fmla="*/ 2147483647 w 434"/>
                      <a:gd name="T13" fmla="*/ 2147483647 h 502"/>
                      <a:gd name="T14" fmla="*/ 2147483647 w 434"/>
                      <a:gd name="T15" fmla="*/ 2147483647 h 502"/>
                      <a:gd name="T16" fmla="*/ 2147483647 w 434"/>
                      <a:gd name="T17" fmla="*/ 2147483647 h 502"/>
                      <a:gd name="T18" fmla="*/ 2147483647 w 434"/>
                      <a:gd name="T19" fmla="*/ 2147483647 h 502"/>
                      <a:gd name="T20" fmla="*/ 2147483647 w 434"/>
                      <a:gd name="T21" fmla="*/ 2147483647 h 502"/>
                      <a:gd name="T22" fmla="*/ 2147483647 w 434"/>
                      <a:gd name="T23" fmla="*/ 2147483647 h 502"/>
                      <a:gd name="T24" fmla="*/ 2147483647 w 434"/>
                      <a:gd name="T25" fmla="*/ 2147483647 h 502"/>
                      <a:gd name="T26" fmla="*/ 2147483647 w 434"/>
                      <a:gd name="T27" fmla="*/ 2147483647 h 502"/>
                      <a:gd name="T28" fmla="*/ 2147483647 w 434"/>
                      <a:gd name="T29" fmla="*/ 2147483647 h 502"/>
                      <a:gd name="T30" fmla="*/ 2147483647 w 434"/>
                      <a:gd name="T31" fmla="*/ 2147483647 h 502"/>
                      <a:gd name="T32" fmla="*/ 2147483647 w 434"/>
                      <a:gd name="T33" fmla="*/ 2147483647 h 502"/>
                      <a:gd name="T34" fmla="*/ 2147483647 w 434"/>
                      <a:gd name="T35" fmla="*/ 2147483647 h 502"/>
                      <a:gd name="T36" fmla="*/ 2147483647 w 434"/>
                      <a:gd name="T37" fmla="*/ 2147483647 h 502"/>
                      <a:gd name="T38" fmla="*/ 2147483647 w 434"/>
                      <a:gd name="T39" fmla="*/ 2147483647 h 502"/>
                      <a:gd name="T40" fmla="*/ 2147483647 w 434"/>
                      <a:gd name="T41" fmla="*/ 2147483647 h 502"/>
                      <a:gd name="T42" fmla="*/ 2147483647 w 434"/>
                      <a:gd name="T43" fmla="*/ 2147483647 h 502"/>
                      <a:gd name="T44" fmla="*/ 2147483647 w 434"/>
                      <a:gd name="T45" fmla="*/ 2147483647 h 502"/>
                      <a:gd name="T46" fmla="*/ 2147483647 w 434"/>
                      <a:gd name="T47" fmla="*/ 2147483647 h 502"/>
                      <a:gd name="T48" fmla="*/ 2147483647 w 434"/>
                      <a:gd name="T49" fmla="*/ 2147483647 h 502"/>
                      <a:gd name="T50" fmla="*/ 2147483647 w 434"/>
                      <a:gd name="T51" fmla="*/ 2147483647 h 502"/>
                      <a:gd name="T52" fmla="*/ 2147483647 w 434"/>
                      <a:gd name="T53" fmla="*/ 2147483647 h 502"/>
                      <a:gd name="T54" fmla="*/ 2147483647 w 434"/>
                      <a:gd name="T55" fmla="*/ 2147483647 h 502"/>
                      <a:gd name="T56" fmla="*/ 2147483647 w 434"/>
                      <a:gd name="T57" fmla="*/ 2147483647 h 502"/>
                      <a:gd name="T58" fmla="*/ 2147483647 w 434"/>
                      <a:gd name="T59" fmla="*/ 2147483647 h 502"/>
                      <a:gd name="T60" fmla="*/ 2147483647 w 434"/>
                      <a:gd name="T61" fmla="*/ 2147483647 h 502"/>
                      <a:gd name="T62" fmla="*/ 0 w 434"/>
                      <a:gd name="T63" fmla="*/ 2147483647 h 502"/>
                      <a:gd name="T64" fmla="*/ 2147483647 w 434"/>
                      <a:gd name="T65" fmla="*/ 2147483647 h 502"/>
                      <a:gd name="T66" fmla="*/ 2147483647 w 434"/>
                      <a:gd name="T67" fmla="*/ 2147483647 h 502"/>
                      <a:gd name="T68" fmla="*/ 2147483647 w 434"/>
                      <a:gd name="T69" fmla="*/ 2147483647 h 502"/>
                      <a:gd name="T70" fmla="*/ 2147483647 w 434"/>
                      <a:gd name="T71" fmla="*/ 2147483647 h 502"/>
                      <a:gd name="T72" fmla="*/ 2147483647 w 434"/>
                      <a:gd name="T73" fmla="*/ 2147483647 h 502"/>
                      <a:gd name="T74" fmla="*/ 2147483647 w 434"/>
                      <a:gd name="T75" fmla="*/ 2147483647 h 502"/>
                      <a:gd name="T76" fmla="*/ 2147483647 w 434"/>
                      <a:gd name="T77" fmla="*/ 2147483647 h 502"/>
                      <a:gd name="T78" fmla="*/ 2147483647 w 434"/>
                      <a:gd name="T79" fmla="*/ 2147483647 h 502"/>
                      <a:gd name="T80" fmla="*/ 2147483647 w 434"/>
                      <a:gd name="T81" fmla="*/ 2147483647 h 502"/>
                      <a:gd name="T82" fmla="*/ 2147483647 w 434"/>
                      <a:gd name="T83" fmla="*/ 2147483647 h 502"/>
                      <a:gd name="T84" fmla="*/ 2147483647 w 434"/>
                      <a:gd name="T85" fmla="*/ 2147483647 h 502"/>
                      <a:gd name="T86" fmla="*/ 2147483647 w 434"/>
                      <a:gd name="T87" fmla="*/ 0 h 502"/>
                      <a:gd name="T88" fmla="*/ 2147483647 w 434"/>
                      <a:gd name="T89" fmla="*/ 2147483647 h 502"/>
                      <a:gd name="T90" fmla="*/ 2147483647 w 434"/>
                      <a:gd name="T91" fmla="*/ 2147483647 h 502"/>
                      <a:gd name="T92" fmla="*/ 2147483647 w 434"/>
                      <a:gd name="T93" fmla="*/ 2147483647 h 502"/>
                      <a:gd name="T94" fmla="*/ 2147483647 w 434"/>
                      <a:gd name="T95" fmla="*/ 2147483647 h 502"/>
                      <a:gd name="T96" fmla="*/ 2147483647 w 434"/>
                      <a:gd name="T97" fmla="*/ 2147483647 h 502"/>
                      <a:gd name="T98" fmla="*/ 2147483647 w 434"/>
                      <a:gd name="T99" fmla="*/ 2147483647 h 502"/>
                      <a:gd name="T100" fmla="*/ 2147483647 w 434"/>
                      <a:gd name="T101" fmla="*/ 2147483647 h 502"/>
                      <a:gd name="T102" fmla="*/ 2147483647 w 434"/>
                      <a:gd name="T103" fmla="*/ 2147483647 h 502"/>
                      <a:gd name="T104" fmla="*/ 2147483647 w 434"/>
                      <a:gd name="T105" fmla="*/ 2147483647 h 502"/>
                      <a:gd name="T106" fmla="*/ 2147483647 w 434"/>
                      <a:gd name="T107" fmla="*/ 2147483647 h 502"/>
                      <a:gd name="T108" fmla="*/ 2147483647 w 434"/>
                      <a:gd name="T109" fmla="*/ 2147483647 h 502"/>
                      <a:gd name="T110" fmla="*/ 2147483647 w 434"/>
                      <a:gd name="T111" fmla="*/ 2147483647 h 502"/>
                      <a:gd name="T112" fmla="*/ 2147483647 w 434"/>
                      <a:gd name="T113" fmla="*/ 2147483647 h 502"/>
                      <a:gd name="T114" fmla="*/ 2147483647 w 434"/>
                      <a:gd name="T115" fmla="*/ 2147483647 h 502"/>
                      <a:gd name="T116" fmla="*/ 2147483647 w 434"/>
                      <a:gd name="T117" fmla="*/ 2147483647 h 502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434"/>
                      <a:gd name="T178" fmla="*/ 0 h 502"/>
                      <a:gd name="T179" fmla="*/ 434 w 434"/>
                      <a:gd name="T180" fmla="*/ 502 h 502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434" h="502">
                        <a:moveTo>
                          <a:pt x="434" y="132"/>
                        </a:moveTo>
                        <a:lnTo>
                          <a:pt x="434" y="140"/>
                        </a:lnTo>
                        <a:lnTo>
                          <a:pt x="432" y="146"/>
                        </a:lnTo>
                        <a:lnTo>
                          <a:pt x="434" y="152"/>
                        </a:lnTo>
                        <a:lnTo>
                          <a:pt x="428" y="152"/>
                        </a:lnTo>
                        <a:lnTo>
                          <a:pt x="422" y="154"/>
                        </a:lnTo>
                        <a:lnTo>
                          <a:pt x="414" y="160"/>
                        </a:lnTo>
                        <a:lnTo>
                          <a:pt x="408" y="166"/>
                        </a:lnTo>
                        <a:lnTo>
                          <a:pt x="406" y="168"/>
                        </a:lnTo>
                        <a:lnTo>
                          <a:pt x="408" y="172"/>
                        </a:lnTo>
                        <a:lnTo>
                          <a:pt x="410" y="174"/>
                        </a:lnTo>
                        <a:lnTo>
                          <a:pt x="404" y="192"/>
                        </a:lnTo>
                        <a:lnTo>
                          <a:pt x="404" y="194"/>
                        </a:lnTo>
                        <a:lnTo>
                          <a:pt x="406" y="196"/>
                        </a:lnTo>
                        <a:lnTo>
                          <a:pt x="408" y="196"/>
                        </a:lnTo>
                        <a:lnTo>
                          <a:pt x="406" y="202"/>
                        </a:lnTo>
                        <a:lnTo>
                          <a:pt x="404" y="206"/>
                        </a:lnTo>
                        <a:lnTo>
                          <a:pt x="398" y="216"/>
                        </a:lnTo>
                        <a:lnTo>
                          <a:pt x="396" y="216"/>
                        </a:lnTo>
                        <a:lnTo>
                          <a:pt x="394" y="214"/>
                        </a:lnTo>
                        <a:lnTo>
                          <a:pt x="390" y="218"/>
                        </a:lnTo>
                        <a:lnTo>
                          <a:pt x="388" y="218"/>
                        </a:lnTo>
                        <a:lnTo>
                          <a:pt x="390" y="222"/>
                        </a:lnTo>
                        <a:lnTo>
                          <a:pt x="390" y="226"/>
                        </a:lnTo>
                        <a:lnTo>
                          <a:pt x="388" y="250"/>
                        </a:lnTo>
                        <a:lnTo>
                          <a:pt x="384" y="250"/>
                        </a:lnTo>
                        <a:lnTo>
                          <a:pt x="382" y="248"/>
                        </a:lnTo>
                        <a:lnTo>
                          <a:pt x="380" y="246"/>
                        </a:lnTo>
                        <a:lnTo>
                          <a:pt x="378" y="236"/>
                        </a:lnTo>
                        <a:lnTo>
                          <a:pt x="374" y="226"/>
                        </a:lnTo>
                        <a:lnTo>
                          <a:pt x="370" y="220"/>
                        </a:lnTo>
                        <a:lnTo>
                          <a:pt x="368" y="222"/>
                        </a:lnTo>
                        <a:lnTo>
                          <a:pt x="368" y="226"/>
                        </a:lnTo>
                        <a:lnTo>
                          <a:pt x="366" y="230"/>
                        </a:lnTo>
                        <a:lnTo>
                          <a:pt x="362" y="232"/>
                        </a:lnTo>
                        <a:lnTo>
                          <a:pt x="360" y="230"/>
                        </a:lnTo>
                        <a:lnTo>
                          <a:pt x="356" y="226"/>
                        </a:lnTo>
                        <a:lnTo>
                          <a:pt x="352" y="220"/>
                        </a:lnTo>
                        <a:lnTo>
                          <a:pt x="370" y="200"/>
                        </a:lnTo>
                        <a:lnTo>
                          <a:pt x="370" y="196"/>
                        </a:lnTo>
                        <a:lnTo>
                          <a:pt x="346" y="196"/>
                        </a:lnTo>
                        <a:lnTo>
                          <a:pt x="338" y="196"/>
                        </a:lnTo>
                        <a:lnTo>
                          <a:pt x="334" y="196"/>
                        </a:lnTo>
                        <a:lnTo>
                          <a:pt x="330" y="194"/>
                        </a:lnTo>
                        <a:lnTo>
                          <a:pt x="328" y="192"/>
                        </a:lnTo>
                        <a:lnTo>
                          <a:pt x="328" y="190"/>
                        </a:lnTo>
                        <a:lnTo>
                          <a:pt x="328" y="186"/>
                        </a:lnTo>
                        <a:lnTo>
                          <a:pt x="328" y="182"/>
                        </a:lnTo>
                        <a:lnTo>
                          <a:pt x="324" y="180"/>
                        </a:lnTo>
                        <a:lnTo>
                          <a:pt x="320" y="176"/>
                        </a:lnTo>
                        <a:lnTo>
                          <a:pt x="306" y="170"/>
                        </a:lnTo>
                        <a:lnTo>
                          <a:pt x="302" y="172"/>
                        </a:lnTo>
                        <a:lnTo>
                          <a:pt x="300" y="174"/>
                        </a:lnTo>
                        <a:lnTo>
                          <a:pt x="300" y="176"/>
                        </a:lnTo>
                        <a:lnTo>
                          <a:pt x="302" y="180"/>
                        </a:lnTo>
                        <a:lnTo>
                          <a:pt x="306" y="184"/>
                        </a:lnTo>
                        <a:lnTo>
                          <a:pt x="310" y="188"/>
                        </a:lnTo>
                        <a:lnTo>
                          <a:pt x="312" y="192"/>
                        </a:lnTo>
                        <a:lnTo>
                          <a:pt x="310" y="196"/>
                        </a:lnTo>
                        <a:lnTo>
                          <a:pt x="308" y="196"/>
                        </a:lnTo>
                        <a:lnTo>
                          <a:pt x="306" y="198"/>
                        </a:lnTo>
                        <a:lnTo>
                          <a:pt x="306" y="200"/>
                        </a:lnTo>
                        <a:lnTo>
                          <a:pt x="308" y="204"/>
                        </a:lnTo>
                        <a:lnTo>
                          <a:pt x="310" y="206"/>
                        </a:lnTo>
                        <a:lnTo>
                          <a:pt x="316" y="210"/>
                        </a:lnTo>
                        <a:lnTo>
                          <a:pt x="314" y="220"/>
                        </a:lnTo>
                        <a:lnTo>
                          <a:pt x="314" y="222"/>
                        </a:lnTo>
                        <a:lnTo>
                          <a:pt x="318" y="224"/>
                        </a:lnTo>
                        <a:lnTo>
                          <a:pt x="320" y="228"/>
                        </a:lnTo>
                        <a:lnTo>
                          <a:pt x="322" y="232"/>
                        </a:lnTo>
                        <a:lnTo>
                          <a:pt x="322" y="240"/>
                        </a:lnTo>
                        <a:lnTo>
                          <a:pt x="324" y="246"/>
                        </a:lnTo>
                        <a:lnTo>
                          <a:pt x="326" y="256"/>
                        </a:lnTo>
                        <a:lnTo>
                          <a:pt x="318" y="256"/>
                        </a:lnTo>
                        <a:lnTo>
                          <a:pt x="310" y="256"/>
                        </a:lnTo>
                        <a:lnTo>
                          <a:pt x="312" y="256"/>
                        </a:lnTo>
                        <a:lnTo>
                          <a:pt x="302" y="260"/>
                        </a:lnTo>
                        <a:lnTo>
                          <a:pt x="298" y="266"/>
                        </a:lnTo>
                        <a:lnTo>
                          <a:pt x="296" y="282"/>
                        </a:lnTo>
                        <a:lnTo>
                          <a:pt x="292" y="288"/>
                        </a:lnTo>
                        <a:lnTo>
                          <a:pt x="286" y="290"/>
                        </a:lnTo>
                        <a:lnTo>
                          <a:pt x="280" y="292"/>
                        </a:lnTo>
                        <a:lnTo>
                          <a:pt x="272" y="296"/>
                        </a:lnTo>
                        <a:lnTo>
                          <a:pt x="270" y="300"/>
                        </a:lnTo>
                        <a:lnTo>
                          <a:pt x="266" y="306"/>
                        </a:lnTo>
                        <a:lnTo>
                          <a:pt x="260" y="318"/>
                        </a:lnTo>
                        <a:lnTo>
                          <a:pt x="246" y="334"/>
                        </a:lnTo>
                        <a:lnTo>
                          <a:pt x="232" y="352"/>
                        </a:lnTo>
                        <a:lnTo>
                          <a:pt x="226" y="358"/>
                        </a:lnTo>
                        <a:lnTo>
                          <a:pt x="222" y="360"/>
                        </a:lnTo>
                        <a:lnTo>
                          <a:pt x="212" y="364"/>
                        </a:lnTo>
                        <a:lnTo>
                          <a:pt x="206" y="366"/>
                        </a:lnTo>
                        <a:lnTo>
                          <a:pt x="202" y="370"/>
                        </a:lnTo>
                        <a:lnTo>
                          <a:pt x="200" y="376"/>
                        </a:lnTo>
                        <a:lnTo>
                          <a:pt x="198" y="382"/>
                        </a:lnTo>
                        <a:lnTo>
                          <a:pt x="200" y="388"/>
                        </a:lnTo>
                        <a:lnTo>
                          <a:pt x="202" y="398"/>
                        </a:lnTo>
                        <a:lnTo>
                          <a:pt x="206" y="406"/>
                        </a:lnTo>
                        <a:lnTo>
                          <a:pt x="208" y="416"/>
                        </a:lnTo>
                        <a:lnTo>
                          <a:pt x="206" y="426"/>
                        </a:lnTo>
                        <a:lnTo>
                          <a:pt x="204" y="432"/>
                        </a:lnTo>
                        <a:lnTo>
                          <a:pt x="202" y="436"/>
                        </a:lnTo>
                        <a:lnTo>
                          <a:pt x="202" y="442"/>
                        </a:lnTo>
                        <a:lnTo>
                          <a:pt x="202" y="446"/>
                        </a:lnTo>
                        <a:lnTo>
                          <a:pt x="204" y="450"/>
                        </a:lnTo>
                        <a:lnTo>
                          <a:pt x="206" y="452"/>
                        </a:lnTo>
                        <a:lnTo>
                          <a:pt x="206" y="456"/>
                        </a:lnTo>
                        <a:lnTo>
                          <a:pt x="204" y="464"/>
                        </a:lnTo>
                        <a:lnTo>
                          <a:pt x="198" y="468"/>
                        </a:lnTo>
                        <a:lnTo>
                          <a:pt x="194" y="472"/>
                        </a:lnTo>
                        <a:lnTo>
                          <a:pt x="192" y="478"/>
                        </a:lnTo>
                        <a:lnTo>
                          <a:pt x="194" y="484"/>
                        </a:lnTo>
                        <a:lnTo>
                          <a:pt x="196" y="486"/>
                        </a:lnTo>
                        <a:lnTo>
                          <a:pt x="188" y="488"/>
                        </a:lnTo>
                        <a:lnTo>
                          <a:pt x="186" y="490"/>
                        </a:lnTo>
                        <a:lnTo>
                          <a:pt x="184" y="492"/>
                        </a:lnTo>
                        <a:lnTo>
                          <a:pt x="182" y="496"/>
                        </a:lnTo>
                        <a:lnTo>
                          <a:pt x="178" y="500"/>
                        </a:lnTo>
                        <a:lnTo>
                          <a:pt x="174" y="502"/>
                        </a:lnTo>
                        <a:lnTo>
                          <a:pt x="170" y="502"/>
                        </a:lnTo>
                        <a:lnTo>
                          <a:pt x="164" y="500"/>
                        </a:lnTo>
                        <a:lnTo>
                          <a:pt x="160" y="496"/>
                        </a:lnTo>
                        <a:lnTo>
                          <a:pt x="154" y="490"/>
                        </a:lnTo>
                        <a:lnTo>
                          <a:pt x="150" y="482"/>
                        </a:lnTo>
                        <a:lnTo>
                          <a:pt x="142" y="466"/>
                        </a:lnTo>
                        <a:lnTo>
                          <a:pt x="138" y="450"/>
                        </a:lnTo>
                        <a:lnTo>
                          <a:pt x="134" y="438"/>
                        </a:lnTo>
                        <a:lnTo>
                          <a:pt x="126" y="420"/>
                        </a:lnTo>
                        <a:lnTo>
                          <a:pt x="118" y="404"/>
                        </a:lnTo>
                        <a:lnTo>
                          <a:pt x="110" y="388"/>
                        </a:lnTo>
                        <a:lnTo>
                          <a:pt x="100" y="360"/>
                        </a:lnTo>
                        <a:lnTo>
                          <a:pt x="86" y="332"/>
                        </a:lnTo>
                        <a:lnTo>
                          <a:pt x="82" y="316"/>
                        </a:lnTo>
                        <a:lnTo>
                          <a:pt x="78" y="302"/>
                        </a:lnTo>
                        <a:lnTo>
                          <a:pt x="76" y="284"/>
                        </a:lnTo>
                        <a:lnTo>
                          <a:pt x="76" y="268"/>
                        </a:lnTo>
                        <a:lnTo>
                          <a:pt x="74" y="260"/>
                        </a:lnTo>
                        <a:lnTo>
                          <a:pt x="72" y="256"/>
                        </a:lnTo>
                        <a:lnTo>
                          <a:pt x="68" y="248"/>
                        </a:lnTo>
                        <a:lnTo>
                          <a:pt x="66" y="258"/>
                        </a:lnTo>
                        <a:lnTo>
                          <a:pt x="62" y="268"/>
                        </a:lnTo>
                        <a:lnTo>
                          <a:pt x="58" y="276"/>
                        </a:lnTo>
                        <a:lnTo>
                          <a:pt x="54" y="278"/>
                        </a:lnTo>
                        <a:lnTo>
                          <a:pt x="50" y="278"/>
                        </a:lnTo>
                        <a:lnTo>
                          <a:pt x="44" y="276"/>
                        </a:lnTo>
                        <a:lnTo>
                          <a:pt x="38" y="274"/>
                        </a:lnTo>
                        <a:lnTo>
                          <a:pt x="28" y="266"/>
                        </a:lnTo>
                        <a:lnTo>
                          <a:pt x="20" y="256"/>
                        </a:lnTo>
                        <a:lnTo>
                          <a:pt x="14" y="248"/>
                        </a:lnTo>
                        <a:lnTo>
                          <a:pt x="20" y="246"/>
                        </a:lnTo>
                        <a:lnTo>
                          <a:pt x="24" y="244"/>
                        </a:lnTo>
                        <a:lnTo>
                          <a:pt x="30" y="240"/>
                        </a:lnTo>
                        <a:lnTo>
                          <a:pt x="32" y="234"/>
                        </a:lnTo>
                        <a:lnTo>
                          <a:pt x="24" y="238"/>
                        </a:lnTo>
                        <a:lnTo>
                          <a:pt x="24" y="240"/>
                        </a:lnTo>
                        <a:lnTo>
                          <a:pt x="20" y="242"/>
                        </a:lnTo>
                        <a:lnTo>
                          <a:pt x="14" y="238"/>
                        </a:lnTo>
                        <a:lnTo>
                          <a:pt x="8" y="232"/>
                        </a:lnTo>
                        <a:lnTo>
                          <a:pt x="2" y="224"/>
                        </a:lnTo>
                        <a:lnTo>
                          <a:pt x="0" y="220"/>
                        </a:lnTo>
                        <a:lnTo>
                          <a:pt x="0" y="214"/>
                        </a:lnTo>
                        <a:lnTo>
                          <a:pt x="2" y="212"/>
                        </a:lnTo>
                        <a:lnTo>
                          <a:pt x="4" y="210"/>
                        </a:lnTo>
                        <a:lnTo>
                          <a:pt x="8" y="210"/>
                        </a:lnTo>
                        <a:lnTo>
                          <a:pt x="12" y="210"/>
                        </a:lnTo>
                        <a:lnTo>
                          <a:pt x="16" y="212"/>
                        </a:lnTo>
                        <a:lnTo>
                          <a:pt x="20" y="214"/>
                        </a:lnTo>
                        <a:lnTo>
                          <a:pt x="30" y="212"/>
                        </a:lnTo>
                        <a:lnTo>
                          <a:pt x="36" y="208"/>
                        </a:lnTo>
                        <a:lnTo>
                          <a:pt x="38" y="204"/>
                        </a:lnTo>
                        <a:lnTo>
                          <a:pt x="36" y="196"/>
                        </a:lnTo>
                        <a:lnTo>
                          <a:pt x="32" y="192"/>
                        </a:lnTo>
                        <a:lnTo>
                          <a:pt x="24" y="184"/>
                        </a:lnTo>
                        <a:lnTo>
                          <a:pt x="22" y="182"/>
                        </a:lnTo>
                        <a:lnTo>
                          <a:pt x="20" y="178"/>
                        </a:lnTo>
                        <a:lnTo>
                          <a:pt x="20" y="170"/>
                        </a:lnTo>
                        <a:lnTo>
                          <a:pt x="18" y="168"/>
                        </a:lnTo>
                        <a:lnTo>
                          <a:pt x="14" y="168"/>
                        </a:lnTo>
                        <a:lnTo>
                          <a:pt x="10" y="164"/>
                        </a:lnTo>
                        <a:lnTo>
                          <a:pt x="8" y="160"/>
                        </a:lnTo>
                        <a:lnTo>
                          <a:pt x="10" y="156"/>
                        </a:lnTo>
                        <a:lnTo>
                          <a:pt x="14" y="150"/>
                        </a:lnTo>
                        <a:lnTo>
                          <a:pt x="18" y="144"/>
                        </a:lnTo>
                        <a:lnTo>
                          <a:pt x="22" y="142"/>
                        </a:lnTo>
                        <a:lnTo>
                          <a:pt x="26" y="144"/>
                        </a:lnTo>
                        <a:lnTo>
                          <a:pt x="30" y="146"/>
                        </a:lnTo>
                        <a:lnTo>
                          <a:pt x="34" y="146"/>
                        </a:lnTo>
                        <a:lnTo>
                          <a:pt x="38" y="142"/>
                        </a:lnTo>
                        <a:lnTo>
                          <a:pt x="44" y="136"/>
                        </a:lnTo>
                        <a:lnTo>
                          <a:pt x="52" y="124"/>
                        </a:lnTo>
                        <a:lnTo>
                          <a:pt x="56" y="118"/>
                        </a:lnTo>
                        <a:lnTo>
                          <a:pt x="58" y="110"/>
                        </a:lnTo>
                        <a:lnTo>
                          <a:pt x="62" y="104"/>
                        </a:lnTo>
                        <a:lnTo>
                          <a:pt x="66" y="98"/>
                        </a:lnTo>
                        <a:lnTo>
                          <a:pt x="68" y="92"/>
                        </a:lnTo>
                        <a:lnTo>
                          <a:pt x="72" y="88"/>
                        </a:lnTo>
                        <a:lnTo>
                          <a:pt x="72" y="74"/>
                        </a:lnTo>
                        <a:lnTo>
                          <a:pt x="74" y="70"/>
                        </a:lnTo>
                        <a:lnTo>
                          <a:pt x="78" y="68"/>
                        </a:lnTo>
                        <a:lnTo>
                          <a:pt x="78" y="66"/>
                        </a:lnTo>
                        <a:lnTo>
                          <a:pt x="80" y="62"/>
                        </a:lnTo>
                        <a:lnTo>
                          <a:pt x="72" y="58"/>
                        </a:lnTo>
                        <a:lnTo>
                          <a:pt x="62" y="50"/>
                        </a:lnTo>
                        <a:lnTo>
                          <a:pt x="54" y="38"/>
                        </a:lnTo>
                        <a:lnTo>
                          <a:pt x="52" y="34"/>
                        </a:lnTo>
                        <a:lnTo>
                          <a:pt x="52" y="30"/>
                        </a:lnTo>
                        <a:lnTo>
                          <a:pt x="50" y="28"/>
                        </a:lnTo>
                        <a:lnTo>
                          <a:pt x="54" y="22"/>
                        </a:lnTo>
                        <a:lnTo>
                          <a:pt x="58" y="18"/>
                        </a:lnTo>
                        <a:lnTo>
                          <a:pt x="62" y="20"/>
                        </a:lnTo>
                        <a:lnTo>
                          <a:pt x="66" y="22"/>
                        </a:lnTo>
                        <a:lnTo>
                          <a:pt x="68" y="22"/>
                        </a:lnTo>
                        <a:lnTo>
                          <a:pt x="72" y="24"/>
                        </a:lnTo>
                        <a:lnTo>
                          <a:pt x="80" y="22"/>
                        </a:lnTo>
                        <a:lnTo>
                          <a:pt x="88" y="18"/>
                        </a:lnTo>
                        <a:lnTo>
                          <a:pt x="98" y="10"/>
                        </a:lnTo>
                        <a:lnTo>
                          <a:pt x="108" y="4"/>
                        </a:lnTo>
                        <a:lnTo>
                          <a:pt x="114" y="0"/>
                        </a:lnTo>
                        <a:lnTo>
                          <a:pt x="120" y="0"/>
                        </a:lnTo>
                        <a:lnTo>
                          <a:pt x="128" y="0"/>
                        </a:lnTo>
                        <a:lnTo>
                          <a:pt x="134" y="4"/>
                        </a:lnTo>
                        <a:lnTo>
                          <a:pt x="136" y="4"/>
                        </a:lnTo>
                        <a:lnTo>
                          <a:pt x="142" y="6"/>
                        </a:lnTo>
                        <a:lnTo>
                          <a:pt x="142" y="12"/>
                        </a:lnTo>
                        <a:lnTo>
                          <a:pt x="140" y="16"/>
                        </a:lnTo>
                        <a:lnTo>
                          <a:pt x="134" y="24"/>
                        </a:lnTo>
                        <a:lnTo>
                          <a:pt x="132" y="32"/>
                        </a:lnTo>
                        <a:lnTo>
                          <a:pt x="130" y="38"/>
                        </a:lnTo>
                        <a:lnTo>
                          <a:pt x="132" y="42"/>
                        </a:lnTo>
                        <a:lnTo>
                          <a:pt x="134" y="48"/>
                        </a:lnTo>
                        <a:lnTo>
                          <a:pt x="142" y="56"/>
                        </a:lnTo>
                        <a:lnTo>
                          <a:pt x="140" y="58"/>
                        </a:lnTo>
                        <a:lnTo>
                          <a:pt x="138" y="58"/>
                        </a:lnTo>
                        <a:lnTo>
                          <a:pt x="132" y="60"/>
                        </a:lnTo>
                        <a:lnTo>
                          <a:pt x="134" y="68"/>
                        </a:lnTo>
                        <a:lnTo>
                          <a:pt x="134" y="72"/>
                        </a:lnTo>
                        <a:lnTo>
                          <a:pt x="136" y="76"/>
                        </a:lnTo>
                        <a:lnTo>
                          <a:pt x="138" y="80"/>
                        </a:lnTo>
                        <a:lnTo>
                          <a:pt x="146" y="84"/>
                        </a:lnTo>
                        <a:lnTo>
                          <a:pt x="156" y="88"/>
                        </a:lnTo>
                        <a:lnTo>
                          <a:pt x="164" y="96"/>
                        </a:lnTo>
                        <a:lnTo>
                          <a:pt x="172" y="104"/>
                        </a:lnTo>
                        <a:lnTo>
                          <a:pt x="168" y="112"/>
                        </a:lnTo>
                        <a:lnTo>
                          <a:pt x="166" y="122"/>
                        </a:lnTo>
                        <a:lnTo>
                          <a:pt x="168" y="126"/>
                        </a:lnTo>
                        <a:lnTo>
                          <a:pt x="170" y="128"/>
                        </a:lnTo>
                        <a:lnTo>
                          <a:pt x="176" y="132"/>
                        </a:lnTo>
                        <a:lnTo>
                          <a:pt x="198" y="142"/>
                        </a:lnTo>
                        <a:lnTo>
                          <a:pt x="210" y="150"/>
                        </a:lnTo>
                        <a:lnTo>
                          <a:pt x="220" y="154"/>
                        </a:lnTo>
                        <a:lnTo>
                          <a:pt x="230" y="150"/>
                        </a:lnTo>
                        <a:lnTo>
                          <a:pt x="234" y="152"/>
                        </a:lnTo>
                        <a:lnTo>
                          <a:pt x="238" y="152"/>
                        </a:lnTo>
                        <a:lnTo>
                          <a:pt x="244" y="158"/>
                        </a:lnTo>
                        <a:lnTo>
                          <a:pt x="248" y="164"/>
                        </a:lnTo>
                        <a:lnTo>
                          <a:pt x="264" y="168"/>
                        </a:lnTo>
                        <a:lnTo>
                          <a:pt x="278" y="170"/>
                        </a:lnTo>
                        <a:lnTo>
                          <a:pt x="288" y="170"/>
                        </a:lnTo>
                        <a:lnTo>
                          <a:pt x="296" y="170"/>
                        </a:lnTo>
                        <a:lnTo>
                          <a:pt x="298" y="168"/>
                        </a:lnTo>
                        <a:lnTo>
                          <a:pt x="298" y="166"/>
                        </a:lnTo>
                        <a:lnTo>
                          <a:pt x="298" y="162"/>
                        </a:lnTo>
                        <a:lnTo>
                          <a:pt x="296" y="158"/>
                        </a:lnTo>
                        <a:lnTo>
                          <a:pt x="294" y="154"/>
                        </a:lnTo>
                        <a:lnTo>
                          <a:pt x="294" y="148"/>
                        </a:lnTo>
                        <a:lnTo>
                          <a:pt x="294" y="144"/>
                        </a:lnTo>
                        <a:lnTo>
                          <a:pt x="298" y="142"/>
                        </a:lnTo>
                        <a:lnTo>
                          <a:pt x="304" y="140"/>
                        </a:lnTo>
                        <a:lnTo>
                          <a:pt x="306" y="148"/>
                        </a:lnTo>
                        <a:lnTo>
                          <a:pt x="308" y="158"/>
                        </a:lnTo>
                        <a:lnTo>
                          <a:pt x="314" y="164"/>
                        </a:lnTo>
                        <a:lnTo>
                          <a:pt x="318" y="166"/>
                        </a:lnTo>
                        <a:lnTo>
                          <a:pt x="322" y="166"/>
                        </a:lnTo>
                        <a:lnTo>
                          <a:pt x="342" y="166"/>
                        </a:lnTo>
                        <a:lnTo>
                          <a:pt x="348" y="166"/>
                        </a:lnTo>
                        <a:lnTo>
                          <a:pt x="352" y="164"/>
                        </a:lnTo>
                        <a:lnTo>
                          <a:pt x="354" y="162"/>
                        </a:lnTo>
                        <a:lnTo>
                          <a:pt x="358" y="158"/>
                        </a:lnTo>
                        <a:lnTo>
                          <a:pt x="360" y="150"/>
                        </a:lnTo>
                        <a:lnTo>
                          <a:pt x="364" y="140"/>
                        </a:lnTo>
                        <a:lnTo>
                          <a:pt x="368" y="134"/>
                        </a:lnTo>
                        <a:lnTo>
                          <a:pt x="376" y="126"/>
                        </a:lnTo>
                        <a:lnTo>
                          <a:pt x="382" y="122"/>
                        </a:lnTo>
                        <a:lnTo>
                          <a:pt x="392" y="118"/>
                        </a:lnTo>
                        <a:lnTo>
                          <a:pt x="394" y="120"/>
                        </a:lnTo>
                        <a:lnTo>
                          <a:pt x="396" y="120"/>
                        </a:lnTo>
                        <a:lnTo>
                          <a:pt x="400" y="122"/>
                        </a:lnTo>
                        <a:lnTo>
                          <a:pt x="402" y="120"/>
                        </a:lnTo>
                        <a:lnTo>
                          <a:pt x="406" y="118"/>
                        </a:lnTo>
                        <a:lnTo>
                          <a:pt x="406" y="116"/>
                        </a:lnTo>
                        <a:lnTo>
                          <a:pt x="412" y="116"/>
                        </a:lnTo>
                        <a:lnTo>
                          <a:pt x="420" y="124"/>
                        </a:lnTo>
                        <a:lnTo>
                          <a:pt x="420" y="128"/>
                        </a:lnTo>
                        <a:lnTo>
                          <a:pt x="420" y="130"/>
                        </a:lnTo>
                        <a:lnTo>
                          <a:pt x="424" y="134"/>
                        </a:lnTo>
                        <a:lnTo>
                          <a:pt x="430" y="136"/>
                        </a:lnTo>
                        <a:lnTo>
                          <a:pt x="434" y="136"/>
                        </a:lnTo>
                        <a:lnTo>
                          <a:pt x="434" y="1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99" name="ïŝļïḍê"/>
                  <p:cNvSpPr/>
                  <p:nvPr/>
                </p:nvSpPr>
                <p:spPr bwMode="auto">
                  <a:xfrm>
                    <a:off x="6751104" y="2999016"/>
                    <a:ext cx="89519" cy="47636"/>
                  </a:xfrm>
                  <a:custGeom>
                    <a:avLst/>
                    <a:gdLst>
                      <a:gd name="T0" fmla="*/ 2147483647 w 50"/>
                      <a:gd name="T1" fmla="*/ 2147483647 h 28"/>
                      <a:gd name="T2" fmla="*/ 2147483647 w 50"/>
                      <a:gd name="T3" fmla="*/ 2147483647 h 28"/>
                      <a:gd name="T4" fmla="*/ 2147483647 w 50"/>
                      <a:gd name="T5" fmla="*/ 2147483647 h 28"/>
                      <a:gd name="T6" fmla="*/ 2147483647 w 50"/>
                      <a:gd name="T7" fmla="*/ 2147483647 h 28"/>
                      <a:gd name="T8" fmla="*/ 2147483647 w 50"/>
                      <a:gd name="T9" fmla="*/ 0 h 28"/>
                      <a:gd name="T10" fmla="*/ 2147483647 w 50"/>
                      <a:gd name="T11" fmla="*/ 2147483647 h 28"/>
                      <a:gd name="T12" fmla="*/ 2147483647 w 50"/>
                      <a:gd name="T13" fmla="*/ 2147483647 h 28"/>
                      <a:gd name="T14" fmla="*/ 2147483647 w 50"/>
                      <a:gd name="T15" fmla="*/ 2147483647 h 28"/>
                      <a:gd name="T16" fmla="*/ 0 w 50"/>
                      <a:gd name="T17" fmla="*/ 2147483647 h 28"/>
                      <a:gd name="T18" fmla="*/ 2147483647 w 50"/>
                      <a:gd name="T19" fmla="*/ 2147483647 h 28"/>
                      <a:gd name="T20" fmla="*/ 2147483647 w 50"/>
                      <a:gd name="T21" fmla="*/ 2147483647 h 28"/>
                      <a:gd name="T22" fmla="*/ 2147483647 w 50"/>
                      <a:gd name="T23" fmla="*/ 2147483647 h 28"/>
                      <a:gd name="T24" fmla="*/ 2147483647 w 50"/>
                      <a:gd name="T25" fmla="*/ 2147483647 h 28"/>
                      <a:gd name="T26" fmla="*/ 2147483647 w 50"/>
                      <a:gd name="T27" fmla="*/ 2147483647 h 28"/>
                      <a:gd name="T28" fmla="*/ 2147483647 w 50"/>
                      <a:gd name="T29" fmla="*/ 2147483647 h 28"/>
                      <a:gd name="T30" fmla="*/ 2147483647 w 50"/>
                      <a:gd name="T31" fmla="*/ 2147483647 h 28"/>
                      <a:gd name="T32" fmla="*/ 2147483647 w 50"/>
                      <a:gd name="T33" fmla="*/ 2147483647 h 28"/>
                      <a:gd name="T34" fmla="*/ 2147483647 w 50"/>
                      <a:gd name="T35" fmla="*/ 2147483647 h 2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50"/>
                      <a:gd name="T55" fmla="*/ 0 h 28"/>
                      <a:gd name="T56" fmla="*/ 50 w 50"/>
                      <a:gd name="T57" fmla="*/ 28 h 2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50" h="28">
                        <a:moveTo>
                          <a:pt x="50" y="20"/>
                        </a:moveTo>
                        <a:lnTo>
                          <a:pt x="46" y="14"/>
                        </a:lnTo>
                        <a:lnTo>
                          <a:pt x="36" y="6"/>
                        </a:lnTo>
                        <a:lnTo>
                          <a:pt x="26" y="2"/>
                        </a:lnTo>
                        <a:lnTo>
                          <a:pt x="16" y="0"/>
                        </a:lnTo>
                        <a:lnTo>
                          <a:pt x="12" y="2"/>
                        </a:lnTo>
                        <a:lnTo>
                          <a:pt x="8" y="4"/>
                        </a:lnTo>
                        <a:lnTo>
                          <a:pt x="4" y="10"/>
                        </a:lnTo>
                        <a:lnTo>
                          <a:pt x="0" y="14"/>
                        </a:lnTo>
                        <a:lnTo>
                          <a:pt x="2" y="18"/>
                        </a:lnTo>
                        <a:lnTo>
                          <a:pt x="2" y="20"/>
                        </a:lnTo>
                        <a:lnTo>
                          <a:pt x="10" y="28"/>
                        </a:lnTo>
                        <a:lnTo>
                          <a:pt x="16" y="28"/>
                        </a:lnTo>
                        <a:lnTo>
                          <a:pt x="36" y="28"/>
                        </a:lnTo>
                        <a:lnTo>
                          <a:pt x="42" y="28"/>
                        </a:lnTo>
                        <a:lnTo>
                          <a:pt x="46" y="26"/>
                        </a:lnTo>
                        <a:lnTo>
                          <a:pt x="50" y="22"/>
                        </a:lnTo>
                        <a:lnTo>
                          <a:pt x="50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0" name="ïšļiḍe"/>
                  <p:cNvSpPr/>
                  <p:nvPr/>
                </p:nvSpPr>
                <p:spPr bwMode="auto">
                  <a:xfrm>
                    <a:off x="6508715" y="2935969"/>
                    <a:ext cx="229996" cy="116288"/>
                  </a:xfrm>
                  <a:custGeom>
                    <a:avLst/>
                    <a:gdLst>
                      <a:gd name="T0" fmla="*/ 2147483647 w 132"/>
                      <a:gd name="T1" fmla="*/ 2147483647 h 70"/>
                      <a:gd name="T2" fmla="*/ 2147483647 w 132"/>
                      <a:gd name="T3" fmla="*/ 2147483647 h 70"/>
                      <a:gd name="T4" fmla="*/ 2147483647 w 132"/>
                      <a:gd name="T5" fmla="*/ 2147483647 h 70"/>
                      <a:gd name="T6" fmla="*/ 2147483647 w 132"/>
                      <a:gd name="T7" fmla="*/ 2147483647 h 70"/>
                      <a:gd name="T8" fmla="*/ 2147483647 w 132"/>
                      <a:gd name="T9" fmla="*/ 2147483647 h 70"/>
                      <a:gd name="T10" fmla="*/ 2147483647 w 132"/>
                      <a:gd name="T11" fmla="*/ 2147483647 h 70"/>
                      <a:gd name="T12" fmla="*/ 2147483647 w 132"/>
                      <a:gd name="T13" fmla="*/ 2147483647 h 70"/>
                      <a:gd name="T14" fmla="*/ 2147483647 w 132"/>
                      <a:gd name="T15" fmla="*/ 2147483647 h 70"/>
                      <a:gd name="T16" fmla="*/ 2147483647 w 132"/>
                      <a:gd name="T17" fmla="*/ 2147483647 h 70"/>
                      <a:gd name="T18" fmla="*/ 2147483647 w 132"/>
                      <a:gd name="T19" fmla="*/ 2147483647 h 70"/>
                      <a:gd name="T20" fmla="*/ 2147483647 w 132"/>
                      <a:gd name="T21" fmla="*/ 2147483647 h 70"/>
                      <a:gd name="T22" fmla="*/ 2147483647 w 132"/>
                      <a:gd name="T23" fmla="*/ 2147483647 h 70"/>
                      <a:gd name="T24" fmla="*/ 2147483647 w 132"/>
                      <a:gd name="T25" fmla="*/ 2147483647 h 70"/>
                      <a:gd name="T26" fmla="*/ 2147483647 w 132"/>
                      <a:gd name="T27" fmla="*/ 2147483647 h 70"/>
                      <a:gd name="T28" fmla="*/ 2147483647 w 132"/>
                      <a:gd name="T29" fmla="*/ 2147483647 h 70"/>
                      <a:gd name="T30" fmla="*/ 2147483647 w 132"/>
                      <a:gd name="T31" fmla="*/ 0 h 70"/>
                      <a:gd name="T32" fmla="*/ 2147483647 w 132"/>
                      <a:gd name="T33" fmla="*/ 0 h 70"/>
                      <a:gd name="T34" fmla="*/ 2147483647 w 132"/>
                      <a:gd name="T35" fmla="*/ 2147483647 h 70"/>
                      <a:gd name="T36" fmla="*/ 2147483647 w 132"/>
                      <a:gd name="T37" fmla="*/ 2147483647 h 70"/>
                      <a:gd name="T38" fmla="*/ 2147483647 w 132"/>
                      <a:gd name="T39" fmla="*/ 2147483647 h 70"/>
                      <a:gd name="T40" fmla="*/ 2147483647 w 132"/>
                      <a:gd name="T41" fmla="*/ 2147483647 h 70"/>
                      <a:gd name="T42" fmla="*/ 2147483647 w 132"/>
                      <a:gd name="T43" fmla="*/ 2147483647 h 70"/>
                      <a:gd name="T44" fmla="*/ 0 w 132"/>
                      <a:gd name="T45" fmla="*/ 2147483647 h 70"/>
                      <a:gd name="T46" fmla="*/ 2147483647 w 132"/>
                      <a:gd name="T47" fmla="*/ 2147483647 h 70"/>
                      <a:gd name="T48" fmla="*/ 2147483647 w 132"/>
                      <a:gd name="T49" fmla="*/ 2147483647 h 70"/>
                      <a:gd name="T50" fmla="*/ 2147483647 w 132"/>
                      <a:gd name="T51" fmla="*/ 2147483647 h 70"/>
                      <a:gd name="T52" fmla="*/ 2147483647 w 132"/>
                      <a:gd name="T53" fmla="*/ 2147483647 h 70"/>
                      <a:gd name="T54" fmla="*/ 2147483647 w 132"/>
                      <a:gd name="T55" fmla="*/ 2147483647 h 70"/>
                      <a:gd name="T56" fmla="*/ 2147483647 w 132"/>
                      <a:gd name="T57" fmla="*/ 2147483647 h 70"/>
                      <a:gd name="T58" fmla="*/ 2147483647 w 132"/>
                      <a:gd name="T59" fmla="*/ 2147483647 h 70"/>
                      <a:gd name="T60" fmla="*/ 2147483647 w 132"/>
                      <a:gd name="T61" fmla="*/ 2147483647 h 70"/>
                      <a:gd name="T62" fmla="*/ 2147483647 w 132"/>
                      <a:gd name="T63" fmla="*/ 2147483647 h 70"/>
                      <a:gd name="T64" fmla="*/ 2147483647 w 132"/>
                      <a:gd name="T65" fmla="*/ 2147483647 h 70"/>
                      <a:gd name="T66" fmla="*/ 2147483647 w 132"/>
                      <a:gd name="T67" fmla="*/ 2147483647 h 70"/>
                      <a:gd name="T68" fmla="*/ 2147483647 w 132"/>
                      <a:gd name="T69" fmla="*/ 2147483647 h 70"/>
                      <a:gd name="T70" fmla="*/ 2147483647 w 132"/>
                      <a:gd name="T71" fmla="*/ 2147483647 h 70"/>
                      <a:gd name="T72" fmla="*/ 2147483647 w 132"/>
                      <a:gd name="T73" fmla="*/ 2147483647 h 70"/>
                      <a:gd name="T74" fmla="*/ 2147483647 w 132"/>
                      <a:gd name="T75" fmla="*/ 2147483647 h 70"/>
                      <a:gd name="T76" fmla="*/ 2147483647 w 132"/>
                      <a:gd name="T77" fmla="*/ 2147483647 h 70"/>
                      <a:gd name="T78" fmla="*/ 2147483647 w 132"/>
                      <a:gd name="T79" fmla="*/ 2147483647 h 70"/>
                      <a:gd name="T80" fmla="*/ 2147483647 w 132"/>
                      <a:gd name="T81" fmla="*/ 2147483647 h 70"/>
                      <a:gd name="T82" fmla="*/ 2147483647 w 132"/>
                      <a:gd name="T83" fmla="*/ 2147483647 h 70"/>
                      <a:gd name="T84" fmla="*/ 2147483647 w 132"/>
                      <a:gd name="T85" fmla="*/ 2147483647 h 70"/>
                      <a:gd name="T86" fmla="*/ 2147483647 w 132"/>
                      <a:gd name="T87" fmla="*/ 2147483647 h 70"/>
                      <a:gd name="T88" fmla="*/ 2147483647 w 132"/>
                      <a:gd name="T89" fmla="*/ 2147483647 h 7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132"/>
                      <a:gd name="T136" fmla="*/ 0 h 70"/>
                      <a:gd name="T137" fmla="*/ 132 w 132"/>
                      <a:gd name="T138" fmla="*/ 70 h 70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132" h="70">
                        <a:moveTo>
                          <a:pt x="128" y="46"/>
                        </a:moveTo>
                        <a:lnTo>
                          <a:pt x="110" y="46"/>
                        </a:lnTo>
                        <a:lnTo>
                          <a:pt x="104" y="44"/>
                        </a:lnTo>
                        <a:lnTo>
                          <a:pt x="98" y="40"/>
                        </a:lnTo>
                        <a:lnTo>
                          <a:pt x="96" y="40"/>
                        </a:lnTo>
                        <a:lnTo>
                          <a:pt x="94" y="40"/>
                        </a:lnTo>
                        <a:lnTo>
                          <a:pt x="90" y="40"/>
                        </a:lnTo>
                        <a:lnTo>
                          <a:pt x="84" y="38"/>
                        </a:lnTo>
                        <a:lnTo>
                          <a:pt x="80" y="36"/>
                        </a:lnTo>
                        <a:lnTo>
                          <a:pt x="76" y="32"/>
                        </a:lnTo>
                        <a:lnTo>
                          <a:pt x="74" y="30"/>
                        </a:lnTo>
                        <a:lnTo>
                          <a:pt x="62" y="26"/>
                        </a:lnTo>
                        <a:lnTo>
                          <a:pt x="52" y="22"/>
                        </a:lnTo>
                        <a:lnTo>
                          <a:pt x="44" y="16"/>
                        </a:lnTo>
                        <a:lnTo>
                          <a:pt x="34" y="8"/>
                        </a:lnTo>
                        <a:lnTo>
                          <a:pt x="22" y="0"/>
                        </a:lnTo>
                        <a:lnTo>
                          <a:pt x="20" y="0"/>
                        </a:lnTo>
                        <a:lnTo>
                          <a:pt x="18" y="2"/>
                        </a:lnTo>
                        <a:lnTo>
                          <a:pt x="16" y="4"/>
                        </a:lnTo>
                        <a:lnTo>
                          <a:pt x="12" y="4"/>
                        </a:lnTo>
                        <a:lnTo>
                          <a:pt x="6" y="4"/>
                        </a:lnTo>
                        <a:lnTo>
                          <a:pt x="2" y="12"/>
                        </a:lnTo>
                        <a:lnTo>
                          <a:pt x="0" y="22"/>
                        </a:lnTo>
                        <a:lnTo>
                          <a:pt x="2" y="26"/>
                        </a:lnTo>
                        <a:lnTo>
                          <a:pt x="4" y="28"/>
                        </a:lnTo>
                        <a:lnTo>
                          <a:pt x="10" y="32"/>
                        </a:lnTo>
                        <a:lnTo>
                          <a:pt x="32" y="42"/>
                        </a:lnTo>
                        <a:lnTo>
                          <a:pt x="44" y="50"/>
                        </a:lnTo>
                        <a:lnTo>
                          <a:pt x="54" y="54"/>
                        </a:lnTo>
                        <a:lnTo>
                          <a:pt x="64" y="50"/>
                        </a:lnTo>
                        <a:lnTo>
                          <a:pt x="68" y="52"/>
                        </a:lnTo>
                        <a:lnTo>
                          <a:pt x="72" y="52"/>
                        </a:lnTo>
                        <a:lnTo>
                          <a:pt x="78" y="58"/>
                        </a:lnTo>
                        <a:lnTo>
                          <a:pt x="82" y="64"/>
                        </a:lnTo>
                        <a:lnTo>
                          <a:pt x="98" y="68"/>
                        </a:lnTo>
                        <a:lnTo>
                          <a:pt x="112" y="70"/>
                        </a:lnTo>
                        <a:lnTo>
                          <a:pt x="122" y="70"/>
                        </a:lnTo>
                        <a:lnTo>
                          <a:pt x="130" y="70"/>
                        </a:lnTo>
                        <a:lnTo>
                          <a:pt x="132" y="68"/>
                        </a:lnTo>
                        <a:lnTo>
                          <a:pt x="132" y="66"/>
                        </a:lnTo>
                        <a:lnTo>
                          <a:pt x="132" y="62"/>
                        </a:lnTo>
                        <a:lnTo>
                          <a:pt x="130" y="58"/>
                        </a:lnTo>
                        <a:lnTo>
                          <a:pt x="128" y="54"/>
                        </a:lnTo>
                        <a:lnTo>
                          <a:pt x="128" y="48"/>
                        </a:lnTo>
                        <a:lnTo>
                          <a:pt x="128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1" name="îş1íḍè"/>
                  <p:cNvSpPr/>
                  <p:nvPr/>
                </p:nvSpPr>
                <p:spPr bwMode="auto">
                  <a:xfrm>
                    <a:off x="5979863" y="2732816"/>
                    <a:ext cx="420050" cy="403504"/>
                  </a:xfrm>
                  <a:custGeom>
                    <a:avLst/>
                    <a:gdLst>
                      <a:gd name="T0" fmla="*/ 2147483647 w 240"/>
                      <a:gd name="T1" fmla="*/ 2147483647 h 242"/>
                      <a:gd name="T2" fmla="*/ 2147483647 w 240"/>
                      <a:gd name="T3" fmla="*/ 2147483647 h 242"/>
                      <a:gd name="T4" fmla="*/ 2147483647 w 240"/>
                      <a:gd name="T5" fmla="*/ 2147483647 h 242"/>
                      <a:gd name="T6" fmla="*/ 2147483647 w 240"/>
                      <a:gd name="T7" fmla="*/ 2147483647 h 242"/>
                      <a:gd name="T8" fmla="*/ 2147483647 w 240"/>
                      <a:gd name="T9" fmla="*/ 2147483647 h 242"/>
                      <a:gd name="T10" fmla="*/ 2147483647 w 240"/>
                      <a:gd name="T11" fmla="*/ 2147483647 h 242"/>
                      <a:gd name="T12" fmla="*/ 2147483647 w 240"/>
                      <a:gd name="T13" fmla="*/ 2147483647 h 242"/>
                      <a:gd name="T14" fmla="*/ 2147483647 w 240"/>
                      <a:gd name="T15" fmla="*/ 2147483647 h 242"/>
                      <a:gd name="T16" fmla="*/ 2147483647 w 240"/>
                      <a:gd name="T17" fmla="*/ 2147483647 h 242"/>
                      <a:gd name="T18" fmla="*/ 2147483647 w 240"/>
                      <a:gd name="T19" fmla="*/ 2147483647 h 242"/>
                      <a:gd name="T20" fmla="*/ 2147483647 w 240"/>
                      <a:gd name="T21" fmla="*/ 2147483647 h 242"/>
                      <a:gd name="T22" fmla="*/ 2147483647 w 240"/>
                      <a:gd name="T23" fmla="*/ 2147483647 h 242"/>
                      <a:gd name="T24" fmla="*/ 2147483647 w 240"/>
                      <a:gd name="T25" fmla="*/ 2147483647 h 242"/>
                      <a:gd name="T26" fmla="*/ 2147483647 w 240"/>
                      <a:gd name="T27" fmla="*/ 2147483647 h 242"/>
                      <a:gd name="T28" fmla="*/ 2147483647 w 240"/>
                      <a:gd name="T29" fmla="*/ 2147483647 h 242"/>
                      <a:gd name="T30" fmla="*/ 2147483647 w 240"/>
                      <a:gd name="T31" fmla="*/ 2147483647 h 242"/>
                      <a:gd name="T32" fmla="*/ 2147483647 w 240"/>
                      <a:gd name="T33" fmla="*/ 2147483647 h 242"/>
                      <a:gd name="T34" fmla="*/ 2147483647 w 240"/>
                      <a:gd name="T35" fmla="*/ 2147483647 h 242"/>
                      <a:gd name="T36" fmla="*/ 0 w 240"/>
                      <a:gd name="T37" fmla="*/ 2147483647 h 242"/>
                      <a:gd name="T38" fmla="*/ 2147483647 w 240"/>
                      <a:gd name="T39" fmla="*/ 2147483647 h 242"/>
                      <a:gd name="T40" fmla="*/ 2147483647 w 240"/>
                      <a:gd name="T41" fmla="*/ 2147483647 h 242"/>
                      <a:gd name="T42" fmla="*/ 2147483647 w 240"/>
                      <a:gd name="T43" fmla="*/ 2147483647 h 242"/>
                      <a:gd name="T44" fmla="*/ 2147483647 w 240"/>
                      <a:gd name="T45" fmla="*/ 2147483647 h 242"/>
                      <a:gd name="T46" fmla="*/ 2147483647 w 240"/>
                      <a:gd name="T47" fmla="*/ 2147483647 h 242"/>
                      <a:gd name="T48" fmla="*/ 2147483647 w 240"/>
                      <a:gd name="T49" fmla="*/ 2147483647 h 242"/>
                      <a:gd name="T50" fmla="*/ 2147483647 w 240"/>
                      <a:gd name="T51" fmla="*/ 2147483647 h 242"/>
                      <a:gd name="T52" fmla="*/ 2147483647 w 240"/>
                      <a:gd name="T53" fmla="*/ 2147483647 h 242"/>
                      <a:gd name="T54" fmla="*/ 2147483647 w 240"/>
                      <a:gd name="T55" fmla="*/ 2147483647 h 242"/>
                      <a:gd name="T56" fmla="*/ 2147483647 w 240"/>
                      <a:gd name="T57" fmla="*/ 2147483647 h 242"/>
                      <a:gd name="T58" fmla="*/ 2147483647 w 240"/>
                      <a:gd name="T59" fmla="*/ 2147483647 h 242"/>
                      <a:gd name="T60" fmla="*/ 2147483647 w 240"/>
                      <a:gd name="T61" fmla="*/ 2147483647 h 242"/>
                      <a:gd name="T62" fmla="*/ 2147483647 w 240"/>
                      <a:gd name="T63" fmla="*/ 2147483647 h 242"/>
                      <a:gd name="T64" fmla="*/ 2147483647 w 240"/>
                      <a:gd name="T65" fmla="*/ 2147483647 h 242"/>
                      <a:gd name="T66" fmla="*/ 2147483647 w 240"/>
                      <a:gd name="T67" fmla="*/ 2147483647 h 242"/>
                      <a:gd name="T68" fmla="*/ 2147483647 w 240"/>
                      <a:gd name="T69" fmla="*/ 2147483647 h 242"/>
                      <a:gd name="T70" fmla="*/ 2147483647 w 240"/>
                      <a:gd name="T71" fmla="*/ 2147483647 h 242"/>
                      <a:gd name="T72" fmla="*/ 2147483647 w 240"/>
                      <a:gd name="T73" fmla="*/ 2147483647 h 242"/>
                      <a:gd name="T74" fmla="*/ 2147483647 w 240"/>
                      <a:gd name="T75" fmla="*/ 2147483647 h 242"/>
                      <a:gd name="T76" fmla="*/ 2147483647 w 240"/>
                      <a:gd name="T77" fmla="*/ 2147483647 h 242"/>
                      <a:gd name="T78" fmla="*/ 2147483647 w 240"/>
                      <a:gd name="T79" fmla="*/ 2147483647 h 242"/>
                      <a:gd name="T80" fmla="*/ 2147483647 w 240"/>
                      <a:gd name="T81" fmla="*/ 2147483647 h 242"/>
                      <a:gd name="T82" fmla="*/ 2147483647 w 240"/>
                      <a:gd name="T83" fmla="*/ 2147483647 h 242"/>
                      <a:gd name="T84" fmla="*/ 2147483647 w 240"/>
                      <a:gd name="T85" fmla="*/ 2147483647 h 242"/>
                      <a:gd name="T86" fmla="*/ 2147483647 w 240"/>
                      <a:gd name="T87" fmla="*/ 2147483647 h 242"/>
                      <a:gd name="T88" fmla="*/ 2147483647 w 240"/>
                      <a:gd name="T89" fmla="*/ 2147483647 h 242"/>
                      <a:gd name="T90" fmla="*/ 2147483647 w 240"/>
                      <a:gd name="T91" fmla="*/ 2147483647 h 242"/>
                      <a:gd name="T92" fmla="*/ 2147483647 w 240"/>
                      <a:gd name="T93" fmla="*/ 2147483647 h 242"/>
                      <a:gd name="T94" fmla="*/ 2147483647 w 240"/>
                      <a:gd name="T95" fmla="*/ 2147483647 h 242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40"/>
                      <a:gd name="T145" fmla="*/ 0 h 242"/>
                      <a:gd name="T146" fmla="*/ 240 w 240"/>
                      <a:gd name="T147" fmla="*/ 242 h 242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40" h="242">
                        <a:moveTo>
                          <a:pt x="238" y="28"/>
                        </a:moveTo>
                        <a:lnTo>
                          <a:pt x="234" y="26"/>
                        </a:lnTo>
                        <a:lnTo>
                          <a:pt x="230" y="26"/>
                        </a:lnTo>
                        <a:lnTo>
                          <a:pt x="224" y="24"/>
                        </a:lnTo>
                        <a:lnTo>
                          <a:pt x="218" y="24"/>
                        </a:lnTo>
                        <a:lnTo>
                          <a:pt x="214" y="22"/>
                        </a:lnTo>
                        <a:lnTo>
                          <a:pt x="210" y="18"/>
                        </a:lnTo>
                        <a:lnTo>
                          <a:pt x="206" y="10"/>
                        </a:lnTo>
                        <a:lnTo>
                          <a:pt x="200" y="4"/>
                        </a:lnTo>
                        <a:lnTo>
                          <a:pt x="192" y="0"/>
                        </a:lnTo>
                        <a:lnTo>
                          <a:pt x="184" y="0"/>
                        </a:lnTo>
                        <a:lnTo>
                          <a:pt x="174" y="2"/>
                        </a:lnTo>
                        <a:lnTo>
                          <a:pt x="164" y="2"/>
                        </a:lnTo>
                        <a:lnTo>
                          <a:pt x="154" y="4"/>
                        </a:lnTo>
                        <a:lnTo>
                          <a:pt x="148" y="6"/>
                        </a:lnTo>
                        <a:lnTo>
                          <a:pt x="142" y="8"/>
                        </a:lnTo>
                        <a:lnTo>
                          <a:pt x="140" y="12"/>
                        </a:lnTo>
                        <a:lnTo>
                          <a:pt x="138" y="16"/>
                        </a:lnTo>
                        <a:lnTo>
                          <a:pt x="140" y="20"/>
                        </a:lnTo>
                        <a:lnTo>
                          <a:pt x="142" y="24"/>
                        </a:lnTo>
                        <a:lnTo>
                          <a:pt x="146" y="28"/>
                        </a:lnTo>
                        <a:lnTo>
                          <a:pt x="148" y="34"/>
                        </a:lnTo>
                        <a:lnTo>
                          <a:pt x="146" y="40"/>
                        </a:lnTo>
                        <a:lnTo>
                          <a:pt x="140" y="48"/>
                        </a:lnTo>
                        <a:lnTo>
                          <a:pt x="136" y="54"/>
                        </a:lnTo>
                        <a:lnTo>
                          <a:pt x="132" y="60"/>
                        </a:lnTo>
                        <a:lnTo>
                          <a:pt x="132" y="64"/>
                        </a:lnTo>
                        <a:lnTo>
                          <a:pt x="132" y="68"/>
                        </a:lnTo>
                        <a:lnTo>
                          <a:pt x="132" y="70"/>
                        </a:lnTo>
                        <a:lnTo>
                          <a:pt x="126" y="76"/>
                        </a:lnTo>
                        <a:lnTo>
                          <a:pt x="124" y="80"/>
                        </a:lnTo>
                        <a:lnTo>
                          <a:pt x="122" y="84"/>
                        </a:lnTo>
                        <a:lnTo>
                          <a:pt x="122" y="88"/>
                        </a:lnTo>
                        <a:lnTo>
                          <a:pt x="126" y="90"/>
                        </a:lnTo>
                        <a:lnTo>
                          <a:pt x="124" y="94"/>
                        </a:lnTo>
                        <a:lnTo>
                          <a:pt x="120" y="96"/>
                        </a:lnTo>
                        <a:lnTo>
                          <a:pt x="114" y="96"/>
                        </a:lnTo>
                        <a:lnTo>
                          <a:pt x="106" y="96"/>
                        </a:lnTo>
                        <a:lnTo>
                          <a:pt x="104" y="100"/>
                        </a:lnTo>
                        <a:lnTo>
                          <a:pt x="100" y="104"/>
                        </a:lnTo>
                        <a:lnTo>
                          <a:pt x="98" y="106"/>
                        </a:lnTo>
                        <a:lnTo>
                          <a:pt x="96" y="108"/>
                        </a:lnTo>
                        <a:lnTo>
                          <a:pt x="90" y="108"/>
                        </a:lnTo>
                        <a:lnTo>
                          <a:pt x="86" y="108"/>
                        </a:lnTo>
                        <a:lnTo>
                          <a:pt x="82" y="112"/>
                        </a:lnTo>
                        <a:lnTo>
                          <a:pt x="80" y="116"/>
                        </a:lnTo>
                        <a:lnTo>
                          <a:pt x="82" y="120"/>
                        </a:lnTo>
                        <a:lnTo>
                          <a:pt x="84" y="126"/>
                        </a:lnTo>
                        <a:lnTo>
                          <a:pt x="84" y="128"/>
                        </a:lnTo>
                        <a:lnTo>
                          <a:pt x="80" y="132"/>
                        </a:lnTo>
                        <a:lnTo>
                          <a:pt x="68" y="136"/>
                        </a:lnTo>
                        <a:lnTo>
                          <a:pt x="54" y="138"/>
                        </a:lnTo>
                        <a:lnTo>
                          <a:pt x="44" y="138"/>
                        </a:lnTo>
                        <a:lnTo>
                          <a:pt x="34" y="138"/>
                        </a:lnTo>
                        <a:lnTo>
                          <a:pt x="24" y="136"/>
                        </a:lnTo>
                        <a:lnTo>
                          <a:pt x="12" y="136"/>
                        </a:lnTo>
                        <a:lnTo>
                          <a:pt x="0" y="134"/>
                        </a:lnTo>
                        <a:lnTo>
                          <a:pt x="6" y="136"/>
                        </a:lnTo>
                        <a:lnTo>
                          <a:pt x="12" y="140"/>
                        </a:lnTo>
                        <a:lnTo>
                          <a:pt x="18" y="148"/>
                        </a:lnTo>
                        <a:lnTo>
                          <a:pt x="24" y="154"/>
                        </a:lnTo>
                        <a:lnTo>
                          <a:pt x="28" y="154"/>
                        </a:lnTo>
                        <a:lnTo>
                          <a:pt x="32" y="156"/>
                        </a:lnTo>
                        <a:lnTo>
                          <a:pt x="34" y="162"/>
                        </a:lnTo>
                        <a:lnTo>
                          <a:pt x="36" y="170"/>
                        </a:lnTo>
                        <a:lnTo>
                          <a:pt x="42" y="174"/>
                        </a:lnTo>
                        <a:lnTo>
                          <a:pt x="46" y="178"/>
                        </a:lnTo>
                        <a:lnTo>
                          <a:pt x="44" y="182"/>
                        </a:lnTo>
                        <a:lnTo>
                          <a:pt x="40" y="184"/>
                        </a:lnTo>
                        <a:lnTo>
                          <a:pt x="30" y="190"/>
                        </a:lnTo>
                        <a:lnTo>
                          <a:pt x="26" y="192"/>
                        </a:lnTo>
                        <a:lnTo>
                          <a:pt x="24" y="198"/>
                        </a:lnTo>
                        <a:lnTo>
                          <a:pt x="22" y="202"/>
                        </a:lnTo>
                        <a:lnTo>
                          <a:pt x="22" y="210"/>
                        </a:lnTo>
                        <a:lnTo>
                          <a:pt x="30" y="216"/>
                        </a:lnTo>
                        <a:lnTo>
                          <a:pt x="34" y="216"/>
                        </a:lnTo>
                        <a:lnTo>
                          <a:pt x="42" y="218"/>
                        </a:lnTo>
                        <a:lnTo>
                          <a:pt x="72" y="218"/>
                        </a:lnTo>
                        <a:lnTo>
                          <a:pt x="80" y="216"/>
                        </a:lnTo>
                        <a:lnTo>
                          <a:pt x="88" y="214"/>
                        </a:lnTo>
                        <a:lnTo>
                          <a:pt x="104" y="208"/>
                        </a:lnTo>
                        <a:lnTo>
                          <a:pt x="108" y="220"/>
                        </a:lnTo>
                        <a:lnTo>
                          <a:pt x="114" y="230"/>
                        </a:lnTo>
                        <a:lnTo>
                          <a:pt x="118" y="234"/>
                        </a:lnTo>
                        <a:lnTo>
                          <a:pt x="122" y="238"/>
                        </a:lnTo>
                        <a:lnTo>
                          <a:pt x="128" y="240"/>
                        </a:lnTo>
                        <a:lnTo>
                          <a:pt x="136" y="242"/>
                        </a:lnTo>
                        <a:lnTo>
                          <a:pt x="136" y="236"/>
                        </a:lnTo>
                        <a:lnTo>
                          <a:pt x="138" y="234"/>
                        </a:lnTo>
                        <a:lnTo>
                          <a:pt x="140" y="232"/>
                        </a:lnTo>
                        <a:lnTo>
                          <a:pt x="144" y="232"/>
                        </a:lnTo>
                        <a:lnTo>
                          <a:pt x="148" y="232"/>
                        </a:lnTo>
                        <a:lnTo>
                          <a:pt x="152" y="234"/>
                        </a:lnTo>
                        <a:lnTo>
                          <a:pt x="156" y="236"/>
                        </a:lnTo>
                        <a:lnTo>
                          <a:pt x="166" y="234"/>
                        </a:lnTo>
                        <a:lnTo>
                          <a:pt x="172" y="230"/>
                        </a:lnTo>
                        <a:lnTo>
                          <a:pt x="174" y="226"/>
                        </a:lnTo>
                        <a:lnTo>
                          <a:pt x="172" y="218"/>
                        </a:lnTo>
                        <a:lnTo>
                          <a:pt x="168" y="214"/>
                        </a:lnTo>
                        <a:lnTo>
                          <a:pt x="160" y="206"/>
                        </a:lnTo>
                        <a:lnTo>
                          <a:pt x="158" y="204"/>
                        </a:lnTo>
                        <a:lnTo>
                          <a:pt x="156" y="200"/>
                        </a:lnTo>
                        <a:lnTo>
                          <a:pt x="156" y="192"/>
                        </a:lnTo>
                        <a:lnTo>
                          <a:pt x="154" y="190"/>
                        </a:lnTo>
                        <a:lnTo>
                          <a:pt x="150" y="190"/>
                        </a:lnTo>
                        <a:lnTo>
                          <a:pt x="146" y="186"/>
                        </a:lnTo>
                        <a:lnTo>
                          <a:pt x="144" y="182"/>
                        </a:lnTo>
                        <a:lnTo>
                          <a:pt x="146" y="178"/>
                        </a:lnTo>
                        <a:lnTo>
                          <a:pt x="150" y="172"/>
                        </a:lnTo>
                        <a:lnTo>
                          <a:pt x="154" y="166"/>
                        </a:lnTo>
                        <a:lnTo>
                          <a:pt x="158" y="164"/>
                        </a:lnTo>
                        <a:lnTo>
                          <a:pt x="162" y="166"/>
                        </a:lnTo>
                        <a:lnTo>
                          <a:pt x="166" y="168"/>
                        </a:lnTo>
                        <a:lnTo>
                          <a:pt x="170" y="168"/>
                        </a:lnTo>
                        <a:lnTo>
                          <a:pt x="174" y="164"/>
                        </a:lnTo>
                        <a:lnTo>
                          <a:pt x="180" y="158"/>
                        </a:lnTo>
                        <a:lnTo>
                          <a:pt x="188" y="146"/>
                        </a:lnTo>
                        <a:lnTo>
                          <a:pt x="192" y="140"/>
                        </a:lnTo>
                        <a:lnTo>
                          <a:pt x="194" y="132"/>
                        </a:lnTo>
                        <a:lnTo>
                          <a:pt x="198" y="126"/>
                        </a:lnTo>
                        <a:lnTo>
                          <a:pt x="202" y="120"/>
                        </a:lnTo>
                        <a:lnTo>
                          <a:pt x="204" y="114"/>
                        </a:lnTo>
                        <a:lnTo>
                          <a:pt x="208" y="110"/>
                        </a:lnTo>
                        <a:lnTo>
                          <a:pt x="208" y="96"/>
                        </a:lnTo>
                        <a:lnTo>
                          <a:pt x="210" y="92"/>
                        </a:lnTo>
                        <a:lnTo>
                          <a:pt x="214" y="90"/>
                        </a:lnTo>
                        <a:lnTo>
                          <a:pt x="214" y="88"/>
                        </a:lnTo>
                        <a:lnTo>
                          <a:pt x="216" y="84"/>
                        </a:lnTo>
                        <a:lnTo>
                          <a:pt x="208" y="80"/>
                        </a:lnTo>
                        <a:lnTo>
                          <a:pt x="198" y="72"/>
                        </a:lnTo>
                        <a:lnTo>
                          <a:pt x="190" y="60"/>
                        </a:lnTo>
                        <a:lnTo>
                          <a:pt x="188" y="56"/>
                        </a:lnTo>
                        <a:lnTo>
                          <a:pt x="188" y="52"/>
                        </a:lnTo>
                        <a:lnTo>
                          <a:pt x="186" y="50"/>
                        </a:lnTo>
                        <a:lnTo>
                          <a:pt x="190" y="44"/>
                        </a:lnTo>
                        <a:lnTo>
                          <a:pt x="194" y="40"/>
                        </a:lnTo>
                        <a:lnTo>
                          <a:pt x="198" y="42"/>
                        </a:lnTo>
                        <a:lnTo>
                          <a:pt x="202" y="44"/>
                        </a:lnTo>
                        <a:lnTo>
                          <a:pt x="204" y="44"/>
                        </a:lnTo>
                        <a:lnTo>
                          <a:pt x="208" y="46"/>
                        </a:lnTo>
                        <a:lnTo>
                          <a:pt x="216" y="44"/>
                        </a:lnTo>
                        <a:lnTo>
                          <a:pt x="224" y="40"/>
                        </a:lnTo>
                        <a:lnTo>
                          <a:pt x="240" y="28"/>
                        </a:lnTo>
                        <a:lnTo>
                          <a:pt x="238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2" name="ïṩḷiḓe"/>
                  <p:cNvSpPr/>
                  <p:nvPr/>
                </p:nvSpPr>
                <p:spPr bwMode="auto">
                  <a:xfrm>
                    <a:off x="5952319" y="2680977"/>
                    <a:ext cx="349813" cy="281612"/>
                  </a:xfrm>
                  <a:custGeom>
                    <a:avLst/>
                    <a:gdLst>
                      <a:gd name="T0" fmla="*/ 2147483647 w 200"/>
                      <a:gd name="T1" fmla="*/ 2147483647 h 168"/>
                      <a:gd name="T2" fmla="*/ 2147483647 w 200"/>
                      <a:gd name="T3" fmla="*/ 2147483647 h 168"/>
                      <a:gd name="T4" fmla="*/ 2147483647 w 200"/>
                      <a:gd name="T5" fmla="*/ 2147483647 h 168"/>
                      <a:gd name="T6" fmla="*/ 2147483647 w 200"/>
                      <a:gd name="T7" fmla="*/ 2147483647 h 168"/>
                      <a:gd name="T8" fmla="*/ 2147483647 w 200"/>
                      <a:gd name="T9" fmla="*/ 0 h 168"/>
                      <a:gd name="T10" fmla="*/ 2147483647 w 200"/>
                      <a:gd name="T11" fmla="*/ 2147483647 h 168"/>
                      <a:gd name="T12" fmla="*/ 2147483647 w 200"/>
                      <a:gd name="T13" fmla="*/ 2147483647 h 168"/>
                      <a:gd name="T14" fmla="*/ 2147483647 w 200"/>
                      <a:gd name="T15" fmla="*/ 2147483647 h 168"/>
                      <a:gd name="T16" fmla="*/ 2147483647 w 200"/>
                      <a:gd name="T17" fmla="*/ 2147483647 h 168"/>
                      <a:gd name="T18" fmla="*/ 2147483647 w 200"/>
                      <a:gd name="T19" fmla="*/ 2147483647 h 168"/>
                      <a:gd name="T20" fmla="*/ 2147483647 w 200"/>
                      <a:gd name="T21" fmla="*/ 2147483647 h 168"/>
                      <a:gd name="T22" fmla="*/ 2147483647 w 200"/>
                      <a:gd name="T23" fmla="*/ 2147483647 h 168"/>
                      <a:gd name="T24" fmla="*/ 2147483647 w 200"/>
                      <a:gd name="T25" fmla="*/ 2147483647 h 168"/>
                      <a:gd name="T26" fmla="*/ 2147483647 w 200"/>
                      <a:gd name="T27" fmla="*/ 2147483647 h 168"/>
                      <a:gd name="T28" fmla="*/ 0 w 200"/>
                      <a:gd name="T29" fmla="*/ 2147483647 h 168"/>
                      <a:gd name="T30" fmla="*/ 2147483647 w 200"/>
                      <a:gd name="T31" fmla="*/ 2147483647 h 168"/>
                      <a:gd name="T32" fmla="*/ 2147483647 w 200"/>
                      <a:gd name="T33" fmla="*/ 2147483647 h 168"/>
                      <a:gd name="T34" fmla="*/ 2147483647 w 200"/>
                      <a:gd name="T35" fmla="*/ 2147483647 h 168"/>
                      <a:gd name="T36" fmla="*/ 2147483647 w 200"/>
                      <a:gd name="T37" fmla="*/ 2147483647 h 168"/>
                      <a:gd name="T38" fmla="*/ 2147483647 w 200"/>
                      <a:gd name="T39" fmla="*/ 2147483647 h 168"/>
                      <a:gd name="T40" fmla="*/ 2147483647 w 200"/>
                      <a:gd name="T41" fmla="*/ 2147483647 h 168"/>
                      <a:gd name="T42" fmla="*/ 2147483647 w 200"/>
                      <a:gd name="T43" fmla="*/ 2147483647 h 168"/>
                      <a:gd name="T44" fmla="*/ 2147483647 w 200"/>
                      <a:gd name="T45" fmla="*/ 2147483647 h 168"/>
                      <a:gd name="T46" fmla="*/ 2147483647 w 200"/>
                      <a:gd name="T47" fmla="*/ 2147483647 h 168"/>
                      <a:gd name="T48" fmla="*/ 2147483647 w 200"/>
                      <a:gd name="T49" fmla="*/ 2147483647 h 168"/>
                      <a:gd name="T50" fmla="*/ 2147483647 w 200"/>
                      <a:gd name="T51" fmla="*/ 2147483647 h 168"/>
                      <a:gd name="T52" fmla="*/ 2147483647 w 200"/>
                      <a:gd name="T53" fmla="*/ 2147483647 h 168"/>
                      <a:gd name="T54" fmla="*/ 2147483647 w 200"/>
                      <a:gd name="T55" fmla="*/ 2147483647 h 168"/>
                      <a:gd name="T56" fmla="*/ 2147483647 w 200"/>
                      <a:gd name="T57" fmla="*/ 2147483647 h 168"/>
                      <a:gd name="T58" fmla="*/ 2147483647 w 200"/>
                      <a:gd name="T59" fmla="*/ 2147483647 h 168"/>
                      <a:gd name="T60" fmla="*/ 2147483647 w 200"/>
                      <a:gd name="T61" fmla="*/ 2147483647 h 168"/>
                      <a:gd name="T62" fmla="*/ 2147483647 w 200"/>
                      <a:gd name="T63" fmla="*/ 2147483647 h 168"/>
                      <a:gd name="T64" fmla="*/ 2147483647 w 200"/>
                      <a:gd name="T65" fmla="*/ 2147483647 h 168"/>
                      <a:gd name="T66" fmla="*/ 2147483647 w 200"/>
                      <a:gd name="T67" fmla="*/ 2147483647 h 168"/>
                      <a:gd name="T68" fmla="*/ 2147483647 w 200"/>
                      <a:gd name="T69" fmla="*/ 2147483647 h 168"/>
                      <a:gd name="T70" fmla="*/ 2147483647 w 200"/>
                      <a:gd name="T71" fmla="*/ 2147483647 h 168"/>
                      <a:gd name="T72" fmla="*/ 2147483647 w 200"/>
                      <a:gd name="T73" fmla="*/ 2147483647 h 168"/>
                      <a:gd name="T74" fmla="*/ 2147483647 w 200"/>
                      <a:gd name="T75" fmla="*/ 2147483647 h 168"/>
                      <a:gd name="T76" fmla="*/ 2147483647 w 200"/>
                      <a:gd name="T77" fmla="*/ 2147483647 h 168"/>
                      <a:gd name="T78" fmla="*/ 2147483647 w 200"/>
                      <a:gd name="T79" fmla="*/ 2147483647 h 168"/>
                      <a:gd name="T80" fmla="*/ 2147483647 w 200"/>
                      <a:gd name="T81" fmla="*/ 2147483647 h 168"/>
                      <a:gd name="T82" fmla="*/ 2147483647 w 200"/>
                      <a:gd name="T83" fmla="*/ 2147483647 h 168"/>
                      <a:gd name="T84" fmla="*/ 2147483647 w 200"/>
                      <a:gd name="T85" fmla="*/ 2147483647 h 168"/>
                      <a:gd name="T86" fmla="*/ 2147483647 w 200"/>
                      <a:gd name="T87" fmla="*/ 2147483647 h 168"/>
                      <a:gd name="T88" fmla="*/ 2147483647 w 200"/>
                      <a:gd name="T89" fmla="*/ 2147483647 h 168"/>
                      <a:gd name="T90" fmla="*/ 2147483647 w 200"/>
                      <a:gd name="T91" fmla="*/ 2147483647 h 168"/>
                      <a:gd name="T92" fmla="*/ 2147483647 w 200"/>
                      <a:gd name="T93" fmla="*/ 2147483647 h 168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200"/>
                      <a:gd name="T142" fmla="*/ 0 h 168"/>
                      <a:gd name="T143" fmla="*/ 200 w 200"/>
                      <a:gd name="T144" fmla="*/ 168 h 168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200" h="168">
                        <a:moveTo>
                          <a:pt x="184" y="22"/>
                        </a:moveTo>
                        <a:lnTo>
                          <a:pt x="174" y="26"/>
                        </a:lnTo>
                        <a:lnTo>
                          <a:pt x="168" y="26"/>
                        </a:lnTo>
                        <a:lnTo>
                          <a:pt x="160" y="28"/>
                        </a:lnTo>
                        <a:lnTo>
                          <a:pt x="156" y="26"/>
                        </a:lnTo>
                        <a:lnTo>
                          <a:pt x="152" y="24"/>
                        </a:lnTo>
                        <a:lnTo>
                          <a:pt x="148" y="18"/>
                        </a:lnTo>
                        <a:lnTo>
                          <a:pt x="144" y="8"/>
                        </a:lnTo>
                        <a:lnTo>
                          <a:pt x="142" y="0"/>
                        </a:lnTo>
                        <a:lnTo>
                          <a:pt x="136" y="0"/>
                        </a:lnTo>
                        <a:lnTo>
                          <a:pt x="130" y="6"/>
                        </a:lnTo>
                        <a:lnTo>
                          <a:pt x="122" y="16"/>
                        </a:lnTo>
                        <a:lnTo>
                          <a:pt x="114" y="24"/>
                        </a:lnTo>
                        <a:lnTo>
                          <a:pt x="108" y="26"/>
                        </a:lnTo>
                        <a:lnTo>
                          <a:pt x="102" y="28"/>
                        </a:lnTo>
                        <a:lnTo>
                          <a:pt x="74" y="28"/>
                        </a:lnTo>
                        <a:lnTo>
                          <a:pt x="60" y="20"/>
                        </a:lnTo>
                        <a:lnTo>
                          <a:pt x="46" y="42"/>
                        </a:lnTo>
                        <a:lnTo>
                          <a:pt x="40" y="50"/>
                        </a:lnTo>
                        <a:lnTo>
                          <a:pt x="36" y="54"/>
                        </a:lnTo>
                        <a:lnTo>
                          <a:pt x="30" y="56"/>
                        </a:lnTo>
                        <a:lnTo>
                          <a:pt x="24" y="58"/>
                        </a:lnTo>
                        <a:lnTo>
                          <a:pt x="16" y="56"/>
                        </a:lnTo>
                        <a:lnTo>
                          <a:pt x="12" y="56"/>
                        </a:lnTo>
                        <a:lnTo>
                          <a:pt x="10" y="56"/>
                        </a:lnTo>
                        <a:lnTo>
                          <a:pt x="4" y="58"/>
                        </a:lnTo>
                        <a:lnTo>
                          <a:pt x="4" y="50"/>
                        </a:lnTo>
                        <a:lnTo>
                          <a:pt x="4" y="56"/>
                        </a:lnTo>
                        <a:lnTo>
                          <a:pt x="0" y="72"/>
                        </a:lnTo>
                        <a:lnTo>
                          <a:pt x="0" y="84"/>
                        </a:lnTo>
                        <a:lnTo>
                          <a:pt x="0" y="92"/>
                        </a:lnTo>
                        <a:lnTo>
                          <a:pt x="4" y="104"/>
                        </a:lnTo>
                        <a:lnTo>
                          <a:pt x="8" y="116"/>
                        </a:lnTo>
                        <a:lnTo>
                          <a:pt x="10" y="122"/>
                        </a:lnTo>
                        <a:lnTo>
                          <a:pt x="12" y="126"/>
                        </a:lnTo>
                        <a:lnTo>
                          <a:pt x="18" y="130"/>
                        </a:lnTo>
                        <a:lnTo>
                          <a:pt x="26" y="132"/>
                        </a:lnTo>
                        <a:lnTo>
                          <a:pt x="26" y="136"/>
                        </a:lnTo>
                        <a:lnTo>
                          <a:pt x="24" y="138"/>
                        </a:lnTo>
                        <a:lnTo>
                          <a:pt x="18" y="146"/>
                        </a:lnTo>
                        <a:lnTo>
                          <a:pt x="14" y="152"/>
                        </a:lnTo>
                        <a:lnTo>
                          <a:pt x="12" y="156"/>
                        </a:lnTo>
                        <a:lnTo>
                          <a:pt x="12" y="160"/>
                        </a:lnTo>
                        <a:lnTo>
                          <a:pt x="12" y="162"/>
                        </a:lnTo>
                        <a:lnTo>
                          <a:pt x="16" y="164"/>
                        </a:lnTo>
                        <a:lnTo>
                          <a:pt x="28" y="166"/>
                        </a:lnTo>
                        <a:lnTo>
                          <a:pt x="40" y="166"/>
                        </a:lnTo>
                        <a:lnTo>
                          <a:pt x="50" y="168"/>
                        </a:lnTo>
                        <a:lnTo>
                          <a:pt x="60" y="168"/>
                        </a:lnTo>
                        <a:lnTo>
                          <a:pt x="70" y="168"/>
                        </a:lnTo>
                        <a:lnTo>
                          <a:pt x="84" y="166"/>
                        </a:lnTo>
                        <a:lnTo>
                          <a:pt x="96" y="162"/>
                        </a:lnTo>
                        <a:lnTo>
                          <a:pt x="100" y="158"/>
                        </a:lnTo>
                        <a:lnTo>
                          <a:pt x="100" y="156"/>
                        </a:lnTo>
                        <a:lnTo>
                          <a:pt x="98" y="150"/>
                        </a:lnTo>
                        <a:lnTo>
                          <a:pt x="96" y="146"/>
                        </a:lnTo>
                        <a:lnTo>
                          <a:pt x="98" y="142"/>
                        </a:lnTo>
                        <a:lnTo>
                          <a:pt x="102" y="138"/>
                        </a:lnTo>
                        <a:lnTo>
                          <a:pt x="106" y="138"/>
                        </a:lnTo>
                        <a:lnTo>
                          <a:pt x="112" y="138"/>
                        </a:lnTo>
                        <a:lnTo>
                          <a:pt x="114" y="136"/>
                        </a:lnTo>
                        <a:lnTo>
                          <a:pt x="116" y="134"/>
                        </a:lnTo>
                        <a:lnTo>
                          <a:pt x="120" y="130"/>
                        </a:lnTo>
                        <a:lnTo>
                          <a:pt x="122" y="126"/>
                        </a:lnTo>
                        <a:lnTo>
                          <a:pt x="130" y="126"/>
                        </a:lnTo>
                        <a:lnTo>
                          <a:pt x="136" y="126"/>
                        </a:lnTo>
                        <a:lnTo>
                          <a:pt x="140" y="124"/>
                        </a:lnTo>
                        <a:lnTo>
                          <a:pt x="142" y="120"/>
                        </a:lnTo>
                        <a:lnTo>
                          <a:pt x="138" y="118"/>
                        </a:lnTo>
                        <a:lnTo>
                          <a:pt x="138" y="114"/>
                        </a:lnTo>
                        <a:lnTo>
                          <a:pt x="140" y="110"/>
                        </a:lnTo>
                        <a:lnTo>
                          <a:pt x="142" y="106"/>
                        </a:lnTo>
                        <a:lnTo>
                          <a:pt x="148" y="100"/>
                        </a:lnTo>
                        <a:lnTo>
                          <a:pt x="148" y="98"/>
                        </a:lnTo>
                        <a:lnTo>
                          <a:pt x="148" y="94"/>
                        </a:lnTo>
                        <a:lnTo>
                          <a:pt x="148" y="90"/>
                        </a:lnTo>
                        <a:lnTo>
                          <a:pt x="152" y="84"/>
                        </a:lnTo>
                        <a:lnTo>
                          <a:pt x="156" y="78"/>
                        </a:lnTo>
                        <a:lnTo>
                          <a:pt x="162" y="70"/>
                        </a:lnTo>
                        <a:lnTo>
                          <a:pt x="164" y="64"/>
                        </a:lnTo>
                        <a:lnTo>
                          <a:pt x="162" y="58"/>
                        </a:lnTo>
                        <a:lnTo>
                          <a:pt x="158" y="54"/>
                        </a:lnTo>
                        <a:lnTo>
                          <a:pt x="156" y="50"/>
                        </a:lnTo>
                        <a:lnTo>
                          <a:pt x="154" y="46"/>
                        </a:lnTo>
                        <a:lnTo>
                          <a:pt x="156" y="42"/>
                        </a:lnTo>
                        <a:lnTo>
                          <a:pt x="158" y="38"/>
                        </a:lnTo>
                        <a:lnTo>
                          <a:pt x="164" y="36"/>
                        </a:lnTo>
                        <a:lnTo>
                          <a:pt x="170" y="34"/>
                        </a:lnTo>
                        <a:lnTo>
                          <a:pt x="180" y="32"/>
                        </a:lnTo>
                        <a:lnTo>
                          <a:pt x="190" y="32"/>
                        </a:lnTo>
                        <a:lnTo>
                          <a:pt x="200" y="30"/>
                        </a:lnTo>
                        <a:lnTo>
                          <a:pt x="200" y="28"/>
                        </a:lnTo>
                        <a:lnTo>
                          <a:pt x="192" y="26"/>
                        </a:lnTo>
                        <a:lnTo>
                          <a:pt x="184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3" name="îṥḷïḍê"/>
                  <p:cNvSpPr/>
                  <p:nvPr/>
                </p:nvSpPr>
                <p:spPr bwMode="auto">
                  <a:xfrm>
                    <a:off x="6486679" y="2277473"/>
                    <a:ext cx="841479" cy="311036"/>
                  </a:xfrm>
                  <a:custGeom>
                    <a:avLst/>
                    <a:gdLst>
                      <a:gd name="T0" fmla="*/ 2147483647 w 482"/>
                      <a:gd name="T1" fmla="*/ 2147483647 h 186"/>
                      <a:gd name="T2" fmla="*/ 2147483647 w 482"/>
                      <a:gd name="T3" fmla="*/ 2147483647 h 186"/>
                      <a:gd name="T4" fmla="*/ 2147483647 w 482"/>
                      <a:gd name="T5" fmla="*/ 2147483647 h 186"/>
                      <a:gd name="T6" fmla="*/ 2147483647 w 482"/>
                      <a:gd name="T7" fmla="*/ 2147483647 h 186"/>
                      <a:gd name="T8" fmla="*/ 2147483647 w 482"/>
                      <a:gd name="T9" fmla="*/ 2147483647 h 186"/>
                      <a:gd name="T10" fmla="*/ 2147483647 w 482"/>
                      <a:gd name="T11" fmla="*/ 2147483647 h 186"/>
                      <a:gd name="T12" fmla="*/ 2147483647 w 482"/>
                      <a:gd name="T13" fmla="*/ 2147483647 h 186"/>
                      <a:gd name="T14" fmla="*/ 2147483647 w 482"/>
                      <a:gd name="T15" fmla="*/ 2147483647 h 186"/>
                      <a:gd name="T16" fmla="*/ 2147483647 w 482"/>
                      <a:gd name="T17" fmla="*/ 2147483647 h 186"/>
                      <a:gd name="T18" fmla="*/ 2147483647 w 482"/>
                      <a:gd name="T19" fmla="*/ 2147483647 h 186"/>
                      <a:gd name="T20" fmla="*/ 2147483647 w 482"/>
                      <a:gd name="T21" fmla="*/ 2147483647 h 186"/>
                      <a:gd name="T22" fmla="*/ 2147483647 w 482"/>
                      <a:gd name="T23" fmla="*/ 2147483647 h 186"/>
                      <a:gd name="T24" fmla="*/ 2147483647 w 482"/>
                      <a:gd name="T25" fmla="*/ 2147483647 h 186"/>
                      <a:gd name="T26" fmla="*/ 2147483647 w 482"/>
                      <a:gd name="T27" fmla="*/ 2147483647 h 186"/>
                      <a:gd name="T28" fmla="*/ 2147483647 w 482"/>
                      <a:gd name="T29" fmla="*/ 2147483647 h 186"/>
                      <a:gd name="T30" fmla="*/ 2147483647 w 482"/>
                      <a:gd name="T31" fmla="*/ 2147483647 h 186"/>
                      <a:gd name="T32" fmla="*/ 2147483647 w 482"/>
                      <a:gd name="T33" fmla="*/ 2147483647 h 186"/>
                      <a:gd name="T34" fmla="*/ 2147483647 w 482"/>
                      <a:gd name="T35" fmla="*/ 2147483647 h 186"/>
                      <a:gd name="T36" fmla="*/ 2147483647 w 482"/>
                      <a:gd name="T37" fmla="*/ 2147483647 h 186"/>
                      <a:gd name="T38" fmla="*/ 2147483647 w 482"/>
                      <a:gd name="T39" fmla="*/ 2147483647 h 186"/>
                      <a:gd name="T40" fmla="*/ 2147483647 w 482"/>
                      <a:gd name="T41" fmla="*/ 2147483647 h 186"/>
                      <a:gd name="T42" fmla="*/ 2147483647 w 482"/>
                      <a:gd name="T43" fmla="*/ 2147483647 h 186"/>
                      <a:gd name="T44" fmla="*/ 2147483647 w 482"/>
                      <a:gd name="T45" fmla="*/ 2147483647 h 186"/>
                      <a:gd name="T46" fmla="*/ 2147483647 w 482"/>
                      <a:gd name="T47" fmla="*/ 2147483647 h 186"/>
                      <a:gd name="T48" fmla="*/ 2147483647 w 482"/>
                      <a:gd name="T49" fmla="*/ 2147483647 h 186"/>
                      <a:gd name="T50" fmla="*/ 2147483647 w 482"/>
                      <a:gd name="T51" fmla="*/ 2147483647 h 186"/>
                      <a:gd name="T52" fmla="*/ 2147483647 w 482"/>
                      <a:gd name="T53" fmla="*/ 2147483647 h 186"/>
                      <a:gd name="T54" fmla="*/ 2147483647 w 482"/>
                      <a:gd name="T55" fmla="*/ 2147483647 h 186"/>
                      <a:gd name="T56" fmla="*/ 2147483647 w 482"/>
                      <a:gd name="T57" fmla="*/ 2147483647 h 186"/>
                      <a:gd name="T58" fmla="*/ 2147483647 w 482"/>
                      <a:gd name="T59" fmla="*/ 2147483647 h 186"/>
                      <a:gd name="T60" fmla="*/ 2147483647 w 482"/>
                      <a:gd name="T61" fmla="*/ 2147483647 h 186"/>
                      <a:gd name="T62" fmla="*/ 2147483647 w 482"/>
                      <a:gd name="T63" fmla="*/ 2147483647 h 186"/>
                      <a:gd name="T64" fmla="*/ 2147483647 w 482"/>
                      <a:gd name="T65" fmla="*/ 2147483647 h 186"/>
                      <a:gd name="T66" fmla="*/ 2147483647 w 482"/>
                      <a:gd name="T67" fmla="*/ 2147483647 h 186"/>
                      <a:gd name="T68" fmla="*/ 2147483647 w 482"/>
                      <a:gd name="T69" fmla="*/ 2147483647 h 186"/>
                      <a:gd name="T70" fmla="*/ 2147483647 w 482"/>
                      <a:gd name="T71" fmla="*/ 2147483647 h 186"/>
                      <a:gd name="T72" fmla="*/ 2147483647 w 482"/>
                      <a:gd name="T73" fmla="*/ 2147483647 h 186"/>
                      <a:gd name="T74" fmla="*/ 2147483647 w 482"/>
                      <a:gd name="T75" fmla="*/ 2147483647 h 186"/>
                      <a:gd name="T76" fmla="*/ 2147483647 w 482"/>
                      <a:gd name="T77" fmla="*/ 2147483647 h 186"/>
                      <a:gd name="T78" fmla="*/ 2147483647 w 482"/>
                      <a:gd name="T79" fmla="*/ 2147483647 h 186"/>
                      <a:gd name="T80" fmla="*/ 2147483647 w 482"/>
                      <a:gd name="T81" fmla="*/ 2147483647 h 186"/>
                      <a:gd name="T82" fmla="*/ 2147483647 w 482"/>
                      <a:gd name="T83" fmla="*/ 2147483647 h 186"/>
                      <a:gd name="T84" fmla="*/ 2147483647 w 482"/>
                      <a:gd name="T85" fmla="*/ 2147483647 h 186"/>
                      <a:gd name="T86" fmla="*/ 2147483647 w 482"/>
                      <a:gd name="T87" fmla="*/ 2147483647 h 186"/>
                      <a:gd name="T88" fmla="*/ 2147483647 w 482"/>
                      <a:gd name="T89" fmla="*/ 2147483647 h 186"/>
                      <a:gd name="T90" fmla="*/ 2147483647 w 482"/>
                      <a:gd name="T91" fmla="*/ 2147483647 h 186"/>
                      <a:gd name="T92" fmla="*/ 2147483647 w 482"/>
                      <a:gd name="T93" fmla="*/ 2147483647 h 186"/>
                      <a:gd name="T94" fmla="*/ 2147483647 w 482"/>
                      <a:gd name="T95" fmla="*/ 2147483647 h 186"/>
                      <a:gd name="T96" fmla="*/ 2147483647 w 482"/>
                      <a:gd name="T97" fmla="*/ 2147483647 h 186"/>
                      <a:gd name="T98" fmla="*/ 2147483647 w 482"/>
                      <a:gd name="T99" fmla="*/ 0 h 186"/>
                      <a:gd name="T100" fmla="*/ 2147483647 w 482"/>
                      <a:gd name="T101" fmla="*/ 2147483647 h 186"/>
                      <a:gd name="T102" fmla="*/ 2147483647 w 482"/>
                      <a:gd name="T103" fmla="*/ 2147483647 h 186"/>
                      <a:gd name="T104" fmla="*/ 2147483647 w 482"/>
                      <a:gd name="T105" fmla="*/ 2147483647 h 186"/>
                      <a:gd name="T106" fmla="*/ 2147483647 w 482"/>
                      <a:gd name="T107" fmla="*/ 2147483647 h 186"/>
                      <a:gd name="T108" fmla="*/ 2147483647 w 482"/>
                      <a:gd name="T109" fmla="*/ 2147483647 h 186"/>
                      <a:gd name="T110" fmla="*/ 2147483647 w 482"/>
                      <a:gd name="T111" fmla="*/ 2147483647 h 186"/>
                      <a:gd name="T112" fmla="*/ 2147483647 w 482"/>
                      <a:gd name="T113" fmla="*/ 2147483647 h 186"/>
                      <a:gd name="T114" fmla="*/ 2147483647 w 482"/>
                      <a:gd name="T115" fmla="*/ 2147483647 h 186"/>
                      <a:gd name="T116" fmla="*/ 2147483647 w 482"/>
                      <a:gd name="T117" fmla="*/ 2147483647 h 186"/>
                      <a:gd name="T118" fmla="*/ 2147483647 w 482"/>
                      <a:gd name="T119" fmla="*/ 2147483647 h 186"/>
                      <a:gd name="T120" fmla="*/ 2147483647 w 482"/>
                      <a:gd name="T121" fmla="*/ 2147483647 h 186"/>
                      <a:gd name="T122" fmla="*/ 2147483647 w 482"/>
                      <a:gd name="T123" fmla="*/ 2147483647 h 186"/>
                      <a:gd name="T124" fmla="*/ 0 w 482"/>
                      <a:gd name="T125" fmla="*/ 2147483647 h 18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482"/>
                      <a:gd name="T190" fmla="*/ 0 h 186"/>
                      <a:gd name="T191" fmla="*/ 482 w 482"/>
                      <a:gd name="T192" fmla="*/ 186 h 18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482" h="186">
                        <a:moveTo>
                          <a:pt x="0" y="50"/>
                        </a:moveTo>
                        <a:lnTo>
                          <a:pt x="4" y="56"/>
                        </a:lnTo>
                        <a:lnTo>
                          <a:pt x="6" y="60"/>
                        </a:lnTo>
                        <a:lnTo>
                          <a:pt x="12" y="64"/>
                        </a:lnTo>
                        <a:lnTo>
                          <a:pt x="20" y="66"/>
                        </a:lnTo>
                        <a:lnTo>
                          <a:pt x="34" y="72"/>
                        </a:lnTo>
                        <a:lnTo>
                          <a:pt x="40" y="74"/>
                        </a:lnTo>
                        <a:lnTo>
                          <a:pt x="48" y="78"/>
                        </a:lnTo>
                        <a:lnTo>
                          <a:pt x="60" y="86"/>
                        </a:lnTo>
                        <a:lnTo>
                          <a:pt x="64" y="92"/>
                        </a:lnTo>
                        <a:lnTo>
                          <a:pt x="68" y="100"/>
                        </a:lnTo>
                        <a:lnTo>
                          <a:pt x="72" y="114"/>
                        </a:lnTo>
                        <a:lnTo>
                          <a:pt x="76" y="120"/>
                        </a:lnTo>
                        <a:lnTo>
                          <a:pt x="80" y="126"/>
                        </a:lnTo>
                        <a:lnTo>
                          <a:pt x="110" y="126"/>
                        </a:lnTo>
                        <a:lnTo>
                          <a:pt x="118" y="130"/>
                        </a:lnTo>
                        <a:lnTo>
                          <a:pt x="128" y="134"/>
                        </a:lnTo>
                        <a:lnTo>
                          <a:pt x="138" y="134"/>
                        </a:lnTo>
                        <a:lnTo>
                          <a:pt x="146" y="140"/>
                        </a:lnTo>
                        <a:lnTo>
                          <a:pt x="156" y="146"/>
                        </a:lnTo>
                        <a:lnTo>
                          <a:pt x="164" y="154"/>
                        </a:lnTo>
                        <a:lnTo>
                          <a:pt x="172" y="162"/>
                        </a:lnTo>
                        <a:lnTo>
                          <a:pt x="180" y="166"/>
                        </a:lnTo>
                        <a:lnTo>
                          <a:pt x="214" y="166"/>
                        </a:lnTo>
                        <a:lnTo>
                          <a:pt x="214" y="168"/>
                        </a:lnTo>
                        <a:lnTo>
                          <a:pt x="258" y="168"/>
                        </a:lnTo>
                        <a:lnTo>
                          <a:pt x="268" y="174"/>
                        </a:lnTo>
                        <a:lnTo>
                          <a:pt x="280" y="180"/>
                        </a:lnTo>
                        <a:lnTo>
                          <a:pt x="296" y="184"/>
                        </a:lnTo>
                        <a:lnTo>
                          <a:pt x="310" y="186"/>
                        </a:lnTo>
                        <a:lnTo>
                          <a:pt x="318" y="184"/>
                        </a:lnTo>
                        <a:lnTo>
                          <a:pt x="324" y="180"/>
                        </a:lnTo>
                        <a:lnTo>
                          <a:pt x="334" y="172"/>
                        </a:lnTo>
                        <a:lnTo>
                          <a:pt x="362" y="172"/>
                        </a:lnTo>
                        <a:lnTo>
                          <a:pt x="374" y="168"/>
                        </a:lnTo>
                        <a:lnTo>
                          <a:pt x="384" y="162"/>
                        </a:lnTo>
                        <a:lnTo>
                          <a:pt x="392" y="156"/>
                        </a:lnTo>
                        <a:lnTo>
                          <a:pt x="396" y="150"/>
                        </a:lnTo>
                        <a:lnTo>
                          <a:pt x="396" y="146"/>
                        </a:lnTo>
                        <a:lnTo>
                          <a:pt x="396" y="142"/>
                        </a:lnTo>
                        <a:lnTo>
                          <a:pt x="394" y="140"/>
                        </a:lnTo>
                        <a:lnTo>
                          <a:pt x="390" y="138"/>
                        </a:lnTo>
                        <a:lnTo>
                          <a:pt x="384" y="134"/>
                        </a:lnTo>
                        <a:lnTo>
                          <a:pt x="382" y="134"/>
                        </a:lnTo>
                        <a:lnTo>
                          <a:pt x="382" y="130"/>
                        </a:lnTo>
                        <a:lnTo>
                          <a:pt x="384" y="126"/>
                        </a:lnTo>
                        <a:lnTo>
                          <a:pt x="388" y="124"/>
                        </a:lnTo>
                        <a:lnTo>
                          <a:pt x="390" y="124"/>
                        </a:lnTo>
                        <a:lnTo>
                          <a:pt x="394" y="126"/>
                        </a:lnTo>
                        <a:lnTo>
                          <a:pt x="398" y="128"/>
                        </a:lnTo>
                        <a:lnTo>
                          <a:pt x="404" y="128"/>
                        </a:lnTo>
                        <a:lnTo>
                          <a:pt x="410" y="126"/>
                        </a:lnTo>
                        <a:lnTo>
                          <a:pt x="416" y="124"/>
                        </a:lnTo>
                        <a:lnTo>
                          <a:pt x="418" y="120"/>
                        </a:lnTo>
                        <a:lnTo>
                          <a:pt x="422" y="118"/>
                        </a:lnTo>
                        <a:lnTo>
                          <a:pt x="432" y="116"/>
                        </a:lnTo>
                        <a:lnTo>
                          <a:pt x="436" y="116"/>
                        </a:lnTo>
                        <a:lnTo>
                          <a:pt x="440" y="114"/>
                        </a:lnTo>
                        <a:lnTo>
                          <a:pt x="440" y="108"/>
                        </a:lnTo>
                        <a:lnTo>
                          <a:pt x="442" y="106"/>
                        </a:lnTo>
                        <a:lnTo>
                          <a:pt x="442" y="102"/>
                        </a:lnTo>
                        <a:lnTo>
                          <a:pt x="444" y="98"/>
                        </a:lnTo>
                        <a:lnTo>
                          <a:pt x="462" y="96"/>
                        </a:lnTo>
                        <a:lnTo>
                          <a:pt x="482" y="94"/>
                        </a:lnTo>
                        <a:lnTo>
                          <a:pt x="476" y="86"/>
                        </a:lnTo>
                        <a:lnTo>
                          <a:pt x="468" y="80"/>
                        </a:lnTo>
                        <a:lnTo>
                          <a:pt x="458" y="74"/>
                        </a:lnTo>
                        <a:lnTo>
                          <a:pt x="448" y="72"/>
                        </a:lnTo>
                        <a:lnTo>
                          <a:pt x="442" y="74"/>
                        </a:lnTo>
                        <a:lnTo>
                          <a:pt x="434" y="76"/>
                        </a:lnTo>
                        <a:lnTo>
                          <a:pt x="416" y="76"/>
                        </a:lnTo>
                        <a:lnTo>
                          <a:pt x="410" y="76"/>
                        </a:lnTo>
                        <a:lnTo>
                          <a:pt x="408" y="72"/>
                        </a:lnTo>
                        <a:lnTo>
                          <a:pt x="404" y="68"/>
                        </a:lnTo>
                        <a:lnTo>
                          <a:pt x="404" y="62"/>
                        </a:lnTo>
                        <a:lnTo>
                          <a:pt x="402" y="40"/>
                        </a:lnTo>
                        <a:lnTo>
                          <a:pt x="384" y="32"/>
                        </a:lnTo>
                        <a:lnTo>
                          <a:pt x="374" y="30"/>
                        </a:lnTo>
                        <a:lnTo>
                          <a:pt x="368" y="30"/>
                        </a:lnTo>
                        <a:lnTo>
                          <a:pt x="362" y="30"/>
                        </a:lnTo>
                        <a:lnTo>
                          <a:pt x="356" y="32"/>
                        </a:lnTo>
                        <a:lnTo>
                          <a:pt x="344" y="40"/>
                        </a:lnTo>
                        <a:lnTo>
                          <a:pt x="334" y="48"/>
                        </a:lnTo>
                        <a:lnTo>
                          <a:pt x="326" y="50"/>
                        </a:lnTo>
                        <a:lnTo>
                          <a:pt x="318" y="50"/>
                        </a:lnTo>
                        <a:lnTo>
                          <a:pt x="304" y="48"/>
                        </a:lnTo>
                        <a:lnTo>
                          <a:pt x="290" y="46"/>
                        </a:lnTo>
                        <a:lnTo>
                          <a:pt x="264" y="34"/>
                        </a:lnTo>
                        <a:lnTo>
                          <a:pt x="252" y="28"/>
                        </a:lnTo>
                        <a:lnTo>
                          <a:pt x="240" y="26"/>
                        </a:lnTo>
                        <a:lnTo>
                          <a:pt x="226" y="24"/>
                        </a:lnTo>
                        <a:lnTo>
                          <a:pt x="212" y="26"/>
                        </a:lnTo>
                        <a:lnTo>
                          <a:pt x="204" y="28"/>
                        </a:lnTo>
                        <a:lnTo>
                          <a:pt x="198" y="26"/>
                        </a:lnTo>
                        <a:lnTo>
                          <a:pt x="196" y="24"/>
                        </a:lnTo>
                        <a:lnTo>
                          <a:pt x="192" y="22"/>
                        </a:lnTo>
                        <a:lnTo>
                          <a:pt x="186" y="14"/>
                        </a:lnTo>
                        <a:lnTo>
                          <a:pt x="180" y="8"/>
                        </a:lnTo>
                        <a:lnTo>
                          <a:pt x="170" y="4"/>
                        </a:lnTo>
                        <a:lnTo>
                          <a:pt x="152" y="0"/>
                        </a:lnTo>
                        <a:lnTo>
                          <a:pt x="134" y="0"/>
                        </a:lnTo>
                        <a:lnTo>
                          <a:pt x="128" y="2"/>
                        </a:lnTo>
                        <a:lnTo>
                          <a:pt x="126" y="2"/>
                        </a:lnTo>
                        <a:lnTo>
                          <a:pt x="124" y="4"/>
                        </a:lnTo>
                        <a:lnTo>
                          <a:pt x="126" y="8"/>
                        </a:lnTo>
                        <a:lnTo>
                          <a:pt x="128" y="12"/>
                        </a:lnTo>
                        <a:lnTo>
                          <a:pt x="132" y="18"/>
                        </a:lnTo>
                        <a:lnTo>
                          <a:pt x="138" y="24"/>
                        </a:lnTo>
                        <a:lnTo>
                          <a:pt x="140" y="26"/>
                        </a:lnTo>
                        <a:lnTo>
                          <a:pt x="140" y="30"/>
                        </a:lnTo>
                        <a:lnTo>
                          <a:pt x="138" y="34"/>
                        </a:lnTo>
                        <a:lnTo>
                          <a:pt x="134" y="36"/>
                        </a:lnTo>
                        <a:lnTo>
                          <a:pt x="130" y="38"/>
                        </a:lnTo>
                        <a:lnTo>
                          <a:pt x="124" y="38"/>
                        </a:lnTo>
                        <a:lnTo>
                          <a:pt x="114" y="38"/>
                        </a:lnTo>
                        <a:lnTo>
                          <a:pt x="104" y="36"/>
                        </a:lnTo>
                        <a:lnTo>
                          <a:pt x="86" y="30"/>
                        </a:lnTo>
                        <a:lnTo>
                          <a:pt x="68" y="24"/>
                        </a:lnTo>
                        <a:lnTo>
                          <a:pt x="62" y="24"/>
                        </a:lnTo>
                        <a:lnTo>
                          <a:pt x="54" y="22"/>
                        </a:lnTo>
                        <a:lnTo>
                          <a:pt x="46" y="24"/>
                        </a:lnTo>
                        <a:lnTo>
                          <a:pt x="38" y="24"/>
                        </a:lnTo>
                        <a:lnTo>
                          <a:pt x="24" y="30"/>
                        </a:lnTo>
                        <a:lnTo>
                          <a:pt x="10" y="42"/>
                        </a:lnTo>
                        <a:lnTo>
                          <a:pt x="0" y="52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4" name="ï$ľîḍe"/>
                  <p:cNvSpPr/>
                  <p:nvPr/>
                </p:nvSpPr>
                <p:spPr bwMode="auto">
                  <a:xfrm>
                    <a:off x="7559530" y="2545074"/>
                    <a:ext cx="132212" cy="152715"/>
                  </a:xfrm>
                  <a:custGeom>
                    <a:avLst/>
                    <a:gdLst>
                      <a:gd name="T0" fmla="*/ 2147483647 w 76"/>
                      <a:gd name="T1" fmla="*/ 2147483647 h 92"/>
                      <a:gd name="T2" fmla="*/ 2147483647 w 76"/>
                      <a:gd name="T3" fmla="*/ 2147483647 h 92"/>
                      <a:gd name="T4" fmla="*/ 2147483647 w 76"/>
                      <a:gd name="T5" fmla="*/ 2147483647 h 92"/>
                      <a:gd name="T6" fmla="*/ 2147483647 w 76"/>
                      <a:gd name="T7" fmla="*/ 2147483647 h 92"/>
                      <a:gd name="T8" fmla="*/ 2147483647 w 76"/>
                      <a:gd name="T9" fmla="*/ 2147483647 h 92"/>
                      <a:gd name="T10" fmla="*/ 2147483647 w 76"/>
                      <a:gd name="T11" fmla="*/ 2147483647 h 92"/>
                      <a:gd name="T12" fmla="*/ 2147483647 w 76"/>
                      <a:gd name="T13" fmla="*/ 2147483647 h 92"/>
                      <a:gd name="T14" fmla="*/ 2147483647 w 76"/>
                      <a:gd name="T15" fmla="*/ 2147483647 h 92"/>
                      <a:gd name="T16" fmla="*/ 2147483647 w 76"/>
                      <a:gd name="T17" fmla="*/ 2147483647 h 92"/>
                      <a:gd name="T18" fmla="*/ 2147483647 w 76"/>
                      <a:gd name="T19" fmla="*/ 2147483647 h 92"/>
                      <a:gd name="T20" fmla="*/ 2147483647 w 76"/>
                      <a:gd name="T21" fmla="*/ 2147483647 h 92"/>
                      <a:gd name="T22" fmla="*/ 2147483647 w 76"/>
                      <a:gd name="T23" fmla="*/ 2147483647 h 92"/>
                      <a:gd name="T24" fmla="*/ 2147483647 w 76"/>
                      <a:gd name="T25" fmla="*/ 2147483647 h 92"/>
                      <a:gd name="T26" fmla="*/ 2147483647 w 76"/>
                      <a:gd name="T27" fmla="*/ 2147483647 h 92"/>
                      <a:gd name="T28" fmla="*/ 2147483647 w 76"/>
                      <a:gd name="T29" fmla="*/ 2147483647 h 92"/>
                      <a:gd name="T30" fmla="*/ 2147483647 w 76"/>
                      <a:gd name="T31" fmla="*/ 0 h 92"/>
                      <a:gd name="T32" fmla="*/ 2147483647 w 76"/>
                      <a:gd name="T33" fmla="*/ 2147483647 h 92"/>
                      <a:gd name="T34" fmla="*/ 2147483647 w 76"/>
                      <a:gd name="T35" fmla="*/ 2147483647 h 92"/>
                      <a:gd name="T36" fmla="*/ 2147483647 w 76"/>
                      <a:gd name="T37" fmla="*/ 2147483647 h 92"/>
                      <a:gd name="T38" fmla="*/ 2147483647 w 76"/>
                      <a:gd name="T39" fmla="*/ 2147483647 h 92"/>
                      <a:gd name="T40" fmla="*/ 2147483647 w 76"/>
                      <a:gd name="T41" fmla="*/ 2147483647 h 92"/>
                      <a:gd name="T42" fmla="*/ 2147483647 w 76"/>
                      <a:gd name="T43" fmla="*/ 2147483647 h 92"/>
                      <a:gd name="T44" fmla="*/ 2147483647 w 76"/>
                      <a:gd name="T45" fmla="*/ 2147483647 h 92"/>
                      <a:gd name="T46" fmla="*/ 2147483647 w 76"/>
                      <a:gd name="T47" fmla="*/ 2147483647 h 92"/>
                      <a:gd name="T48" fmla="*/ 2147483647 w 76"/>
                      <a:gd name="T49" fmla="*/ 2147483647 h 92"/>
                      <a:gd name="T50" fmla="*/ 2147483647 w 76"/>
                      <a:gd name="T51" fmla="*/ 2147483647 h 92"/>
                      <a:gd name="T52" fmla="*/ 2147483647 w 76"/>
                      <a:gd name="T53" fmla="*/ 2147483647 h 92"/>
                      <a:gd name="T54" fmla="*/ 2147483647 w 76"/>
                      <a:gd name="T55" fmla="*/ 2147483647 h 92"/>
                      <a:gd name="T56" fmla="*/ 2147483647 w 76"/>
                      <a:gd name="T57" fmla="*/ 2147483647 h 92"/>
                      <a:gd name="T58" fmla="*/ 2147483647 w 76"/>
                      <a:gd name="T59" fmla="*/ 2147483647 h 92"/>
                      <a:gd name="T60" fmla="*/ 0 w 76"/>
                      <a:gd name="T61" fmla="*/ 2147483647 h 92"/>
                      <a:gd name="T62" fmla="*/ 2147483647 w 76"/>
                      <a:gd name="T63" fmla="*/ 2147483647 h 92"/>
                      <a:gd name="T64" fmla="*/ 2147483647 w 76"/>
                      <a:gd name="T65" fmla="*/ 2147483647 h 92"/>
                      <a:gd name="T66" fmla="*/ 2147483647 w 76"/>
                      <a:gd name="T67" fmla="*/ 2147483647 h 92"/>
                      <a:gd name="T68" fmla="*/ 2147483647 w 76"/>
                      <a:gd name="T69" fmla="*/ 2147483647 h 92"/>
                      <a:gd name="T70" fmla="*/ 2147483647 w 76"/>
                      <a:gd name="T71" fmla="*/ 2147483647 h 92"/>
                      <a:gd name="T72" fmla="*/ 2147483647 w 76"/>
                      <a:gd name="T73" fmla="*/ 2147483647 h 92"/>
                      <a:gd name="T74" fmla="*/ 2147483647 w 76"/>
                      <a:gd name="T75" fmla="*/ 2147483647 h 92"/>
                      <a:gd name="T76" fmla="*/ 2147483647 w 76"/>
                      <a:gd name="T77" fmla="*/ 2147483647 h 92"/>
                      <a:gd name="T78" fmla="*/ 2147483647 w 76"/>
                      <a:gd name="T79" fmla="*/ 2147483647 h 92"/>
                      <a:gd name="T80" fmla="*/ 2147483647 w 76"/>
                      <a:gd name="T81" fmla="*/ 2147483647 h 92"/>
                      <a:gd name="T82" fmla="*/ 2147483647 w 76"/>
                      <a:gd name="T83" fmla="*/ 2147483647 h 92"/>
                      <a:gd name="T84" fmla="*/ 2147483647 w 76"/>
                      <a:gd name="T85" fmla="*/ 2147483647 h 92"/>
                      <a:gd name="T86" fmla="*/ 2147483647 w 76"/>
                      <a:gd name="T87" fmla="*/ 2147483647 h 92"/>
                      <a:gd name="T88" fmla="*/ 2147483647 w 76"/>
                      <a:gd name="T89" fmla="*/ 2147483647 h 92"/>
                      <a:gd name="T90" fmla="*/ 2147483647 w 76"/>
                      <a:gd name="T91" fmla="*/ 2147483647 h 92"/>
                      <a:gd name="T92" fmla="*/ 2147483647 w 76"/>
                      <a:gd name="T93" fmla="*/ 2147483647 h 9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76"/>
                      <a:gd name="T142" fmla="*/ 0 h 92"/>
                      <a:gd name="T143" fmla="*/ 76 w 76"/>
                      <a:gd name="T144" fmla="*/ 92 h 92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76" h="92">
                        <a:moveTo>
                          <a:pt x="70" y="78"/>
                        </a:moveTo>
                        <a:lnTo>
                          <a:pt x="62" y="70"/>
                        </a:lnTo>
                        <a:lnTo>
                          <a:pt x="54" y="64"/>
                        </a:lnTo>
                        <a:lnTo>
                          <a:pt x="56" y="60"/>
                        </a:lnTo>
                        <a:lnTo>
                          <a:pt x="58" y="58"/>
                        </a:lnTo>
                        <a:lnTo>
                          <a:pt x="66" y="54"/>
                        </a:lnTo>
                        <a:lnTo>
                          <a:pt x="74" y="50"/>
                        </a:lnTo>
                        <a:lnTo>
                          <a:pt x="76" y="46"/>
                        </a:lnTo>
                        <a:lnTo>
                          <a:pt x="76" y="42"/>
                        </a:lnTo>
                        <a:lnTo>
                          <a:pt x="76" y="36"/>
                        </a:lnTo>
                        <a:lnTo>
                          <a:pt x="74" y="32"/>
                        </a:lnTo>
                        <a:lnTo>
                          <a:pt x="70" y="28"/>
                        </a:lnTo>
                        <a:lnTo>
                          <a:pt x="70" y="24"/>
                        </a:lnTo>
                        <a:lnTo>
                          <a:pt x="70" y="16"/>
                        </a:lnTo>
                        <a:lnTo>
                          <a:pt x="74" y="8"/>
                        </a:lnTo>
                        <a:lnTo>
                          <a:pt x="70" y="0"/>
                        </a:lnTo>
                        <a:lnTo>
                          <a:pt x="70" y="2"/>
                        </a:lnTo>
                        <a:lnTo>
                          <a:pt x="66" y="4"/>
                        </a:lnTo>
                        <a:lnTo>
                          <a:pt x="62" y="6"/>
                        </a:lnTo>
                        <a:lnTo>
                          <a:pt x="58" y="4"/>
                        </a:lnTo>
                        <a:lnTo>
                          <a:pt x="54" y="2"/>
                        </a:lnTo>
                        <a:lnTo>
                          <a:pt x="48" y="12"/>
                        </a:lnTo>
                        <a:lnTo>
                          <a:pt x="44" y="18"/>
                        </a:lnTo>
                        <a:lnTo>
                          <a:pt x="42" y="22"/>
                        </a:lnTo>
                        <a:lnTo>
                          <a:pt x="44" y="28"/>
                        </a:lnTo>
                        <a:lnTo>
                          <a:pt x="32" y="28"/>
                        </a:lnTo>
                        <a:lnTo>
                          <a:pt x="26" y="26"/>
                        </a:lnTo>
                        <a:lnTo>
                          <a:pt x="22" y="24"/>
                        </a:lnTo>
                        <a:lnTo>
                          <a:pt x="12" y="36"/>
                        </a:lnTo>
                        <a:lnTo>
                          <a:pt x="4" y="48"/>
                        </a:lnTo>
                        <a:lnTo>
                          <a:pt x="0" y="56"/>
                        </a:lnTo>
                        <a:lnTo>
                          <a:pt x="10" y="56"/>
                        </a:lnTo>
                        <a:lnTo>
                          <a:pt x="18" y="60"/>
                        </a:lnTo>
                        <a:lnTo>
                          <a:pt x="24" y="70"/>
                        </a:lnTo>
                        <a:lnTo>
                          <a:pt x="28" y="80"/>
                        </a:lnTo>
                        <a:lnTo>
                          <a:pt x="24" y="84"/>
                        </a:lnTo>
                        <a:lnTo>
                          <a:pt x="24" y="86"/>
                        </a:lnTo>
                        <a:lnTo>
                          <a:pt x="26" y="88"/>
                        </a:lnTo>
                        <a:lnTo>
                          <a:pt x="32" y="90"/>
                        </a:lnTo>
                        <a:lnTo>
                          <a:pt x="46" y="90"/>
                        </a:lnTo>
                        <a:lnTo>
                          <a:pt x="56" y="92"/>
                        </a:lnTo>
                        <a:lnTo>
                          <a:pt x="56" y="88"/>
                        </a:lnTo>
                        <a:lnTo>
                          <a:pt x="68" y="88"/>
                        </a:lnTo>
                        <a:lnTo>
                          <a:pt x="72" y="86"/>
                        </a:lnTo>
                        <a:lnTo>
                          <a:pt x="74" y="84"/>
                        </a:lnTo>
                        <a:lnTo>
                          <a:pt x="74" y="80"/>
                        </a:lnTo>
                        <a:lnTo>
                          <a:pt x="70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5" name="îṡḷïďe"/>
                  <p:cNvSpPr/>
                  <p:nvPr/>
                </p:nvSpPr>
                <p:spPr bwMode="auto">
                  <a:xfrm>
                    <a:off x="7655935" y="2678176"/>
                    <a:ext cx="112932" cy="127496"/>
                  </a:xfrm>
                  <a:custGeom>
                    <a:avLst/>
                    <a:gdLst>
                      <a:gd name="T0" fmla="*/ 2147483647 w 64"/>
                      <a:gd name="T1" fmla="*/ 0 h 76"/>
                      <a:gd name="T2" fmla="*/ 2147483647 w 64"/>
                      <a:gd name="T3" fmla="*/ 2147483647 h 76"/>
                      <a:gd name="T4" fmla="*/ 2147483647 w 64"/>
                      <a:gd name="T5" fmla="*/ 2147483647 h 76"/>
                      <a:gd name="T6" fmla="*/ 2147483647 w 64"/>
                      <a:gd name="T7" fmla="*/ 2147483647 h 76"/>
                      <a:gd name="T8" fmla="*/ 2147483647 w 64"/>
                      <a:gd name="T9" fmla="*/ 2147483647 h 76"/>
                      <a:gd name="T10" fmla="*/ 0 w 64"/>
                      <a:gd name="T11" fmla="*/ 2147483647 h 76"/>
                      <a:gd name="T12" fmla="*/ 0 w 64"/>
                      <a:gd name="T13" fmla="*/ 2147483647 h 76"/>
                      <a:gd name="T14" fmla="*/ 2147483647 w 64"/>
                      <a:gd name="T15" fmla="*/ 2147483647 h 76"/>
                      <a:gd name="T16" fmla="*/ 2147483647 w 64"/>
                      <a:gd name="T17" fmla="*/ 2147483647 h 76"/>
                      <a:gd name="T18" fmla="*/ 2147483647 w 64"/>
                      <a:gd name="T19" fmla="*/ 2147483647 h 76"/>
                      <a:gd name="T20" fmla="*/ 2147483647 w 64"/>
                      <a:gd name="T21" fmla="*/ 2147483647 h 76"/>
                      <a:gd name="T22" fmla="*/ 2147483647 w 64"/>
                      <a:gd name="T23" fmla="*/ 2147483647 h 76"/>
                      <a:gd name="T24" fmla="*/ 2147483647 w 64"/>
                      <a:gd name="T25" fmla="*/ 2147483647 h 76"/>
                      <a:gd name="T26" fmla="*/ 2147483647 w 64"/>
                      <a:gd name="T27" fmla="*/ 2147483647 h 76"/>
                      <a:gd name="T28" fmla="*/ 2147483647 w 64"/>
                      <a:gd name="T29" fmla="*/ 2147483647 h 76"/>
                      <a:gd name="T30" fmla="*/ 2147483647 w 64"/>
                      <a:gd name="T31" fmla="*/ 2147483647 h 76"/>
                      <a:gd name="T32" fmla="*/ 2147483647 w 64"/>
                      <a:gd name="T33" fmla="*/ 2147483647 h 76"/>
                      <a:gd name="T34" fmla="*/ 2147483647 w 64"/>
                      <a:gd name="T35" fmla="*/ 2147483647 h 76"/>
                      <a:gd name="T36" fmla="*/ 2147483647 w 64"/>
                      <a:gd name="T37" fmla="*/ 2147483647 h 76"/>
                      <a:gd name="T38" fmla="*/ 2147483647 w 64"/>
                      <a:gd name="T39" fmla="*/ 2147483647 h 76"/>
                      <a:gd name="T40" fmla="*/ 2147483647 w 64"/>
                      <a:gd name="T41" fmla="*/ 2147483647 h 76"/>
                      <a:gd name="T42" fmla="*/ 2147483647 w 64"/>
                      <a:gd name="T43" fmla="*/ 2147483647 h 76"/>
                      <a:gd name="T44" fmla="*/ 2147483647 w 64"/>
                      <a:gd name="T45" fmla="*/ 2147483647 h 76"/>
                      <a:gd name="T46" fmla="*/ 2147483647 w 64"/>
                      <a:gd name="T47" fmla="*/ 2147483647 h 76"/>
                      <a:gd name="T48" fmla="*/ 2147483647 w 64"/>
                      <a:gd name="T49" fmla="*/ 0 h 7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64"/>
                      <a:gd name="T76" fmla="*/ 0 h 76"/>
                      <a:gd name="T77" fmla="*/ 64 w 64"/>
                      <a:gd name="T78" fmla="*/ 76 h 7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64" h="76">
                        <a:moveTo>
                          <a:pt x="18" y="0"/>
                        </a:moveTo>
                        <a:lnTo>
                          <a:pt x="18" y="2"/>
                        </a:lnTo>
                        <a:lnTo>
                          <a:pt x="18" y="4"/>
                        </a:lnTo>
                        <a:lnTo>
                          <a:pt x="16" y="6"/>
                        </a:lnTo>
                        <a:lnTo>
                          <a:pt x="12" y="8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2" y="16"/>
                        </a:lnTo>
                        <a:lnTo>
                          <a:pt x="4" y="20"/>
                        </a:lnTo>
                        <a:lnTo>
                          <a:pt x="6" y="28"/>
                        </a:lnTo>
                        <a:lnTo>
                          <a:pt x="8" y="40"/>
                        </a:lnTo>
                        <a:lnTo>
                          <a:pt x="14" y="56"/>
                        </a:lnTo>
                        <a:lnTo>
                          <a:pt x="20" y="70"/>
                        </a:lnTo>
                        <a:lnTo>
                          <a:pt x="24" y="74"/>
                        </a:lnTo>
                        <a:lnTo>
                          <a:pt x="30" y="76"/>
                        </a:lnTo>
                        <a:lnTo>
                          <a:pt x="40" y="74"/>
                        </a:lnTo>
                        <a:lnTo>
                          <a:pt x="50" y="70"/>
                        </a:lnTo>
                        <a:lnTo>
                          <a:pt x="60" y="64"/>
                        </a:lnTo>
                        <a:lnTo>
                          <a:pt x="64" y="60"/>
                        </a:lnTo>
                        <a:lnTo>
                          <a:pt x="64" y="58"/>
                        </a:lnTo>
                        <a:lnTo>
                          <a:pt x="64" y="50"/>
                        </a:lnTo>
                        <a:lnTo>
                          <a:pt x="58" y="42"/>
                        </a:lnTo>
                        <a:lnTo>
                          <a:pt x="52" y="32"/>
                        </a:lnTo>
                        <a:lnTo>
                          <a:pt x="46" y="26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6" name="îṩ1íḋè"/>
                  <p:cNvSpPr/>
                  <p:nvPr/>
                </p:nvSpPr>
                <p:spPr bwMode="auto">
                  <a:xfrm>
                    <a:off x="4945574" y="3161539"/>
                    <a:ext cx="461368" cy="591247"/>
                  </a:xfrm>
                  <a:custGeom>
                    <a:avLst/>
                    <a:gdLst>
                      <a:gd name="T0" fmla="*/ 2147483647 w 264"/>
                      <a:gd name="T1" fmla="*/ 2147483647 h 354"/>
                      <a:gd name="T2" fmla="*/ 2147483647 w 264"/>
                      <a:gd name="T3" fmla="*/ 2147483647 h 354"/>
                      <a:gd name="T4" fmla="*/ 2147483647 w 264"/>
                      <a:gd name="T5" fmla="*/ 2147483647 h 354"/>
                      <a:gd name="T6" fmla="*/ 2147483647 w 264"/>
                      <a:gd name="T7" fmla="*/ 2147483647 h 354"/>
                      <a:gd name="T8" fmla="*/ 2147483647 w 264"/>
                      <a:gd name="T9" fmla="*/ 2147483647 h 354"/>
                      <a:gd name="T10" fmla="*/ 2147483647 w 264"/>
                      <a:gd name="T11" fmla="*/ 2147483647 h 354"/>
                      <a:gd name="T12" fmla="*/ 2147483647 w 264"/>
                      <a:gd name="T13" fmla="*/ 2147483647 h 354"/>
                      <a:gd name="T14" fmla="*/ 2147483647 w 264"/>
                      <a:gd name="T15" fmla="*/ 2147483647 h 354"/>
                      <a:gd name="T16" fmla="*/ 2147483647 w 264"/>
                      <a:gd name="T17" fmla="*/ 2147483647 h 354"/>
                      <a:gd name="T18" fmla="*/ 2147483647 w 264"/>
                      <a:gd name="T19" fmla="*/ 2147483647 h 354"/>
                      <a:gd name="T20" fmla="*/ 2147483647 w 264"/>
                      <a:gd name="T21" fmla="*/ 2147483647 h 354"/>
                      <a:gd name="T22" fmla="*/ 2147483647 w 264"/>
                      <a:gd name="T23" fmla="*/ 2147483647 h 354"/>
                      <a:gd name="T24" fmla="*/ 2147483647 w 264"/>
                      <a:gd name="T25" fmla="*/ 2147483647 h 354"/>
                      <a:gd name="T26" fmla="*/ 2147483647 w 264"/>
                      <a:gd name="T27" fmla="*/ 2147483647 h 354"/>
                      <a:gd name="T28" fmla="*/ 2147483647 w 264"/>
                      <a:gd name="T29" fmla="*/ 2147483647 h 354"/>
                      <a:gd name="T30" fmla="*/ 2147483647 w 264"/>
                      <a:gd name="T31" fmla="*/ 2147483647 h 354"/>
                      <a:gd name="T32" fmla="*/ 2147483647 w 264"/>
                      <a:gd name="T33" fmla="*/ 2147483647 h 354"/>
                      <a:gd name="T34" fmla="*/ 2147483647 w 264"/>
                      <a:gd name="T35" fmla="*/ 2147483647 h 354"/>
                      <a:gd name="T36" fmla="*/ 2147483647 w 264"/>
                      <a:gd name="T37" fmla="*/ 2147483647 h 354"/>
                      <a:gd name="T38" fmla="*/ 2147483647 w 264"/>
                      <a:gd name="T39" fmla="*/ 2147483647 h 354"/>
                      <a:gd name="T40" fmla="*/ 2147483647 w 264"/>
                      <a:gd name="T41" fmla="*/ 2147483647 h 354"/>
                      <a:gd name="T42" fmla="*/ 2147483647 w 264"/>
                      <a:gd name="T43" fmla="*/ 2147483647 h 354"/>
                      <a:gd name="T44" fmla="*/ 2147483647 w 264"/>
                      <a:gd name="T45" fmla="*/ 2147483647 h 354"/>
                      <a:gd name="T46" fmla="*/ 2147483647 w 264"/>
                      <a:gd name="T47" fmla="*/ 2147483647 h 354"/>
                      <a:gd name="T48" fmla="*/ 2147483647 w 264"/>
                      <a:gd name="T49" fmla="*/ 2147483647 h 354"/>
                      <a:gd name="T50" fmla="*/ 2147483647 w 264"/>
                      <a:gd name="T51" fmla="*/ 2147483647 h 354"/>
                      <a:gd name="T52" fmla="*/ 2147483647 w 264"/>
                      <a:gd name="T53" fmla="*/ 2147483647 h 354"/>
                      <a:gd name="T54" fmla="*/ 2147483647 w 264"/>
                      <a:gd name="T55" fmla="*/ 2147483647 h 354"/>
                      <a:gd name="T56" fmla="*/ 2147483647 w 264"/>
                      <a:gd name="T57" fmla="*/ 2147483647 h 354"/>
                      <a:gd name="T58" fmla="*/ 2147483647 w 264"/>
                      <a:gd name="T59" fmla="*/ 2147483647 h 354"/>
                      <a:gd name="T60" fmla="*/ 2147483647 w 264"/>
                      <a:gd name="T61" fmla="*/ 2147483647 h 354"/>
                      <a:gd name="T62" fmla="*/ 2147483647 w 264"/>
                      <a:gd name="T63" fmla="*/ 2147483647 h 354"/>
                      <a:gd name="T64" fmla="*/ 2147483647 w 264"/>
                      <a:gd name="T65" fmla="*/ 2147483647 h 354"/>
                      <a:gd name="T66" fmla="*/ 2147483647 w 264"/>
                      <a:gd name="T67" fmla="*/ 2147483647 h 354"/>
                      <a:gd name="T68" fmla="*/ 2147483647 w 264"/>
                      <a:gd name="T69" fmla="*/ 2147483647 h 354"/>
                      <a:gd name="T70" fmla="*/ 2147483647 w 264"/>
                      <a:gd name="T71" fmla="*/ 2147483647 h 354"/>
                      <a:gd name="T72" fmla="*/ 2147483647 w 264"/>
                      <a:gd name="T73" fmla="*/ 2147483647 h 354"/>
                      <a:gd name="T74" fmla="*/ 2147483647 w 264"/>
                      <a:gd name="T75" fmla="*/ 2147483647 h 354"/>
                      <a:gd name="T76" fmla="*/ 2147483647 w 264"/>
                      <a:gd name="T77" fmla="*/ 2147483647 h 354"/>
                      <a:gd name="T78" fmla="*/ 2147483647 w 264"/>
                      <a:gd name="T79" fmla="*/ 2147483647 h 354"/>
                      <a:gd name="T80" fmla="*/ 2147483647 w 264"/>
                      <a:gd name="T81" fmla="*/ 2147483647 h 354"/>
                      <a:gd name="T82" fmla="*/ 2147483647 w 264"/>
                      <a:gd name="T83" fmla="*/ 2147483647 h 354"/>
                      <a:gd name="T84" fmla="*/ 2147483647 w 264"/>
                      <a:gd name="T85" fmla="*/ 2147483647 h 354"/>
                      <a:gd name="T86" fmla="*/ 2147483647 w 264"/>
                      <a:gd name="T87" fmla="*/ 2147483647 h 354"/>
                      <a:gd name="T88" fmla="*/ 2147483647 w 264"/>
                      <a:gd name="T89" fmla="*/ 2147483647 h 354"/>
                      <a:gd name="T90" fmla="*/ 2147483647 w 264"/>
                      <a:gd name="T91" fmla="*/ 0 h 354"/>
                      <a:gd name="T92" fmla="*/ 2147483647 w 264"/>
                      <a:gd name="T93" fmla="*/ 2147483647 h 354"/>
                      <a:gd name="T94" fmla="*/ 2147483647 w 264"/>
                      <a:gd name="T95" fmla="*/ 2147483647 h 354"/>
                      <a:gd name="T96" fmla="*/ 2147483647 w 264"/>
                      <a:gd name="T97" fmla="*/ 2147483647 h 354"/>
                      <a:gd name="T98" fmla="*/ 2147483647 w 264"/>
                      <a:gd name="T99" fmla="*/ 2147483647 h 354"/>
                      <a:gd name="T100" fmla="*/ 2147483647 w 264"/>
                      <a:gd name="T101" fmla="*/ 2147483647 h 354"/>
                      <a:gd name="T102" fmla="*/ 2147483647 w 264"/>
                      <a:gd name="T103" fmla="*/ 2147483647 h 354"/>
                      <a:gd name="T104" fmla="*/ 2147483647 w 264"/>
                      <a:gd name="T105" fmla="*/ 2147483647 h 354"/>
                      <a:gd name="T106" fmla="*/ 2147483647 w 264"/>
                      <a:gd name="T107" fmla="*/ 2147483647 h 354"/>
                      <a:gd name="T108" fmla="*/ 2147483647 w 264"/>
                      <a:gd name="T109" fmla="*/ 2147483647 h 354"/>
                      <a:gd name="T110" fmla="*/ 0 w 264"/>
                      <a:gd name="T111" fmla="*/ 2147483647 h 354"/>
                      <a:gd name="T112" fmla="*/ 2147483647 w 264"/>
                      <a:gd name="T113" fmla="*/ 2147483647 h 354"/>
                      <a:gd name="T114" fmla="*/ 2147483647 w 264"/>
                      <a:gd name="T115" fmla="*/ 2147483647 h 354"/>
                      <a:gd name="T116" fmla="*/ 2147483647 w 264"/>
                      <a:gd name="T117" fmla="*/ 2147483647 h 354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264"/>
                      <a:gd name="T178" fmla="*/ 0 h 354"/>
                      <a:gd name="T179" fmla="*/ 264 w 264"/>
                      <a:gd name="T180" fmla="*/ 354 h 354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264" h="354">
                        <a:moveTo>
                          <a:pt x="18" y="220"/>
                        </a:moveTo>
                        <a:lnTo>
                          <a:pt x="20" y="220"/>
                        </a:lnTo>
                        <a:lnTo>
                          <a:pt x="20" y="226"/>
                        </a:lnTo>
                        <a:lnTo>
                          <a:pt x="24" y="232"/>
                        </a:lnTo>
                        <a:lnTo>
                          <a:pt x="26" y="240"/>
                        </a:lnTo>
                        <a:lnTo>
                          <a:pt x="28" y="248"/>
                        </a:lnTo>
                        <a:lnTo>
                          <a:pt x="28" y="260"/>
                        </a:lnTo>
                        <a:lnTo>
                          <a:pt x="40" y="260"/>
                        </a:lnTo>
                        <a:lnTo>
                          <a:pt x="40" y="264"/>
                        </a:lnTo>
                        <a:lnTo>
                          <a:pt x="42" y="266"/>
                        </a:lnTo>
                        <a:lnTo>
                          <a:pt x="46" y="270"/>
                        </a:lnTo>
                        <a:lnTo>
                          <a:pt x="52" y="274"/>
                        </a:lnTo>
                        <a:lnTo>
                          <a:pt x="54" y="276"/>
                        </a:lnTo>
                        <a:lnTo>
                          <a:pt x="54" y="282"/>
                        </a:lnTo>
                        <a:lnTo>
                          <a:pt x="58" y="288"/>
                        </a:lnTo>
                        <a:lnTo>
                          <a:pt x="62" y="290"/>
                        </a:lnTo>
                        <a:lnTo>
                          <a:pt x="70" y="300"/>
                        </a:lnTo>
                        <a:lnTo>
                          <a:pt x="80" y="308"/>
                        </a:lnTo>
                        <a:lnTo>
                          <a:pt x="84" y="312"/>
                        </a:lnTo>
                        <a:lnTo>
                          <a:pt x="88" y="316"/>
                        </a:lnTo>
                        <a:lnTo>
                          <a:pt x="88" y="322"/>
                        </a:lnTo>
                        <a:lnTo>
                          <a:pt x="88" y="326"/>
                        </a:lnTo>
                        <a:lnTo>
                          <a:pt x="90" y="328"/>
                        </a:lnTo>
                        <a:lnTo>
                          <a:pt x="98" y="336"/>
                        </a:lnTo>
                        <a:lnTo>
                          <a:pt x="104" y="338"/>
                        </a:lnTo>
                        <a:lnTo>
                          <a:pt x="112" y="342"/>
                        </a:lnTo>
                        <a:lnTo>
                          <a:pt x="112" y="338"/>
                        </a:lnTo>
                        <a:lnTo>
                          <a:pt x="116" y="338"/>
                        </a:lnTo>
                        <a:lnTo>
                          <a:pt x="120" y="342"/>
                        </a:lnTo>
                        <a:lnTo>
                          <a:pt x="124" y="338"/>
                        </a:lnTo>
                        <a:lnTo>
                          <a:pt x="132" y="338"/>
                        </a:lnTo>
                        <a:lnTo>
                          <a:pt x="134" y="342"/>
                        </a:lnTo>
                        <a:lnTo>
                          <a:pt x="136" y="346"/>
                        </a:lnTo>
                        <a:lnTo>
                          <a:pt x="146" y="354"/>
                        </a:lnTo>
                        <a:lnTo>
                          <a:pt x="150" y="352"/>
                        </a:lnTo>
                        <a:lnTo>
                          <a:pt x="156" y="350"/>
                        </a:lnTo>
                        <a:lnTo>
                          <a:pt x="178" y="350"/>
                        </a:lnTo>
                        <a:lnTo>
                          <a:pt x="186" y="350"/>
                        </a:lnTo>
                        <a:lnTo>
                          <a:pt x="192" y="346"/>
                        </a:lnTo>
                        <a:lnTo>
                          <a:pt x="198" y="342"/>
                        </a:lnTo>
                        <a:lnTo>
                          <a:pt x="202" y="338"/>
                        </a:lnTo>
                        <a:lnTo>
                          <a:pt x="228" y="338"/>
                        </a:lnTo>
                        <a:lnTo>
                          <a:pt x="224" y="330"/>
                        </a:lnTo>
                        <a:lnTo>
                          <a:pt x="220" y="324"/>
                        </a:lnTo>
                        <a:lnTo>
                          <a:pt x="216" y="318"/>
                        </a:lnTo>
                        <a:lnTo>
                          <a:pt x="212" y="314"/>
                        </a:lnTo>
                        <a:lnTo>
                          <a:pt x="210" y="300"/>
                        </a:lnTo>
                        <a:lnTo>
                          <a:pt x="206" y="296"/>
                        </a:lnTo>
                        <a:lnTo>
                          <a:pt x="204" y="292"/>
                        </a:lnTo>
                        <a:lnTo>
                          <a:pt x="190" y="284"/>
                        </a:lnTo>
                        <a:lnTo>
                          <a:pt x="184" y="278"/>
                        </a:lnTo>
                        <a:lnTo>
                          <a:pt x="180" y="274"/>
                        </a:lnTo>
                        <a:lnTo>
                          <a:pt x="180" y="272"/>
                        </a:lnTo>
                        <a:lnTo>
                          <a:pt x="182" y="270"/>
                        </a:lnTo>
                        <a:lnTo>
                          <a:pt x="186" y="268"/>
                        </a:lnTo>
                        <a:lnTo>
                          <a:pt x="192" y="266"/>
                        </a:lnTo>
                        <a:lnTo>
                          <a:pt x="196" y="262"/>
                        </a:lnTo>
                        <a:lnTo>
                          <a:pt x="198" y="252"/>
                        </a:lnTo>
                        <a:lnTo>
                          <a:pt x="198" y="244"/>
                        </a:lnTo>
                        <a:lnTo>
                          <a:pt x="198" y="234"/>
                        </a:lnTo>
                        <a:lnTo>
                          <a:pt x="200" y="226"/>
                        </a:lnTo>
                        <a:lnTo>
                          <a:pt x="204" y="224"/>
                        </a:lnTo>
                        <a:lnTo>
                          <a:pt x="210" y="222"/>
                        </a:lnTo>
                        <a:lnTo>
                          <a:pt x="212" y="212"/>
                        </a:lnTo>
                        <a:lnTo>
                          <a:pt x="214" y="204"/>
                        </a:lnTo>
                        <a:lnTo>
                          <a:pt x="222" y="190"/>
                        </a:lnTo>
                        <a:lnTo>
                          <a:pt x="232" y="178"/>
                        </a:lnTo>
                        <a:lnTo>
                          <a:pt x="232" y="170"/>
                        </a:lnTo>
                        <a:lnTo>
                          <a:pt x="232" y="162"/>
                        </a:lnTo>
                        <a:lnTo>
                          <a:pt x="232" y="138"/>
                        </a:lnTo>
                        <a:lnTo>
                          <a:pt x="234" y="134"/>
                        </a:lnTo>
                        <a:lnTo>
                          <a:pt x="236" y="126"/>
                        </a:lnTo>
                        <a:lnTo>
                          <a:pt x="238" y="120"/>
                        </a:lnTo>
                        <a:lnTo>
                          <a:pt x="238" y="108"/>
                        </a:lnTo>
                        <a:lnTo>
                          <a:pt x="246" y="106"/>
                        </a:lnTo>
                        <a:lnTo>
                          <a:pt x="254" y="102"/>
                        </a:lnTo>
                        <a:lnTo>
                          <a:pt x="260" y="96"/>
                        </a:lnTo>
                        <a:lnTo>
                          <a:pt x="264" y="92"/>
                        </a:lnTo>
                        <a:lnTo>
                          <a:pt x="260" y="88"/>
                        </a:lnTo>
                        <a:lnTo>
                          <a:pt x="258" y="84"/>
                        </a:lnTo>
                        <a:lnTo>
                          <a:pt x="254" y="80"/>
                        </a:lnTo>
                        <a:lnTo>
                          <a:pt x="250" y="76"/>
                        </a:lnTo>
                        <a:lnTo>
                          <a:pt x="246" y="68"/>
                        </a:lnTo>
                        <a:lnTo>
                          <a:pt x="242" y="58"/>
                        </a:lnTo>
                        <a:lnTo>
                          <a:pt x="238" y="38"/>
                        </a:lnTo>
                        <a:lnTo>
                          <a:pt x="236" y="28"/>
                        </a:lnTo>
                        <a:lnTo>
                          <a:pt x="232" y="18"/>
                        </a:lnTo>
                        <a:lnTo>
                          <a:pt x="230" y="12"/>
                        </a:lnTo>
                        <a:lnTo>
                          <a:pt x="222" y="8"/>
                        </a:lnTo>
                        <a:lnTo>
                          <a:pt x="216" y="4"/>
                        </a:lnTo>
                        <a:lnTo>
                          <a:pt x="212" y="0"/>
                        </a:lnTo>
                        <a:lnTo>
                          <a:pt x="206" y="0"/>
                        </a:lnTo>
                        <a:lnTo>
                          <a:pt x="204" y="4"/>
                        </a:lnTo>
                        <a:lnTo>
                          <a:pt x="194" y="10"/>
                        </a:lnTo>
                        <a:lnTo>
                          <a:pt x="188" y="16"/>
                        </a:lnTo>
                        <a:lnTo>
                          <a:pt x="178" y="22"/>
                        </a:lnTo>
                        <a:lnTo>
                          <a:pt x="174" y="16"/>
                        </a:lnTo>
                        <a:lnTo>
                          <a:pt x="44" y="16"/>
                        </a:lnTo>
                        <a:lnTo>
                          <a:pt x="44" y="54"/>
                        </a:lnTo>
                        <a:lnTo>
                          <a:pt x="32" y="54"/>
                        </a:lnTo>
                        <a:lnTo>
                          <a:pt x="28" y="62"/>
                        </a:lnTo>
                        <a:lnTo>
                          <a:pt x="34" y="130"/>
                        </a:lnTo>
                        <a:lnTo>
                          <a:pt x="24" y="132"/>
                        </a:lnTo>
                        <a:lnTo>
                          <a:pt x="18" y="136"/>
                        </a:lnTo>
                        <a:lnTo>
                          <a:pt x="14" y="142"/>
                        </a:lnTo>
                        <a:lnTo>
                          <a:pt x="12" y="150"/>
                        </a:lnTo>
                        <a:lnTo>
                          <a:pt x="8" y="156"/>
                        </a:lnTo>
                        <a:lnTo>
                          <a:pt x="6" y="164"/>
                        </a:lnTo>
                        <a:lnTo>
                          <a:pt x="6" y="182"/>
                        </a:lnTo>
                        <a:lnTo>
                          <a:pt x="4" y="186"/>
                        </a:lnTo>
                        <a:lnTo>
                          <a:pt x="0" y="192"/>
                        </a:lnTo>
                        <a:lnTo>
                          <a:pt x="0" y="194"/>
                        </a:lnTo>
                        <a:lnTo>
                          <a:pt x="2" y="194"/>
                        </a:lnTo>
                        <a:lnTo>
                          <a:pt x="10" y="198"/>
                        </a:lnTo>
                        <a:lnTo>
                          <a:pt x="12" y="206"/>
                        </a:lnTo>
                        <a:lnTo>
                          <a:pt x="14" y="208"/>
                        </a:lnTo>
                        <a:lnTo>
                          <a:pt x="16" y="212"/>
                        </a:lnTo>
                        <a:lnTo>
                          <a:pt x="18" y="218"/>
                        </a:lnTo>
                        <a:lnTo>
                          <a:pt x="18" y="2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7" name="íṧḻíḓé"/>
                  <p:cNvSpPr/>
                  <p:nvPr/>
                </p:nvSpPr>
                <p:spPr bwMode="auto">
                  <a:xfrm>
                    <a:off x="5488198" y="3497793"/>
                    <a:ext cx="291969" cy="404906"/>
                  </a:xfrm>
                  <a:custGeom>
                    <a:avLst/>
                    <a:gdLst>
                      <a:gd name="T0" fmla="*/ 2147483647 w 168"/>
                      <a:gd name="T1" fmla="*/ 2147483647 h 244"/>
                      <a:gd name="T2" fmla="*/ 2147483647 w 168"/>
                      <a:gd name="T3" fmla="*/ 2147483647 h 244"/>
                      <a:gd name="T4" fmla="*/ 2147483647 w 168"/>
                      <a:gd name="T5" fmla="*/ 2147483647 h 244"/>
                      <a:gd name="T6" fmla="*/ 2147483647 w 168"/>
                      <a:gd name="T7" fmla="*/ 2147483647 h 244"/>
                      <a:gd name="T8" fmla="*/ 2147483647 w 168"/>
                      <a:gd name="T9" fmla="*/ 2147483647 h 244"/>
                      <a:gd name="T10" fmla="*/ 2147483647 w 168"/>
                      <a:gd name="T11" fmla="*/ 2147483647 h 244"/>
                      <a:gd name="T12" fmla="*/ 2147483647 w 168"/>
                      <a:gd name="T13" fmla="*/ 2147483647 h 244"/>
                      <a:gd name="T14" fmla="*/ 2147483647 w 168"/>
                      <a:gd name="T15" fmla="*/ 2147483647 h 244"/>
                      <a:gd name="T16" fmla="*/ 2147483647 w 168"/>
                      <a:gd name="T17" fmla="*/ 2147483647 h 244"/>
                      <a:gd name="T18" fmla="*/ 2147483647 w 168"/>
                      <a:gd name="T19" fmla="*/ 2147483647 h 244"/>
                      <a:gd name="T20" fmla="*/ 2147483647 w 168"/>
                      <a:gd name="T21" fmla="*/ 2147483647 h 244"/>
                      <a:gd name="T22" fmla="*/ 2147483647 w 168"/>
                      <a:gd name="T23" fmla="*/ 2147483647 h 244"/>
                      <a:gd name="T24" fmla="*/ 2147483647 w 168"/>
                      <a:gd name="T25" fmla="*/ 2147483647 h 244"/>
                      <a:gd name="T26" fmla="*/ 2147483647 w 168"/>
                      <a:gd name="T27" fmla="*/ 2147483647 h 244"/>
                      <a:gd name="T28" fmla="*/ 2147483647 w 168"/>
                      <a:gd name="T29" fmla="*/ 2147483647 h 244"/>
                      <a:gd name="T30" fmla="*/ 2147483647 w 168"/>
                      <a:gd name="T31" fmla="*/ 2147483647 h 244"/>
                      <a:gd name="T32" fmla="*/ 2147483647 w 168"/>
                      <a:gd name="T33" fmla="*/ 2147483647 h 244"/>
                      <a:gd name="T34" fmla="*/ 2147483647 w 168"/>
                      <a:gd name="T35" fmla="*/ 2147483647 h 244"/>
                      <a:gd name="T36" fmla="*/ 2147483647 w 168"/>
                      <a:gd name="T37" fmla="*/ 2147483647 h 244"/>
                      <a:gd name="T38" fmla="*/ 2147483647 w 168"/>
                      <a:gd name="T39" fmla="*/ 2147483647 h 244"/>
                      <a:gd name="T40" fmla="*/ 2147483647 w 168"/>
                      <a:gd name="T41" fmla="*/ 2147483647 h 244"/>
                      <a:gd name="T42" fmla="*/ 2147483647 w 168"/>
                      <a:gd name="T43" fmla="*/ 2147483647 h 244"/>
                      <a:gd name="T44" fmla="*/ 2147483647 w 168"/>
                      <a:gd name="T45" fmla="*/ 2147483647 h 244"/>
                      <a:gd name="T46" fmla="*/ 2147483647 w 168"/>
                      <a:gd name="T47" fmla="*/ 2147483647 h 244"/>
                      <a:gd name="T48" fmla="*/ 2147483647 w 168"/>
                      <a:gd name="T49" fmla="*/ 2147483647 h 244"/>
                      <a:gd name="T50" fmla="*/ 2147483647 w 168"/>
                      <a:gd name="T51" fmla="*/ 2147483647 h 244"/>
                      <a:gd name="T52" fmla="*/ 2147483647 w 168"/>
                      <a:gd name="T53" fmla="*/ 2147483647 h 244"/>
                      <a:gd name="T54" fmla="*/ 2147483647 w 168"/>
                      <a:gd name="T55" fmla="*/ 2147483647 h 244"/>
                      <a:gd name="T56" fmla="*/ 2147483647 w 168"/>
                      <a:gd name="T57" fmla="*/ 2147483647 h 244"/>
                      <a:gd name="T58" fmla="*/ 2147483647 w 168"/>
                      <a:gd name="T59" fmla="*/ 2147483647 h 244"/>
                      <a:gd name="T60" fmla="*/ 2147483647 w 168"/>
                      <a:gd name="T61" fmla="*/ 2147483647 h 244"/>
                      <a:gd name="T62" fmla="*/ 2147483647 w 168"/>
                      <a:gd name="T63" fmla="*/ 2147483647 h 244"/>
                      <a:gd name="T64" fmla="*/ 0 w 168"/>
                      <a:gd name="T65" fmla="*/ 2147483647 h 244"/>
                      <a:gd name="T66" fmla="*/ 2147483647 w 168"/>
                      <a:gd name="T67" fmla="*/ 2147483647 h 244"/>
                      <a:gd name="T68" fmla="*/ 2147483647 w 168"/>
                      <a:gd name="T69" fmla="*/ 2147483647 h 244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68"/>
                      <a:gd name="T106" fmla="*/ 0 h 244"/>
                      <a:gd name="T107" fmla="*/ 168 w 168"/>
                      <a:gd name="T108" fmla="*/ 244 h 244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68" h="244">
                        <a:moveTo>
                          <a:pt x="18" y="146"/>
                        </a:moveTo>
                        <a:lnTo>
                          <a:pt x="24" y="142"/>
                        </a:lnTo>
                        <a:lnTo>
                          <a:pt x="32" y="138"/>
                        </a:lnTo>
                        <a:lnTo>
                          <a:pt x="38" y="134"/>
                        </a:lnTo>
                        <a:lnTo>
                          <a:pt x="44" y="130"/>
                        </a:lnTo>
                        <a:lnTo>
                          <a:pt x="50" y="128"/>
                        </a:lnTo>
                        <a:lnTo>
                          <a:pt x="56" y="128"/>
                        </a:lnTo>
                        <a:lnTo>
                          <a:pt x="60" y="130"/>
                        </a:lnTo>
                        <a:lnTo>
                          <a:pt x="64" y="128"/>
                        </a:lnTo>
                        <a:lnTo>
                          <a:pt x="66" y="126"/>
                        </a:lnTo>
                        <a:lnTo>
                          <a:pt x="70" y="122"/>
                        </a:lnTo>
                        <a:lnTo>
                          <a:pt x="74" y="114"/>
                        </a:lnTo>
                        <a:lnTo>
                          <a:pt x="90" y="94"/>
                        </a:lnTo>
                        <a:lnTo>
                          <a:pt x="100" y="86"/>
                        </a:lnTo>
                        <a:lnTo>
                          <a:pt x="106" y="74"/>
                        </a:lnTo>
                        <a:lnTo>
                          <a:pt x="92" y="72"/>
                        </a:lnTo>
                        <a:lnTo>
                          <a:pt x="80" y="70"/>
                        </a:lnTo>
                        <a:lnTo>
                          <a:pt x="66" y="64"/>
                        </a:lnTo>
                        <a:lnTo>
                          <a:pt x="54" y="60"/>
                        </a:lnTo>
                        <a:lnTo>
                          <a:pt x="44" y="52"/>
                        </a:lnTo>
                        <a:lnTo>
                          <a:pt x="34" y="44"/>
                        </a:lnTo>
                        <a:lnTo>
                          <a:pt x="30" y="32"/>
                        </a:lnTo>
                        <a:lnTo>
                          <a:pt x="28" y="24"/>
                        </a:lnTo>
                        <a:lnTo>
                          <a:pt x="28" y="16"/>
                        </a:lnTo>
                        <a:lnTo>
                          <a:pt x="38" y="6"/>
                        </a:lnTo>
                        <a:lnTo>
                          <a:pt x="38" y="10"/>
                        </a:lnTo>
                        <a:lnTo>
                          <a:pt x="38" y="12"/>
                        </a:lnTo>
                        <a:lnTo>
                          <a:pt x="38" y="16"/>
                        </a:lnTo>
                        <a:lnTo>
                          <a:pt x="42" y="20"/>
                        </a:lnTo>
                        <a:lnTo>
                          <a:pt x="48" y="24"/>
                        </a:lnTo>
                        <a:lnTo>
                          <a:pt x="52" y="28"/>
                        </a:lnTo>
                        <a:lnTo>
                          <a:pt x="58" y="28"/>
                        </a:lnTo>
                        <a:lnTo>
                          <a:pt x="62" y="28"/>
                        </a:lnTo>
                        <a:lnTo>
                          <a:pt x="66" y="24"/>
                        </a:lnTo>
                        <a:lnTo>
                          <a:pt x="70" y="20"/>
                        </a:lnTo>
                        <a:lnTo>
                          <a:pt x="74" y="20"/>
                        </a:lnTo>
                        <a:lnTo>
                          <a:pt x="86" y="20"/>
                        </a:lnTo>
                        <a:lnTo>
                          <a:pt x="96" y="18"/>
                        </a:lnTo>
                        <a:lnTo>
                          <a:pt x="106" y="16"/>
                        </a:lnTo>
                        <a:lnTo>
                          <a:pt x="118" y="12"/>
                        </a:lnTo>
                        <a:lnTo>
                          <a:pt x="132" y="12"/>
                        </a:lnTo>
                        <a:lnTo>
                          <a:pt x="136" y="12"/>
                        </a:lnTo>
                        <a:lnTo>
                          <a:pt x="140" y="10"/>
                        </a:lnTo>
                        <a:lnTo>
                          <a:pt x="144" y="6"/>
                        </a:lnTo>
                        <a:lnTo>
                          <a:pt x="148" y="2"/>
                        </a:lnTo>
                        <a:lnTo>
                          <a:pt x="152" y="2"/>
                        </a:lnTo>
                        <a:lnTo>
                          <a:pt x="156" y="0"/>
                        </a:lnTo>
                        <a:lnTo>
                          <a:pt x="162" y="2"/>
                        </a:lnTo>
                        <a:lnTo>
                          <a:pt x="168" y="2"/>
                        </a:lnTo>
                        <a:lnTo>
                          <a:pt x="164" y="6"/>
                        </a:lnTo>
                        <a:lnTo>
                          <a:pt x="162" y="14"/>
                        </a:lnTo>
                        <a:lnTo>
                          <a:pt x="162" y="26"/>
                        </a:lnTo>
                        <a:lnTo>
                          <a:pt x="160" y="36"/>
                        </a:lnTo>
                        <a:lnTo>
                          <a:pt x="154" y="50"/>
                        </a:lnTo>
                        <a:lnTo>
                          <a:pt x="144" y="76"/>
                        </a:lnTo>
                        <a:lnTo>
                          <a:pt x="126" y="112"/>
                        </a:lnTo>
                        <a:lnTo>
                          <a:pt x="106" y="142"/>
                        </a:lnTo>
                        <a:lnTo>
                          <a:pt x="96" y="156"/>
                        </a:lnTo>
                        <a:lnTo>
                          <a:pt x="84" y="170"/>
                        </a:lnTo>
                        <a:lnTo>
                          <a:pt x="70" y="182"/>
                        </a:lnTo>
                        <a:lnTo>
                          <a:pt x="56" y="196"/>
                        </a:lnTo>
                        <a:lnTo>
                          <a:pt x="40" y="208"/>
                        </a:lnTo>
                        <a:lnTo>
                          <a:pt x="32" y="218"/>
                        </a:lnTo>
                        <a:lnTo>
                          <a:pt x="10" y="244"/>
                        </a:lnTo>
                        <a:lnTo>
                          <a:pt x="4" y="240"/>
                        </a:lnTo>
                        <a:lnTo>
                          <a:pt x="0" y="236"/>
                        </a:lnTo>
                        <a:lnTo>
                          <a:pt x="0" y="170"/>
                        </a:lnTo>
                        <a:lnTo>
                          <a:pt x="8" y="152"/>
                        </a:lnTo>
                        <a:lnTo>
                          <a:pt x="14" y="148"/>
                        </a:lnTo>
                        <a:lnTo>
                          <a:pt x="18" y="1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8" name="íŝ1íḍê"/>
                  <p:cNvSpPr/>
                  <p:nvPr/>
                </p:nvSpPr>
                <p:spPr bwMode="auto">
                  <a:xfrm>
                    <a:off x="4601271" y="3793417"/>
                    <a:ext cx="50957" cy="40630"/>
                  </a:xfrm>
                  <a:custGeom>
                    <a:avLst/>
                    <a:gdLst>
                      <a:gd name="T0" fmla="*/ 2147483647 w 28"/>
                      <a:gd name="T1" fmla="*/ 2147483647 h 24"/>
                      <a:gd name="T2" fmla="*/ 2147483647 w 28"/>
                      <a:gd name="T3" fmla="*/ 2147483647 h 24"/>
                      <a:gd name="T4" fmla="*/ 2147483647 w 28"/>
                      <a:gd name="T5" fmla="*/ 2147483647 h 24"/>
                      <a:gd name="T6" fmla="*/ 0 w 28"/>
                      <a:gd name="T7" fmla="*/ 2147483647 h 24"/>
                      <a:gd name="T8" fmla="*/ 2147483647 w 28"/>
                      <a:gd name="T9" fmla="*/ 2147483647 h 24"/>
                      <a:gd name="T10" fmla="*/ 2147483647 w 28"/>
                      <a:gd name="T11" fmla="*/ 2147483647 h 24"/>
                      <a:gd name="T12" fmla="*/ 2147483647 w 28"/>
                      <a:gd name="T13" fmla="*/ 0 h 24"/>
                      <a:gd name="T14" fmla="*/ 2147483647 w 28"/>
                      <a:gd name="T15" fmla="*/ 2147483647 h 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8"/>
                      <a:gd name="T25" fmla="*/ 0 h 24"/>
                      <a:gd name="T26" fmla="*/ 28 w 28"/>
                      <a:gd name="T27" fmla="*/ 24 h 2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8" h="24">
                        <a:moveTo>
                          <a:pt x="28" y="24"/>
                        </a:moveTo>
                        <a:lnTo>
                          <a:pt x="18" y="24"/>
                        </a:lnTo>
                        <a:lnTo>
                          <a:pt x="12" y="24"/>
                        </a:lnTo>
                        <a:lnTo>
                          <a:pt x="0" y="22"/>
                        </a:lnTo>
                        <a:lnTo>
                          <a:pt x="6" y="2"/>
                        </a:lnTo>
                        <a:lnTo>
                          <a:pt x="28" y="4"/>
                        </a:lnTo>
                        <a:lnTo>
                          <a:pt x="28" y="0"/>
                        </a:lnTo>
                        <a:lnTo>
                          <a:pt x="28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09" name="iSļïḋe"/>
                  <p:cNvSpPr/>
                  <p:nvPr/>
                </p:nvSpPr>
                <p:spPr bwMode="auto">
                  <a:xfrm>
                    <a:off x="5525382" y="4229145"/>
                    <a:ext cx="216223" cy="416114"/>
                  </a:xfrm>
                  <a:custGeom>
                    <a:avLst/>
                    <a:gdLst>
                      <a:gd name="T0" fmla="*/ 2147483647 w 124"/>
                      <a:gd name="T1" fmla="*/ 2147483647 h 250"/>
                      <a:gd name="T2" fmla="*/ 2147483647 w 124"/>
                      <a:gd name="T3" fmla="*/ 2147483647 h 250"/>
                      <a:gd name="T4" fmla="*/ 2147483647 w 124"/>
                      <a:gd name="T5" fmla="*/ 2147483647 h 250"/>
                      <a:gd name="T6" fmla="*/ 2147483647 w 124"/>
                      <a:gd name="T7" fmla="*/ 2147483647 h 250"/>
                      <a:gd name="T8" fmla="*/ 2147483647 w 124"/>
                      <a:gd name="T9" fmla="*/ 2147483647 h 250"/>
                      <a:gd name="T10" fmla="*/ 2147483647 w 124"/>
                      <a:gd name="T11" fmla="*/ 2147483647 h 250"/>
                      <a:gd name="T12" fmla="*/ 2147483647 w 124"/>
                      <a:gd name="T13" fmla="*/ 2147483647 h 250"/>
                      <a:gd name="T14" fmla="*/ 2147483647 w 124"/>
                      <a:gd name="T15" fmla="*/ 2147483647 h 250"/>
                      <a:gd name="T16" fmla="*/ 2147483647 w 124"/>
                      <a:gd name="T17" fmla="*/ 2147483647 h 250"/>
                      <a:gd name="T18" fmla="*/ 2147483647 w 124"/>
                      <a:gd name="T19" fmla="*/ 0 h 250"/>
                      <a:gd name="T20" fmla="*/ 2147483647 w 124"/>
                      <a:gd name="T21" fmla="*/ 2147483647 h 250"/>
                      <a:gd name="T22" fmla="*/ 2147483647 w 124"/>
                      <a:gd name="T23" fmla="*/ 2147483647 h 250"/>
                      <a:gd name="T24" fmla="*/ 2147483647 w 124"/>
                      <a:gd name="T25" fmla="*/ 2147483647 h 250"/>
                      <a:gd name="T26" fmla="*/ 2147483647 w 124"/>
                      <a:gd name="T27" fmla="*/ 2147483647 h 250"/>
                      <a:gd name="T28" fmla="*/ 2147483647 w 124"/>
                      <a:gd name="T29" fmla="*/ 2147483647 h 250"/>
                      <a:gd name="T30" fmla="*/ 2147483647 w 124"/>
                      <a:gd name="T31" fmla="*/ 2147483647 h 250"/>
                      <a:gd name="T32" fmla="*/ 2147483647 w 124"/>
                      <a:gd name="T33" fmla="*/ 2147483647 h 250"/>
                      <a:gd name="T34" fmla="*/ 2147483647 w 124"/>
                      <a:gd name="T35" fmla="*/ 2147483647 h 250"/>
                      <a:gd name="T36" fmla="*/ 2147483647 w 124"/>
                      <a:gd name="T37" fmla="*/ 2147483647 h 250"/>
                      <a:gd name="T38" fmla="*/ 2147483647 w 124"/>
                      <a:gd name="T39" fmla="*/ 2147483647 h 250"/>
                      <a:gd name="T40" fmla="*/ 2147483647 w 124"/>
                      <a:gd name="T41" fmla="*/ 2147483647 h 250"/>
                      <a:gd name="T42" fmla="*/ 2147483647 w 124"/>
                      <a:gd name="T43" fmla="*/ 2147483647 h 250"/>
                      <a:gd name="T44" fmla="*/ 2147483647 w 124"/>
                      <a:gd name="T45" fmla="*/ 2147483647 h 250"/>
                      <a:gd name="T46" fmla="*/ 2147483647 w 124"/>
                      <a:gd name="T47" fmla="*/ 2147483647 h 250"/>
                      <a:gd name="T48" fmla="*/ 2147483647 w 124"/>
                      <a:gd name="T49" fmla="*/ 2147483647 h 250"/>
                      <a:gd name="T50" fmla="*/ 2147483647 w 124"/>
                      <a:gd name="T51" fmla="*/ 2147483647 h 250"/>
                      <a:gd name="T52" fmla="*/ 2147483647 w 124"/>
                      <a:gd name="T53" fmla="*/ 2147483647 h 250"/>
                      <a:gd name="T54" fmla="*/ 2147483647 w 124"/>
                      <a:gd name="T55" fmla="*/ 2147483647 h 250"/>
                      <a:gd name="T56" fmla="*/ 0 w 124"/>
                      <a:gd name="T57" fmla="*/ 2147483647 h 250"/>
                      <a:gd name="T58" fmla="*/ 2147483647 w 124"/>
                      <a:gd name="T59" fmla="*/ 2147483647 h 250"/>
                      <a:gd name="T60" fmla="*/ 2147483647 w 124"/>
                      <a:gd name="T61" fmla="*/ 2147483647 h 250"/>
                      <a:gd name="T62" fmla="*/ 2147483647 w 124"/>
                      <a:gd name="T63" fmla="*/ 2147483647 h 250"/>
                      <a:gd name="T64" fmla="*/ 2147483647 w 124"/>
                      <a:gd name="T65" fmla="*/ 2147483647 h 250"/>
                      <a:gd name="T66" fmla="*/ 2147483647 w 124"/>
                      <a:gd name="T67" fmla="*/ 2147483647 h 250"/>
                      <a:gd name="T68" fmla="*/ 2147483647 w 124"/>
                      <a:gd name="T69" fmla="*/ 2147483647 h 25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124"/>
                      <a:gd name="T106" fmla="*/ 0 h 250"/>
                      <a:gd name="T107" fmla="*/ 124 w 124"/>
                      <a:gd name="T108" fmla="*/ 250 h 25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124" h="250">
                        <a:moveTo>
                          <a:pt x="26" y="84"/>
                        </a:moveTo>
                        <a:lnTo>
                          <a:pt x="30" y="84"/>
                        </a:lnTo>
                        <a:lnTo>
                          <a:pt x="32" y="82"/>
                        </a:lnTo>
                        <a:lnTo>
                          <a:pt x="38" y="76"/>
                        </a:lnTo>
                        <a:lnTo>
                          <a:pt x="40" y="70"/>
                        </a:lnTo>
                        <a:lnTo>
                          <a:pt x="44" y="68"/>
                        </a:lnTo>
                        <a:lnTo>
                          <a:pt x="48" y="68"/>
                        </a:lnTo>
                        <a:lnTo>
                          <a:pt x="56" y="68"/>
                        </a:lnTo>
                        <a:lnTo>
                          <a:pt x="62" y="66"/>
                        </a:lnTo>
                        <a:lnTo>
                          <a:pt x="64" y="64"/>
                        </a:lnTo>
                        <a:lnTo>
                          <a:pt x="74" y="56"/>
                        </a:lnTo>
                        <a:lnTo>
                          <a:pt x="88" y="32"/>
                        </a:lnTo>
                        <a:lnTo>
                          <a:pt x="90" y="30"/>
                        </a:lnTo>
                        <a:lnTo>
                          <a:pt x="92" y="28"/>
                        </a:lnTo>
                        <a:lnTo>
                          <a:pt x="96" y="26"/>
                        </a:lnTo>
                        <a:lnTo>
                          <a:pt x="100" y="26"/>
                        </a:lnTo>
                        <a:lnTo>
                          <a:pt x="104" y="18"/>
                        </a:lnTo>
                        <a:lnTo>
                          <a:pt x="104" y="12"/>
                        </a:lnTo>
                        <a:lnTo>
                          <a:pt x="106" y="6"/>
                        </a:lnTo>
                        <a:lnTo>
                          <a:pt x="110" y="0"/>
                        </a:lnTo>
                        <a:lnTo>
                          <a:pt x="110" y="8"/>
                        </a:lnTo>
                        <a:lnTo>
                          <a:pt x="112" y="16"/>
                        </a:lnTo>
                        <a:lnTo>
                          <a:pt x="118" y="32"/>
                        </a:lnTo>
                        <a:lnTo>
                          <a:pt x="122" y="52"/>
                        </a:lnTo>
                        <a:lnTo>
                          <a:pt x="124" y="58"/>
                        </a:lnTo>
                        <a:lnTo>
                          <a:pt x="124" y="68"/>
                        </a:lnTo>
                        <a:lnTo>
                          <a:pt x="122" y="72"/>
                        </a:lnTo>
                        <a:lnTo>
                          <a:pt x="120" y="74"/>
                        </a:lnTo>
                        <a:lnTo>
                          <a:pt x="118" y="72"/>
                        </a:lnTo>
                        <a:lnTo>
                          <a:pt x="118" y="70"/>
                        </a:lnTo>
                        <a:lnTo>
                          <a:pt x="116" y="64"/>
                        </a:lnTo>
                        <a:lnTo>
                          <a:pt x="112" y="68"/>
                        </a:lnTo>
                        <a:lnTo>
                          <a:pt x="110" y="70"/>
                        </a:lnTo>
                        <a:lnTo>
                          <a:pt x="110" y="78"/>
                        </a:lnTo>
                        <a:lnTo>
                          <a:pt x="110" y="82"/>
                        </a:lnTo>
                        <a:lnTo>
                          <a:pt x="112" y="86"/>
                        </a:lnTo>
                        <a:lnTo>
                          <a:pt x="114" y="86"/>
                        </a:lnTo>
                        <a:lnTo>
                          <a:pt x="114" y="90"/>
                        </a:lnTo>
                        <a:lnTo>
                          <a:pt x="112" y="96"/>
                        </a:lnTo>
                        <a:lnTo>
                          <a:pt x="106" y="106"/>
                        </a:lnTo>
                        <a:lnTo>
                          <a:pt x="98" y="118"/>
                        </a:lnTo>
                        <a:lnTo>
                          <a:pt x="82" y="162"/>
                        </a:lnTo>
                        <a:lnTo>
                          <a:pt x="74" y="182"/>
                        </a:lnTo>
                        <a:lnTo>
                          <a:pt x="70" y="206"/>
                        </a:lnTo>
                        <a:lnTo>
                          <a:pt x="66" y="216"/>
                        </a:lnTo>
                        <a:lnTo>
                          <a:pt x="64" y="222"/>
                        </a:lnTo>
                        <a:lnTo>
                          <a:pt x="60" y="230"/>
                        </a:lnTo>
                        <a:lnTo>
                          <a:pt x="58" y="240"/>
                        </a:lnTo>
                        <a:lnTo>
                          <a:pt x="48" y="242"/>
                        </a:lnTo>
                        <a:lnTo>
                          <a:pt x="42" y="246"/>
                        </a:lnTo>
                        <a:lnTo>
                          <a:pt x="38" y="250"/>
                        </a:lnTo>
                        <a:lnTo>
                          <a:pt x="28" y="250"/>
                        </a:lnTo>
                        <a:lnTo>
                          <a:pt x="20" y="250"/>
                        </a:lnTo>
                        <a:lnTo>
                          <a:pt x="14" y="244"/>
                        </a:lnTo>
                        <a:lnTo>
                          <a:pt x="10" y="238"/>
                        </a:lnTo>
                        <a:lnTo>
                          <a:pt x="8" y="228"/>
                        </a:lnTo>
                        <a:lnTo>
                          <a:pt x="2" y="210"/>
                        </a:lnTo>
                        <a:lnTo>
                          <a:pt x="0" y="192"/>
                        </a:lnTo>
                        <a:lnTo>
                          <a:pt x="2" y="182"/>
                        </a:lnTo>
                        <a:lnTo>
                          <a:pt x="6" y="174"/>
                        </a:lnTo>
                        <a:lnTo>
                          <a:pt x="10" y="168"/>
                        </a:lnTo>
                        <a:lnTo>
                          <a:pt x="12" y="164"/>
                        </a:lnTo>
                        <a:lnTo>
                          <a:pt x="22" y="152"/>
                        </a:lnTo>
                        <a:lnTo>
                          <a:pt x="24" y="144"/>
                        </a:lnTo>
                        <a:lnTo>
                          <a:pt x="26" y="136"/>
                        </a:lnTo>
                        <a:lnTo>
                          <a:pt x="24" y="128"/>
                        </a:lnTo>
                        <a:lnTo>
                          <a:pt x="20" y="120"/>
                        </a:lnTo>
                        <a:lnTo>
                          <a:pt x="18" y="114"/>
                        </a:lnTo>
                        <a:lnTo>
                          <a:pt x="16" y="108"/>
                        </a:lnTo>
                        <a:lnTo>
                          <a:pt x="26" y="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0" name="ïšļïḓe"/>
                  <p:cNvSpPr/>
                  <p:nvPr/>
                </p:nvSpPr>
                <p:spPr bwMode="auto">
                  <a:xfrm>
                    <a:off x="5002041" y="2895339"/>
                    <a:ext cx="316759" cy="305431"/>
                  </a:xfrm>
                  <a:custGeom>
                    <a:avLst/>
                    <a:gdLst>
                      <a:gd name="T0" fmla="*/ 2147483647 w 182"/>
                      <a:gd name="T1" fmla="*/ 2147483647 h 182"/>
                      <a:gd name="T2" fmla="*/ 2147483647 w 182"/>
                      <a:gd name="T3" fmla="*/ 2147483647 h 182"/>
                      <a:gd name="T4" fmla="*/ 2147483647 w 182"/>
                      <a:gd name="T5" fmla="*/ 2147483647 h 182"/>
                      <a:gd name="T6" fmla="*/ 2147483647 w 182"/>
                      <a:gd name="T7" fmla="*/ 2147483647 h 182"/>
                      <a:gd name="T8" fmla="*/ 2147483647 w 182"/>
                      <a:gd name="T9" fmla="*/ 2147483647 h 182"/>
                      <a:gd name="T10" fmla="*/ 2147483647 w 182"/>
                      <a:gd name="T11" fmla="*/ 2147483647 h 182"/>
                      <a:gd name="T12" fmla="*/ 0 w 182"/>
                      <a:gd name="T13" fmla="*/ 2147483647 h 182"/>
                      <a:gd name="T14" fmla="*/ 2147483647 w 182"/>
                      <a:gd name="T15" fmla="*/ 2147483647 h 182"/>
                      <a:gd name="T16" fmla="*/ 2147483647 w 182"/>
                      <a:gd name="T17" fmla="*/ 2147483647 h 182"/>
                      <a:gd name="T18" fmla="*/ 0 w 182"/>
                      <a:gd name="T19" fmla="*/ 2147483647 h 182"/>
                      <a:gd name="T20" fmla="*/ 2147483647 w 182"/>
                      <a:gd name="T21" fmla="*/ 0 h 182"/>
                      <a:gd name="T22" fmla="*/ 2147483647 w 182"/>
                      <a:gd name="T23" fmla="*/ 2147483647 h 182"/>
                      <a:gd name="T24" fmla="*/ 2147483647 w 182"/>
                      <a:gd name="T25" fmla="*/ 2147483647 h 182"/>
                      <a:gd name="T26" fmla="*/ 2147483647 w 182"/>
                      <a:gd name="T27" fmla="*/ 2147483647 h 182"/>
                      <a:gd name="T28" fmla="*/ 2147483647 w 182"/>
                      <a:gd name="T29" fmla="*/ 2147483647 h 182"/>
                      <a:gd name="T30" fmla="*/ 2147483647 w 182"/>
                      <a:gd name="T31" fmla="*/ 2147483647 h 182"/>
                      <a:gd name="T32" fmla="*/ 2147483647 w 182"/>
                      <a:gd name="T33" fmla="*/ 2147483647 h 182"/>
                      <a:gd name="T34" fmla="*/ 2147483647 w 182"/>
                      <a:gd name="T35" fmla="*/ 2147483647 h 182"/>
                      <a:gd name="T36" fmla="*/ 2147483647 w 182"/>
                      <a:gd name="T37" fmla="*/ 2147483647 h 182"/>
                      <a:gd name="T38" fmla="*/ 2147483647 w 182"/>
                      <a:gd name="T39" fmla="*/ 2147483647 h 182"/>
                      <a:gd name="T40" fmla="*/ 2147483647 w 182"/>
                      <a:gd name="T41" fmla="*/ 2147483647 h 182"/>
                      <a:gd name="T42" fmla="*/ 2147483647 w 182"/>
                      <a:gd name="T43" fmla="*/ 2147483647 h 182"/>
                      <a:gd name="T44" fmla="*/ 2147483647 w 182"/>
                      <a:gd name="T45" fmla="*/ 2147483647 h 182"/>
                      <a:gd name="T46" fmla="*/ 2147483647 w 182"/>
                      <a:gd name="T47" fmla="*/ 2147483647 h 182"/>
                      <a:gd name="T48" fmla="*/ 2147483647 w 182"/>
                      <a:gd name="T49" fmla="*/ 2147483647 h 182"/>
                      <a:gd name="T50" fmla="*/ 2147483647 w 182"/>
                      <a:gd name="T51" fmla="*/ 2147483647 h 182"/>
                      <a:gd name="T52" fmla="*/ 2147483647 w 182"/>
                      <a:gd name="T53" fmla="*/ 2147483647 h 182"/>
                      <a:gd name="T54" fmla="*/ 2147483647 w 182"/>
                      <a:gd name="T55" fmla="*/ 2147483647 h 182"/>
                      <a:gd name="T56" fmla="*/ 2147483647 w 182"/>
                      <a:gd name="T57" fmla="*/ 2147483647 h 182"/>
                      <a:gd name="T58" fmla="*/ 2147483647 w 182"/>
                      <a:gd name="T59" fmla="*/ 2147483647 h 182"/>
                      <a:gd name="T60" fmla="*/ 2147483647 w 182"/>
                      <a:gd name="T61" fmla="*/ 2147483647 h 182"/>
                      <a:gd name="T62" fmla="*/ 2147483647 w 182"/>
                      <a:gd name="T63" fmla="*/ 2147483647 h 18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82"/>
                      <a:gd name="T97" fmla="*/ 0 h 182"/>
                      <a:gd name="T98" fmla="*/ 182 w 182"/>
                      <a:gd name="T99" fmla="*/ 182 h 18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82" h="182">
                        <a:moveTo>
                          <a:pt x="180" y="160"/>
                        </a:moveTo>
                        <a:lnTo>
                          <a:pt x="174" y="160"/>
                        </a:lnTo>
                        <a:lnTo>
                          <a:pt x="172" y="164"/>
                        </a:lnTo>
                        <a:lnTo>
                          <a:pt x="162" y="170"/>
                        </a:lnTo>
                        <a:lnTo>
                          <a:pt x="156" y="176"/>
                        </a:lnTo>
                        <a:lnTo>
                          <a:pt x="146" y="182"/>
                        </a:lnTo>
                        <a:lnTo>
                          <a:pt x="142" y="176"/>
                        </a:lnTo>
                        <a:lnTo>
                          <a:pt x="12" y="176"/>
                        </a:lnTo>
                        <a:lnTo>
                          <a:pt x="8" y="50"/>
                        </a:lnTo>
                        <a:lnTo>
                          <a:pt x="8" y="44"/>
                        </a:lnTo>
                        <a:lnTo>
                          <a:pt x="4" y="40"/>
                        </a:lnTo>
                        <a:lnTo>
                          <a:pt x="2" y="38"/>
                        </a:lnTo>
                        <a:lnTo>
                          <a:pt x="0" y="30"/>
                        </a:lnTo>
                        <a:lnTo>
                          <a:pt x="0" y="26"/>
                        </a:lnTo>
                        <a:lnTo>
                          <a:pt x="2" y="22"/>
                        </a:lnTo>
                        <a:lnTo>
                          <a:pt x="4" y="18"/>
                        </a:lnTo>
                        <a:lnTo>
                          <a:pt x="6" y="14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2" y="4"/>
                        </a:lnTo>
                        <a:lnTo>
                          <a:pt x="6" y="0"/>
                        </a:lnTo>
                        <a:lnTo>
                          <a:pt x="36" y="8"/>
                        </a:lnTo>
                        <a:lnTo>
                          <a:pt x="54" y="12"/>
                        </a:lnTo>
                        <a:lnTo>
                          <a:pt x="68" y="14"/>
                        </a:lnTo>
                        <a:lnTo>
                          <a:pt x="76" y="12"/>
                        </a:lnTo>
                        <a:lnTo>
                          <a:pt x="84" y="8"/>
                        </a:lnTo>
                        <a:lnTo>
                          <a:pt x="92" y="4"/>
                        </a:lnTo>
                        <a:lnTo>
                          <a:pt x="100" y="2"/>
                        </a:lnTo>
                        <a:lnTo>
                          <a:pt x="104" y="2"/>
                        </a:lnTo>
                        <a:lnTo>
                          <a:pt x="108" y="6"/>
                        </a:lnTo>
                        <a:lnTo>
                          <a:pt x="112" y="8"/>
                        </a:lnTo>
                        <a:lnTo>
                          <a:pt x="118" y="10"/>
                        </a:lnTo>
                        <a:lnTo>
                          <a:pt x="124" y="10"/>
                        </a:lnTo>
                        <a:lnTo>
                          <a:pt x="132" y="8"/>
                        </a:lnTo>
                        <a:lnTo>
                          <a:pt x="138" y="8"/>
                        </a:lnTo>
                        <a:lnTo>
                          <a:pt x="140" y="8"/>
                        </a:lnTo>
                        <a:lnTo>
                          <a:pt x="142" y="10"/>
                        </a:lnTo>
                        <a:lnTo>
                          <a:pt x="146" y="14"/>
                        </a:lnTo>
                        <a:lnTo>
                          <a:pt x="152" y="22"/>
                        </a:lnTo>
                        <a:lnTo>
                          <a:pt x="156" y="32"/>
                        </a:lnTo>
                        <a:lnTo>
                          <a:pt x="158" y="42"/>
                        </a:lnTo>
                        <a:lnTo>
                          <a:pt x="154" y="56"/>
                        </a:lnTo>
                        <a:lnTo>
                          <a:pt x="154" y="64"/>
                        </a:lnTo>
                        <a:lnTo>
                          <a:pt x="158" y="66"/>
                        </a:lnTo>
                        <a:lnTo>
                          <a:pt x="152" y="68"/>
                        </a:lnTo>
                        <a:lnTo>
                          <a:pt x="152" y="66"/>
                        </a:lnTo>
                        <a:lnTo>
                          <a:pt x="150" y="66"/>
                        </a:lnTo>
                        <a:lnTo>
                          <a:pt x="146" y="66"/>
                        </a:lnTo>
                        <a:lnTo>
                          <a:pt x="142" y="64"/>
                        </a:lnTo>
                        <a:lnTo>
                          <a:pt x="134" y="52"/>
                        </a:lnTo>
                        <a:lnTo>
                          <a:pt x="128" y="40"/>
                        </a:lnTo>
                        <a:lnTo>
                          <a:pt x="120" y="32"/>
                        </a:lnTo>
                        <a:lnTo>
                          <a:pt x="122" y="38"/>
                        </a:lnTo>
                        <a:lnTo>
                          <a:pt x="124" y="46"/>
                        </a:lnTo>
                        <a:lnTo>
                          <a:pt x="136" y="66"/>
                        </a:lnTo>
                        <a:lnTo>
                          <a:pt x="156" y="102"/>
                        </a:lnTo>
                        <a:lnTo>
                          <a:pt x="162" y="112"/>
                        </a:lnTo>
                        <a:lnTo>
                          <a:pt x="168" y="120"/>
                        </a:lnTo>
                        <a:lnTo>
                          <a:pt x="174" y="126"/>
                        </a:lnTo>
                        <a:lnTo>
                          <a:pt x="176" y="138"/>
                        </a:lnTo>
                        <a:lnTo>
                          <a:pt x="178" y="150"/>
                        </a:lnTo>
                        <a:lnTo>
                          <a:pt x="182" y="160"/>
                        </a:lnTo>
                        <a:lnTo>
                          <a:pt x="180" y="1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1" name="îšļîḑè"/>
                  <p:cNvSpPr/>
                  <p:nvPr/>
                </p:nvSpPr>
                <p:spPr bwMode="auto">
                  <a:xfrm>
                    <a:off x="4591631" y="2844901"/>
                    <a:ext cx="432445" cy="420316"/>
                  </a:xfrm>
                  <a:custGeom>
                    <a:avLst/>
                    <a:gdLst>
                      <a:gd name="T0" fmla="*/ 2147483647 w 247"/>
                      <a:gd name="T1" fmla="*/ 2147483647 h 252"/>
                      <a:gd name="T2" fmla="*/ 2147483647 w 247"/>
                      <a:gd name="T3" fmla="*/ 2147483647 h 252"/>
                      <a:gd name="T4" fmla="*/ 2147483647 w 247"/>
                      <a:gd name="T5" fmla="*/ 2147483647 h 252"/>
                      <a:gd name="T6" fmla="*/ 2147483647 w 247"/>
                      <a:gd name="T7" fmla="*/ 2147483647 h 252"/>
                      <a:gd name="T8" fmla="*/ 2147483647 w 247"/>
                      <a:gd name="T9" fmla="*/ 2147483647 h 252"/>
                      <a:gd name="T10" fmla="*/ 2147483647 w 247"/>
                      <a:gd name="T11" fmla="*/ 2147483647 h 252"/>
                      <a:gd name="T12" fmla="*/ 2147483647 w 247"/>
                      <a:gd name="T13" fmla="*/ 2147483647 h 252"/>
                      <a:gd name="T14" fmla="*/ 2147483647 w 247"/>
                      <a:gd name="T15" fmla="*/ 2147483647 h 252"/>
                      <a:gd name="T16" fmla="*/ 2147483647 w 247"/>
                      <a:gd name="T17" fmla="*/ 2147483647 h 252"/>
                      <a:gd name="T18" fmla="*/ 2147483647 w 247"/>
                      <a:gd name="T19" fmla="*/ 2147483647 h 252"/>
                      <a:gd name="T20" fmla="*/ 2147483647 w 247"/>
                      <a:gd name="T21" fmla="*/ 2147483647 h 252"/>
                      <a:gd name="T22" fmla="*/ 2147483647 w 247"/>
                      <a:gd name="T23" fmla="*/ 2147483647 h 252"/>
                      <a:gd name="T24" fmla="*/ 2147483647 w 247"/>
                      <a:gd name="T25" fmla="*/ 2147483647 h 252"/>
                      <a:gd name="T26" fmla="*/ 2147483647 w 247"/>
                      <a:gd name="T27" fmla="*/ 2147483647 h 252"/>
                      <a:gd name="T28" fmla="*/ 2147483647 w 247"/>
                      <a:gd name="T29" fmla="*/ 2147483647 h 252"/>
                      <a:gd name="T30" fmla="*/ 2147483647 w 247"/>
                      <a:gd name="T31" fmla="*/ 2147483647 h 252"/>
                      <a:gd name="T32" fmla="*/ 2147483647 w 247"/>
                      <a:gd name="T33" fmla="*/ 2147483647 h 252"/>
                      <a:gd name="T34" fmla="*/ 2147483647 w 247"/>
                      <a:gd name="T35" fmla="*/ 2147483647 h 252"/>
                      <a:gd name="T36" fmla="*/ 2147483647 w 247"/>
                      <a:gd name="T37" fmla="*/ 2147483647 h 252"/>
                      <a:gd name="T38" fmla="*/ 2147483647 w 247"/>
                      <a:gd name="T39" fmla="*/ 2147483647 h 252"/>
                      <a:gd name="T40" fmla="*/ 2147483647 w 247"/>
                      <a:gd name="T41" fmla="*/ 2147483647 h 252"/>
                      <a:gd name="T42" fmla="*/ 2147483647 w 247"/>
                      <a:gd name="T43" fmla="*/ 2147483647 h 252"/>
                      <a:gd name="T44" fmla="*/ 2147483647 w 247"/>
                      <a:gd name="T45" fmla="*/ 2147483647 h 252"/>
                      <a:gd name="T46" fmla="*/ 2147483647 w 247"/>
                      <a:gd name="T47" fmla="*/ 2147483647 h 252"/>
                      <a:gd name="T48" fmla="*/ 2147483647 w 247"/>
                      <a:gd name="T49" fmla="*/ 0 h 252"/>
                      <a:gd name="T50" fmla="*/ 2147483647 w 247"/>
                      <a:gd name="T51" fmla="*/ 2147483647 h 252"/>
                      <a:gd name="T52" fmla="*/ 2147483647 w 247"/>
                      <a:gd name="T53" fmla="*/ 2147483647 h 252"/>
                      <a:gd name="T54" fmla="*/ 2147483647 w 247"/>
                      <a:gd name="T55" fmla="*/ 2147483647 h 252"/>
                      <a:gd name="T56" fmla="*/ 2147483647 w 247"/>
                      <a:gd name="T57" fmla="*/ 2147483647 h 252"/>
                      <a:gd name="T58" fmla="*/ 2147483647 w 247"/>
                      <a:gd name="T59" fmla="*/ 2147483647 h 252"/>
                      <a:gd name="T60" fmla="*/ 0 w 247"/>
                      <a:gd name="T61" fmla="*/ 2147483647 h 252"/>
                      <a:gd name="T62" fmla="*/ 2147483647 w 247"/>
                      <a:gd name="T63" fmla="*/ 2147483647 h 252"/>
                      <a:gd name="T64" fmla="*/ 2147483647 w 247"/>
                      <a:gd name="T65" fmla="*/ 2147483647 h 252"/>
                      <a:gd name="T66" fmla="*/ 2147483647 w 247"/>
                      <a:gd name="T67" fmla="*/ 2147483647 h 252"/>
                      <a:gd name="T68" fmla="*/ 2147483647 w 247"/>
                      <a:gd name="T69" fmla="*/ 2147483647 h 252"/>
                      <a:gd name="T70" fmla="*/ 2147483647 w 247"/>
                      <a:gd name="T71" fmla="*/ 2147483647 h 252"/>
                      <a:gd name="T72" fmla="*/ 2147483647 w 247"/>
                      <a:gd name="T73" fmla="*/ 2147483647 h 252"/>
                      <a:gd name="T74" fmla="*/ 2147483647 w 247"/>
                      <a:gd name="T75" fmla="*/ 2147483647 h 252"/>
                      <a:gd name="T76" fmla="*/ 2147483647 w 247"/>
                      <a:gd name="T77" fmla="*/ 2147483647 h 252"/>
                      <a:gd name="T78" fmla="*/ 2147483647 w 247"/>
                      <a:gd name="T79" fmla="*/ 2147483647 h 252"/>
                      <a:gd name="T80" fmla="*/ 2147483647 w 247"/>
                      <a:gd name="T81" fmla="*/ 2147483647 h 252"/>
                      <a:gd name="T82" fmla="*/ 2147483647 w 247"/>
                      <a:gd name="T83" fmla="*/ 2147483647 h 252"/>
                      <a:gd name="T84" fmla="*/ 2147483647 w 247"/>
                      <a:gd name="T85" fmla="*/ 2147483647 h 252"/>
                      <a:gd name="T86" fmla="*/ 2147483647 w 247"/>
                      <a:gd name="T87" fmla="*/ 2147483647 h 252"/>
                      <a:gd name="T88" fmla="*/ 2147483647 w 247"/>
                      <a:gd name="T89" fmla="*/ 2147483647 h 252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247"/>
                      <a:gd name="T136" fmla="*/ 0 h 252"/>
                      <a:gd name="T137" fmla="*/ 247 w 247"/>
                      <a:gd name="T138" fmla="*/ 252 h 252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247" h="252">
                        <a:moveTo>
                          <a:pt x="247" y="206"/>
                        </a:moveTo>
                        <a:lnTo>
                          <a:pt x="243" y="80"/>
                        </a:lnTo>
                        <a:lnTo>
                          <a:pt x="243" y="74"/>
                        </a:lnTo>
                        <a:lnTo>
                          <a:pt x="239" y="70"/>
                        </a:lnTo>
                        <a:lnTo>
                          <a:pt x="237" y="68"/>
                        </a:lnTo>
                        <a:lnTo>
                          <a:pt x="235" y="60"/>
                        </a:lnTo>
                        <a:lnTo>
                          <a:pt x="235" y="56"/>
                        </a:lnTo>
                        <a:lnTo>
                          <a:pt x="237" y="52"/>
                        </a:lnTo>
                        <a:lnTo>
                          <a:pt x="239" y="48"/>
                        </a:lnTo>
                        <a:lnTo>
                          <a:pt x="241" y="44"/>
                        </a:lnTo>
                        <a:lnTo>
                          <a:pt x="237" y="42"/>
                        </a:lnTo>
                        <a:lnTo>
                          <a:pt x="235" y="40"/>
                        </a:lnTo>
                        <a:lnTo>
                          <a:pt x="235" y="38"/>
                        </a:lnTo>
                        <a:lnTo>
                          <a:pt x="237" y="34"/>
                        </a:lnTo>
                        <a:lnTo>
                          <a:pt x="241" y="30"/>
                        </a:lnTo>
                        <a:lnTo>
                          <a:pt x="215" y="20"/>
                        </a:lnTo>
                        <a:lnTo>
                          <a:pt x="209" y="16"/>
                        </a:lnTo>
                        <a:lnTo>
                          <a:pt x="203" y="12"/>
                        </a:lnTo>
                        <a:lnTo>
                          <a:pt x="197" y="6"/>
                        </a:lnTo>
                        <a:lnTo>
                          <a:pt x="193" y="4"/>
                        </a:lnTo>
                        <a:lnTo>
                          <a:pt x="189" y="4"/>
                        </a:lnTo>
                        <a:lnTo>
                          <a:pt x="181" y="6"/>
                        </a:lnTo>
                        <a:lnTo>
                          <a:pt x="171" y="12"/>
                        </a:lnTo>
                        <a:lnTo>
                          <a:pt x="163" y="20"/>
                        </a:lnTo>
                        <a:lnTo>
                          <a:pt x="163" y="24"/>
                        </a:lnTo>
                        <a:lnTo>
                          <a:pt x="161" y="28"/>
                        </a:lnTo>
                        <a:lnTo>
                          <a:pt x="163" y="36"/>
                        </a:lnTo>
                        <a:lnTo>
                          <a:pt x="163" y="38"/>
                        </a:lnTo>
                        <a:lnTo>
                          <a:pt x="165" y="40"/>
                        </a:lnTo>
                        <a:lnTo>
                          <a:pt x="163" y="44"/>
                        </a:lnTo>
                        <a:lnTo>
                          <a:pt x="161" y="48"/>
                        </a:lnTo>
                        <a:lnTo>
                          <a:pt x="157" y="52"/>
                        </a:lnTo>
                        <a:lnTo>
                          <a:pt x="149" y="54"/>
                        </a:lnTo>
                        <a:lnTo>
                          <a:pt x="145" y="54"/>
                        </a:lnTo>
                        <a:lnTo>
                          <a:pt x="139" y="52"/>
                        </a:lnTo>
                        <a:lnTo>
                          <a:pt x="133" y="46"/>
                        </a:lnTo>
                        <a:lnTo>
                          <a:pt x="125" y="40"/>
                        </a:lnTo>
                        <a:lnTo>
                          <a:pt x="115" y="38"/>
                        </a:lnTo>
                        <a:lnTo>
                          <a:pt x="111" y="36"/>
                        </a:lnTo>
                        <a:lnTo>
                          <a:pt x="107" y="36"/>
                        </a:lnTo>
                        <a:lnTo>
                          <a:pt x="103" y="36"/>
                        </a:lnTo>
                        <a:lnTo>
                          <a:pt x="99" y="34"/>
                        </a:lnTo>
                        <a:lnTo>
                          <a:pt x="93" y="30"/>
                        </a:lnTo>
                        <a:lnTo>
                          <a:pt x="89" y="24"/>
                        </a:lnTo>
                        <a:lnTo>
                          <a:pt x="85" y="18"/>
                        </a:lnTo>
                        <a:lnTo>
                          <a:pt x="81" y="16"/>
                        </a:lnTo>
                        <a:lnTo>
                          <a:pt x="77" y="14"/>
                        </a:lnTo>
                        <a:lnTo>
                          <a:pt x="53" y="10"/>
                        </a:lnTo>
                        <a:lnTo>
                          <a:pt x="42" y="6"/>
                        </a:lnTo>
                        <a:lnTo>
                          <a:pt x="30" y="0"/>
                        </a:lnTo>
                        <a:lnTo>
                          <a:pt x="26" y="4"/>
                        </a:lnTo>
                        <a:lnTo>
                          <a:pt x="26" y="10"/>
                        </a:lnTo>
                        <a:lnTo>
                          <a:pt x="26" y="12"/>
                        </a:lnTo>
                        <a:lnTo>
                          <a:pt x="26" y="18"/>
                        </a:lnTo>
                        <a:lnTo>
                          <a:pt x="18" y="24"/>
                        </a:lnTo>
                        <a:lnTo>
                          <a:pt x="12" y="30"/>
                        </a:lnTo>
                        <a:lnTo>
                          <a:pt x="8" y="36"/>
                        </a:lnTo>
                        <a:lnTo>
                          <a:pt x="8" y="40"/>
                        </a:lnTo>
                        <a:lnTo>
                          <a:pt x="10" y="40"/>
                        </a:lnTo>
                        <a:lnTo>
                          <a:pt x="4" y="52"/>
                        </a:lnTo>
                        <a:lnTo>
                          <a:pt x="0" y="56"/>
                        </a:lnTo>
                        <a:lnTo>
                          <a:pt x="0" y="62"/>
                        </a:lnTo>
                        <a:lnTo>
                          <a:pt x="0" y="68"/>
                        </a:lnTo>
                        <a:lnTo>
                          <a:pt x="2" y="74"/>
                        </a:lnTo>
                        <a:lnTo>
                          <a:pt x="4" y="80"/>
                        </a:lnTo>
                        <a:lnTo>
                          <a:pt x="4" y="88"/>
                        </a:lnTo>
                        <a:lnTo>
                          <a:pt x="6" y="120"/>
                        </a:lnTo>
                        <a:lnTo>
                          <a:pt x="2" y="124"/>
                        </a:lnTo>
                        <a:lnTo>
                          <a:pt x="0" y="132"/>
                        </a:lnTo>
                        <a:lnTo>
                          <a:pt x="2" y="136"/>
                        </a:lnTo>
                        <a:lnTo>
                          <a:pt x="4" y="140"/>
                        </a:lnTo>
                        <a:lnTo>
                          <a:pt x="10" y="152"/>
                        </a:lnTo>
                        <a:lnTo>
                          <a:pt x="12" y="158"/>
                        </a:lnTo>
                        <a:lnTo>
                          <a:pt x="18" y="162"/>
                        </a:lnTo>
                        <a:lnTo>
                          <a:pt x="28" y="166"/>
                        </a:lnTo>
                        <a:lnTo>
                          <a:pt x="32" y="168"/>
                        </a:lnTo>
                        <a:lnTo>
                          <a:pt x="36" y="174"/>
                        </a:lnTo>
                        <a:lnTo>
                          <a:pt x="40" y="182"/>
                        </a:lnTo>
                        <a:lnTo>
                          <a:pt x="42" y="182"/>
                        </a:lnTo>
                        <a:lnTo>
                          <a:pt x="46" y="182"/>
                        </a:lnTo>
                        <a:lnTo>
                          <a:pt x="55" y="182"/>
                        </a:lnTo>
                        <a:lnTo>
                          <a:pt x="61" y="184"/>
                        </a:lnTo>
                        <a:lnTo>
                          <a:pt x="67" y="186"/>
                        </a:lnTo>
                        <a:lnTo>
                          <a:pt x="71" y="190"/>
                        </a:lnTo>
                        <a:lnTo>
                          <a:pt x="75" y="196"/>
                        </a:lnTo>
                        <a:lnTo>
                          <a:pt x="105" y="182"/>
                        </a:lnTo>
                        <a:lnTo>
                          <a:pt x="231" y="252"/>
                        </a:lnTo>
                        <a:lnTo>
                          <a:pt x="235" y="244"/>
                        </a:lnTo>
                        <a:lnTo>
                          <a:pt x="247" y="244"/>
                        </a:lnTo>
                        <a:lnTo>
                          <a:pt x="247" y="20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2" name="i$líḍé"/>
                  <p:cNvSpPr/>
                  <p:nvPr/>
                </p:nvSpPr>
                <p:spPr bwMode="auto">
                  <a:xfrm>
                    <a:off x="4536542" y="2724410"/>
                    <a:ext cx="107423" cy="225570"/>
                  </a:xfrm>
                  <a:custGeom>
                    <a:avLst/>
                    <a:gdLst>
                      <a:gd name="T0" fmla="*/ 2147483647 w 62"/>
                      <a:gd name="T1" fmla="*/ 2147483647 h 134"/>
                      <a:gd name="T2" fmla="*/ 2147483647 w 62"/>
                      <a:gd name="T3" fmla="*/ 2147483647 h 134"/>
                      <a:gd name="T4" fmla="*/ 2147483647 w 62"/>
                      <a:gd name="T5" fmla="*/ 2147483647 h 134"/>
                      <a:gd name="T6" fmla="*/ 2147483647 w 62"/>
                      <a:gd name="T7" fmla="*/ 2147483647 h 134"/>
                      <a:gd name="T8" fmla="*/ 2147483647 w 62"/>
                      <a:gd name="T9" fmla="*/ 2147483647 h 134"/>
                      <a:gd name="T10" fmla="*/ 2147483647 w 62"/>
                      <a:gd name="T11" fmla="*/ 2147483647 h 134"/>
                      <a:gd name="T12" fmla="*/ 2147483647 w 62"/>
                      <a:gd name="T13" fmla="*/ 2147483647 h 134"/>
                      <a:gd name="T14" fmla="*/ 2147483647 w 62"/>
                      <a:gd name="T15" fmla="*/ 2147483647 h 134"/>
                      <a:gd name="T16" fmla="*/ 2147483647 w 62"/>
                      <a:gd name="T17" fmla="*/ 2147483647 h 134"/>
                      <a:gd name="T18" fmla="*/ 0 w 62"/>
                      <a:gd name="T19" fmla="*/ 2147483647 h 134"/>
                      <a:gd name="T20" fmla="*/ 0 w 62"/>
                      <a:gd name="T21" fmla="*/ 2147483647 h 134"/>
                      <a:gd name="T22" fmla="*/ 0 w 62"/>
                      <a:gd name="T23" fmla="*/ 2147483647 h 134"/>
                      <a:gd name="T24" fmla="*/ 2147483647 w 62"/>
                      <a:gd name="T25" fmla="*/ 2147483647 h 134"/>
                      <a:gd name="T26" fmla="*/ 2147483647 w 62"/>
                      <a:gd name="T27" fmla="*/ 2147483647 h 134"/>
                      <a:gd name="T28" fmla="*/ 2147483647 w 62"/>
                      <a:gd name="T29" fmla="*/ 2147483647 h 134"/>
                      <a:gd name="T30" fmla="*/ 2147483647 w 62"/>
                      <a:gd name="T31" fmla="*/ 2147483647 h 134"/>
                      <a:gd name="T32" fmla="*/ 2147483647 w 62"/>
                      <a:gd name="T33" fmla="*/ 2147483647 h 134"/>
                      <a:gd name="T34" fmla="*/ 2147483647 w 62"/>
                      <a:gd name="T35" fmla="*/ 2147483647 h 134"/>
                      <a:gd name="T36" fmla="*/ 2147483647 w 62"/>
                      <a:gd name="T37" fmla="*/ 2147483647 h 134"/>
                      <a:gd name="T38" fmla="*/ 2147483647 w 62"/>
                      <a:gd name="T39" fmla="*/ 2147483647 h 134"/>
                      <a:gd name="T40" fmla="*/ 2147483647 w 62"/>
                      <a:gd name="T41" fmla="*/ 2147483647 h 134"/>
                      <a:gd name="T42" fmla="*/ 2147483647 w 62"/>
                      <a:gd name="T43" fmla="*/ 0 h 134"/>
                      <a:gd name="T44" fmla="*/ 2147483647 w 62"/>
                      <a:gd name="T45" fmla="*/ 0 h 134"/>
                      <a:gd name="T46" fmla="*/ 2147483647 w 62"/>
                      <a:gd name="T47" fmla="*/ 0 h 134"/>
                      <a:gd name="T48" fmla="*/ 2147483647 w 62"/>
                      <a:gd name="T49" fmla="*/ 2147483647 h 134"/>
                      <a:gd name="T50" fmla="*/ 2147483647 w 62"/>
                      <a:gd name="T51" fmla="*/ 2147483647 h 134"/>
                      <a:gd name="T52" fmla="*/ 2147483647 w 62"/>
                      <a:gd name="T53" fmla="*/ 2147483647 h 134"/>
                      <a:gd name="T54" fmla="*/ 2147483647 w 62"/>
                      <a:gd name="T55" fmla="*/ 2147483647 h 134"/>
                      <a:gd name="T56" fmla="*/ 2147483647 w 62"/>
                      <a:gd name="T57" fmla="*/ 2147483647 h 134"/>
                      <a:gd name="T58" fmla="*/ 2147483647 w 62"/>
                      <a:gd name="T59" fmla="*/ 2147483647 h 134"/>
                      <a:gd name="T60" fmla="*/ 2147483647 w 62"/>
                      <a:gd name="T61" fmla="*/ 2147483647 h 134"/>
                      <a:gd name="T62" fmla="*/ 2147483647 w 62"/>
                      <a:gd name="T63" fmla="*/ 2147483647 h 134"/>
                      <a:gd name="T64" fmla="*/ 2147483647 w 62"/>
                      <a:gd name="T65" fmla="*/ 2147483647 h 134"/>
                      <a:gd name="T66" fmla="*/ 2147483647 w 62"/>
                      <a:gd name="T67" fmla="*/ 2147483647 h 134"/>
                      <a:gd name="T68" fmla="*/ 2147483647 w 62"/>
                      <a:gd name="T69" fmla="*/ 2147483647 h 134"/>
                      <a:gd name="T70" fmla="*/ 2147483647 w 62"/>
                      <a:gd name="T71" fmla="*/ 2147483647 h 134"/>
                      <a:gd name="T72" fmla="*/ 2147483647 w 62"/>
                      <a:gd name="T73" fmla="*/ 2147483647 h 134"/>
                      <a:gd name="T74" fmla="*/ 2147483647 w 62"/>
                      <a:gd name="T75" fmla="*/ 2147483647 h 134"/>
                      <a:gd name="T76" fmla="*/ 2147483647 w 62"/>
                      <a:gd name="T77" fmla="*/ 2147483647 h 134"/>
                      <a:gd name="T78" fmla="*/ 2147483647 w 62"/>
                      <a:gd name="T79" fmla="*/ 2147483647 h 134"/>
                      <a:gd name="T80" fmla="*/ 2147483647 w 62"/>
                      <a:gd name="T81" fmla="*/ 2147483647 h 134"/>
                      <a:gd name="T82" fmla="*/ 2147483647 w 62"/>
                      <a:gd name="T83" fmla="*/ 2147483647 h 134"/>
                      <a:gd name="T84" fmla="*/ 2147483647 w 62"/>
                      <a:gd name="T85" fmla="*/ 2147483647 h 134"/>
                      <a:gd name="T86" fmla="*/ 2147483647 w 62"/>
                      <a:gd name="T87" fmla="*/ 2147483647 h 134"/>
                      <a:gd name="T88" fmla="*/ 2147483647 w 62"/>
                      <a:gd name="T89" fmla="*/ 2147483647 h 134"/>
                      <a:gd name="T90" fmla="*/ 2147483647 w 62"/>
                      <a:gd name="T91" fmla="*/ 2147483647 h 134"/>
                      <a:gd name="T92" fmla="*/ 2147483647 w 62"/>
                      <a:gd name="T93" fmla="*/ 2147483647 h 134"/>
                      <a:gd name="T94" fmla="*/ 2147483647 w 62"/>
                      <a:gd name="T95" fmla="*/ 2147483647 h 134"/>
                      <a:gd name="T96" fmla="*/ 2147483647 w 62"/>
                      <a:gd name="T97" fmla="*/ 2147483647 h 134"/>
                      <a:gd name="T98" fmla="*/ 2147483647 w 62"/>
                      <a:gd name="T99" fmla="*/ 2147483647 h 134"/>
                      <a:gd name="T100" fmla="*/ 2147483647 w 62"/>
                      <a:gd name="T101" fmla="*/ 2147483647 h 134"/>
                      <a:gd name="T102" fmla="*/ 2147483647 w 62"/>
                      <a:gd name="T103" fmla="*/ 2147483647 h 134"/>
                      <a:gd name="T104" fmla="*/ 2147483647 w 62"/>
                      <a:gd name="T105" fmla="*/ 2147483647 h 134"/>
                      <a:gd name="T106" fmla="*/ 2147483647 w 62"/>
                      <a:gd name="T107" fmla="*/ 2147483647 h 134"/>
                      <a:gd name="T108" fmla="*/ 2147483647 w 62"/>
                      <a:gd name="T109" fmla="*/ 2147483647 h 134"/>
                      <a:gd name="T110" fmla="*/ 2147483647 w 62"/>
                      <a:gd name="T111" fmla="*/ 2147483647 h 134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62"/>
                      <a:gd name="T169" fmla="*/ 0 h 134"/>
                      <a:gd name="T170" fmla="*/ 62 w 62"/>
                      <a:gd name="T171" fmla="*/ 134 h 134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62" h="134">
                        <a:moveTo>
                          <a:pt x="30" y="128"/>
                        </a:moveTo>
                        <a:lnTo>
                          <a:pt x="30" y="130"/>
                        </a:lnTo>
                        <a:lnTo>
                          <a:pt x="26" y="104"/>
                        </a:lnTo>
                        <a:lnTo>
                          <a:pt x="22" y="98"/>
                        </a:lnTo>
                        <a:lnTo>
                          <a:pt x="18" y="92"/>
                        </a:lnTo>
                        <a:lnTo>
                          <a:pt x="14" y="86"/>
                        </a:lnTo>
                        <a:lnTo>
                          <a:pt x="10" y="82"/>
                        </a:lnTo>
                        <a:lnTo>
                          <a:pt x="8" y="78"/>
                        </a:lnTo>
                        <a:lnTo>
                          <a:pt x="4" y="74"/>
                        </a:lnTo>
                        <a:lnTo>
                          <a:pt x="0" y="68"/>
                        </a:lnTo>
                        <a:lnTo>
                          <a:pt x="0" y="62"/>
                        </a:lnTo>
                        <a:lnTo>
                          <a:pt x="0" y="58"/>
                        </a:lnTo>
                        <a:lnTo>
                          <a:pt x="2" y="56"/>
                        </a:lnTo>
                        <a:lnTo>
                          <a:pt x="6" y="54"/>
                        </a:lnTo>
                        <a:lnTo>
                          <a:pt x="8" y="50"/>
                        </a:lnTo>
                        <a:lnTo>
                          <a:pt x="10" y="42"/>
                        </a:lnTo>
                        <a:lnTo>
                          <a:pt x="10" y="36"/>
                        </a:lnTo>
                        <a:lnTo>
                          <a:pt x="10" y="24"/>
                        </a:lnTo>
                        <a:lnTo>
                          <a:pt x="12" y="14"/>
                        </a:lnTo>
                        <a:lnTo>
                          <a:pt x="14" y="4"/>
                        </a:lnTo>
                        <a:lnTo>
                          <a:pt x="14" y="2"/>
                        </a:lnTo>
                        <a:lnTo>
                          <a:pt x="20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8" y="2"/>
                        </a:lnTo>
                        <a:lnTo>
                          <a:pt x="42" y="2"/>
                        </a:lnTo>
                        <a:lnTo>
                          <a:pt x="48" y="4"/>
                        </a:lnTo>
                        <a:lnTo>
                          <a:pt x="46" y="8"/>
                        </a:lnTo>
                        <a:lnTo>
                          <a:pt x="44" y="12"/>
                        </a:lnTo>
                        <a:lnTo>
                          <a:pt x="44" y="16"/>
                        </a:lnTo>
                        <a:lnTo>
                          <a:pt x="42" y="20"/>
                        </a:lnTo>
                        <a:lnTo>
                          <a:pt x="44" y="24"/>
                        </a:lnTo>
                        <a:lnTo>
                          <a:pt x="46" y="28"/>
                        </a:lnTo>
                        <a:lnTo>
                          <a:pt x="50" y="30"/>
                        </a:lnTo>
                        <a:lnTo>
                          <a:pt x="52" y="32"/>
                        </a:lnTo>
                        <a:lnTo>
                          <a:pt x="50" y="42"/>
                        </a:lnTo>
                        <a:lnTo>
                          <a:pt x="46" y="46"/>
                        </a:lnTo>
                        <a:lnTo>
                          <a:pt x="42" y="52"/>
                        </a:lnTo>
                        <a:lnTo>
                          <a:pt x="40" y="58"/>
                        </a:lnTo>
                        <a:lnTo>
                          <a:pt x="42" y="60"/>
                        </a:lnTo>
                        <a:lnTo>
                          <a:pt x="46" y="64"/>
                        </a:lnTo>
                        <a:lnTo>
                          <a:pt x="54" y="66"/>
                        </a:lnTo>
                        <a:lnTo>
                          <a:pt x="62" y="72"/>
                        </a:lnTo>
                        <a:lnTo>
                          <a:pt x="58" y="76"/>
                        </a:lnTo>
                        <a:lnTo>
                          <a:pt x="58" y="82"/>
                        </a:lnTo>
                        <a:lnTo>
                          <a:pt x="58" y="84"/>
                        </a:lnTo>
                        <a:lnTo>
                          <a:pt x="58" y="90"/>
                        </a:lnTo>
                        <a:lnTo>
                          <a:pt x="50" y="96"/>
                        </a:lnTo>
                        <a:lnTo>
                          <a:pt x="44" y="102"/>
                        </a:lnTo>
                        <a:lnTo>
                          <a:pt x="40" y="108"/>
                        </a:lnTo>
                        <a:lnTo>
                          <a:pt x="40" y="112"/>
                        </a:lnTo>
                        <a:lnTo>
                          <a:pt x="42" y="112"/>
                        </a:lnTo>
                        <a:lnTo>
                          <a:pt x="36" y="124"/>
                        </a:lnTo>
                        <a:lnTo>
                          <a:pt x="32" y="128"/>
                        </a:lnTo>
                        <a:lnTo>
                          <a:pt x="32" y="134"/>
                        </a:lnTo>
                        <a:lnTo>
                          <a:pt x="30" y="1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3" name="ïṥľîḋé"/>
                  <p:cNvSpPr/>
                  <p:nvPr/>
                </p:nvSpPr>
                <p:spPr bwMode="auto">
                  <a:xfrm>
                    <a:off x="4105474" y="2730013"/>
                    <a:ext cx="556395" cy="552017"/>
                  </a:xfrm>
                  <a:custGeom>
                    <a:avLst/>
                    <a:gdLst>
                      <a:gd name="T0" fmla="*/ 2147483647 w 318"/>
                      <a:gd name="T1" fmla="*/ 2147483647 h 332"/>
                      <a:gd name="T2" fmla="*/ 2147483647 w 318"/>
                      <a:gd name="T3" fmla="*/ 2147483647 h 332"/>
                      <a:gd name="T4" fmla="*/ 2147483647 w 318"/>
                      <a:gd name="T5" fmla="*/ 2147483647 h 332"/>
                      <a:gd name="T6" fmla="*/ 2147483647 w 318"/>
                      <a:gd name="T7" fmla="*/ 2147483647 h 332"/>
                      <a:gd name="T8" fmla="*/ 2147483647 w 318"/>
                      <a:gd name="T9" fmla="*/ 2147483647 h 332"/>
                      <a:gd name="T10" fmla="*/ 2147483647 w 318"/>
                      <a:gd name="T11" fmla="*/ 2147483647 h 332"/>
                      <a:gd name="T12" fmla="*/ 2147483647 w 318"/>
                      <a:gd name="T13" fmla="*/ 2147483647 h 332"/>
                      <a:gd name="T14" fmla="*/ 2147483647 w 318"/>
                      <a:gd name="T15" fmla="*/ 2147483647 h 332"/>
                      <a:gd name="T16" fmla="*/ 2147483647 w 318"/>
                      <a:gd name="T17" fmla="*/ 0 h 332"/>
                      <a:gd name="T18" fmla="*/ 2147483647 w 318"/>
                      <a:gd name="T19" fmla="*/ 2147483647 h 332"/>
                      <a:gd name="T20" fmla="*/ 2147483647 w 318"/>
                      <a:gd name="T21" fmla="*/ 2147483647 h 332"/>
                      <a:gd name="T22" fmla="*/ 2147483647 w 318"/>
                      <a:gd name="T23" fmla="*/ 2147483647 h 332"/>
                      <a:gd name="T24" fmla="*/ 2147483647 w 318"/>
                      <a:gd name="T25" fmla="*/ 2147483647 h 332"/>
                      <a:gd name="T26" fmla="*/ 2147483647 w 318"/>
                      <a:gd name="T27" fmla="*/ 2147483647 h 332"/>
                      <a:gd name="T28" fmla="*/ 2147483647 w 318"/>
                      <a:gd name="T29" fmla="*/ 2147483647 h 332"/>
                      <a:gd name="T30" fmla="*/ 2147483647 w 318"/>
                      <a:gd name="T31" fmla="*/ 2147483647 h 332"/>
                      <a:gd name="T32" fmla="*/ 2147483647 w 318"/>
                      <a:gd name="T33" fmla="*/ 2147483647 h 332"/>
                      <a:gd name="T34" fmla="*/ 2147483647 w 318"/>
                      <a:gd name="T35" fmla="*/ 2147483647 h 332"/>
                      <a:gd name="T36" fmla="*/ 2147483647 w 318"/>
                      <a:gd name="T37" fmla="*/ 2147483647 h 332"/>
                      <a:gd name="T38" fmla="*/ 2147483647 w 318"/>
                      <a:gd name="T39" fmla="*/ 2147483647 h 332"/>
                      <a:gd name="T40" fmla="*/ 2147483647 w 318"/>
                      <a:gd name="T41" fmla="*/ 2147483647 h 332"/>
                      <a:gd name="T42" fmla="*/ 2147483647 w 318"/>
                      <a:gd name="T43" fmla="*/ 2147483647 h 332"/>
                      <a:gd name="T44" fmla="*/ 2147483647 w 318"/>
                      <a:gd name="T45" fmla="*/ 2147483647 h 332"/>
                      <a:gd name="T46" fmla="*/ 2147483647 w 318"/>
                      <a:gd name="T47" fmla="*/ 2147483647 h 332"/>
                      <a:gd name="T48" fmla="*/ 2147483647 w 318"/>
                      <a:gd name="T49" fmla="*/ 2147483647 h 332"/>
                      <a:gd name="T50" fmla="*/ 2147483647 w 318"/>
                      <a:gd name="T51" fmla="*/ 2147483647 h 332"/>
                      <a:gd name="T52" fmla="*/ 2147483647 w 318"/>
                      <a:gd name="T53" fmla="*/ 2147483647 h 332"/>
                      <a:gd name="T54" fmla="*/ 2147483647 w 318"/>
                      <a:gd name="T55" fmla="*/ 2147483647 h 332"/>
                      <a:gd name="T56" fmla="*/ 2147483647 w 318"/>
                      <a:gd name="T57" fmla="*/ 2147483647 h 332"/>
                      <a:gd name="T58" fmla="*/ 2147483647 w 318"/>
                      <a:gd name="T59" fmla="*/ 2147483647 h 332"/>
                      <a:gd name="T60" fmla="*/ 2147483647 w 318"/>
                      <a:gd name="T61" fmla="*/ 2147483647 h 332"/>
                      <a:gd name="T62" fmla="*/ 2147483647 w 318"/>
                      <a:gd name="T63" fmla="*/ 2147483647 h 332"/>
                      <a:gd name="T64" fmla="*/ 0 w 318"/>
                      <a:gd name="T65" fmla="*/ 2147483647 h 332"/>
                      <a:gd name="T66" fmla="*/ 2147483647 w 318"/>
                      <a:gd name="T67" fmla="*/ 2147483647 h 332"/>
                      <a:gd name="T68" fmla="*/ 2147483647 w 318"/>
                      <a:gd name="T69" fmla="*/ 2147483647 h 332"/>
                      <a:gd name="T70" fmla="*/ 2147483647 w 318"/>
                      <a:gd name="T71" fmla="*/ 2147483647 h 332"/>
                      <a:gd name="T72" fmla="*/ 2147483647 w 318"/>
                      <a:gd name="T73" fmla="*/ 2147483647 h 332"/>
                      <a:gd name="T74" fmla="*/ 2147483647 w 318"/>
                      <a:gd name="T75" fmla="*/ 2147483647 h 332"/>
                      <a:gd name="T76" fmla="*/ 2147483647 w 318"/>
                      <a:gd name="T77" fmla="*/ 2147483647 h 332"/>
                      <a:gd name="T78" fmla="*/ 2147483647 w 318"/>
                      <a:gd name="T79" fmla="*/ 2147483647 h 332"/>
                      <a:gd name="T80" fmla="*/ 2147483647 w 318"/>
                      <a:gd name="T81" fmla="*/ 2147483647 h 332"/>
                      <a:gd name="T82" fmla="*/ 2147483647 w 318"/>
                      <a:gd name="T83" fmla="*/ 2147483647 h 332"/>
                      <a:gd name="T84" fmla="*/ 2147483647 w 318"/>
                      <a:gd name="T85" fmla="*/ 2147483647 h 332"/>
                      <a:gd name="T86" fmla="*/ 2147483647 w 318"/>
                      <a:gd name="T87" fmla="*/ 2147483647 h 33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318"/>
                      <a:gd name="T133" fmla="*/ 0 h 332"/>
                      <a:gd name="T134" fmla="*/ 318 w 318"/>
                      <a:gd name="T135" fmla="*/ 332 h 33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318" h="332">
                        <a:moveTo>
                          <a:pt x="98" y="36"/>
                        </a:moveTo>
                        <a:lnTo>
                          <a:pt x="110" y="34"/>
                        </a:lnTo>
                        <a:lnTo>
                          <a:pt x="116" y="30"/>
                        </a:lnTo>
                        <a:lnTo>
                          <a:pt x="124" y="26"/>
                        </a:lnTo>
                        <a:lnTo>
                          <a:pt x="132" y="20"/>
                        </a:lnTo>
                        <a:lnTo>
                          <a:pt x="146" y="14"/>
                        </a:lnTo>
                        <a:lnTo>
                          <a:pt x="166" y="8"/>
                        </a:lnTo>
                        <a:lnTo>
                          <a:pt x="186" y="4"/>
                        </a:lnTo>
                        <a:lnTo>
                          <a:pt x="198" y="4"/>
                        </a:lnTo>
                        <a:lnTo>
                          <a:pt x="202" y="4"/>
                        </a:lnTo>
                        <a:lnTo>
                          <a:pt x="206" y="6"/>
                        </a:lnTo>
                        <a:lnTo>
                          <a:pt x="210" y="8"/>
                        </a:lnTo>
                        <a:lnTo>
                          <a:pt x="214" y="8"/>
                        </a:lnTo>
                        <a:lnTo>
                          <a:pt x="220" y="6"/>
                        </a:lnTo>
                        <a:lnTo>
                          <a:pt x="222" y="4"/>
                        </a:lnTo>
                        <a:lnTo>
                          <a:pt x="224" y="2"/>
                        </a:lnTo>
                        <a:lnTo>
                          <a:pt x="230" y="0"/>
                        </a:lnTo>
                        <a:lnTo>
                          <a:pt x="248" y="0"/>
                        </a:lnTo>
                        <a:lnTo>
                          <a:pt x="260" y="0"/>
                        </a:lnTo>
                        <a:lnTo>
                          <a:pt x="258" y="10"/>
                        </a:lnTo>
                        <a:lnTo>
                          <a:pt x="256" y="22"/>
                        </a:lnTo>
                        <a:lnTo>
                          <a:pt x="256" y="34"/>
                        </a:lnTo>
                        <a:lnTo>
                          <a:pt x="256" y="40"/>
                        </a:lnTo>
                        <a:lnTo>
                          <a:pt x="254" y="48"/>
                        </a:lnTo>
                        <a:lnTo>
                          <a:pt x="252" y="52"/>
                        </a:lnTo>
                        <a:lnTo>
                          <a:pt x="248" y="54"/>
                        </a:lnTo>
                        <a:lnTo>
                          <a:pt x="246" y="56"/>
                        </a:lnTo>
                        <a:lnTo>
                          <a:pt x="246" y="60"/>
                        </a:lnTo>
                        <a:lnTo>
                          <a:pt x="246" y="66"/>
                        </a:lnTo>
                        <a:lnTo>
                          <a:pt x="250" y="72"/>
                        </a:lnTo>
                        <a:lnTo>
                          <a:pt x="254" y="76"/>
                        </a:lnTo>
                        <a:lnTo>
                          <a:pt x="256" y="80"/>
                        </a:lnTo>
                        <a:lnTo>
                          <a:pt x="260" y="84"/>
                        </a:lnTo>
                        <a:lnTo>
                          <a:pt x="264" y="90"/>
                        </a:lnTo>
                        <a:lnTo>
                          <a:pt x="268" y="96"/>
                        </a:lnTo>
                        <a:lnTo>
                          <a:pt x="272" y="102"/>
                        </a:lnTo>
                        <a:lnTo>
                          <a:pt x="276" y="128"/>
                        </a:lnTo>
                        <a:lnTo>
                          <a:pt x="276" y="126"/>
                        </a:lnTo>
                        <a:lnTo>
                          <a:pt x="278" y="132"/>
                        </a:lnTo>
                        <a:lnTo>
                          <a:pt x="278" y="138"/>
                        </a:lnTo>
                        <a:lnTo>
                          <a:pt x="280" y="144"/>
                        </a:lnTo>
                        <a:lnTo>
                          <a:pt x="282" y="150"/>
                        </a:lnTo>
                        <a:lnTo>
                          <a:pt x="282" y="158"/>
                        </a:lnTo>
                        <a:lnTo>
                          <a:pt x="284" y="190"/>
                        </a:lnTo>
                        <a:lnTo>
                          <a:pt x="280" y="194"/>
                        </a:lnTo>
                        <a:lnTo>
                          <a:pt x="278" y="202"/>
                        </a:lnTo>
                        <a:lnTo>
                          <a:pt x="280" y="206"/>
                        </a:lnTo>
                        <a:lnTo>
                          <a:pt x="282" y="210"/>
                        </a:lnTo>
                        <a:lnTo>
                          <a:pt x="288" y="222"/>
                        </a:lnTo>
                        <a:lnTo>
                          <a:pt x="290" y="228"/>
                        </a:lnTo>
                        <a:lnTo>
                          <a:pt x="296" y="232"/>
                        </a:lnTo>
                        <a:lnTo>
                          <a:pt x="306" y="236"/>
                        </a:lnTo>
                        <a:lnTo>
                          <a:pt x="310" y="238"/>
                        </a:lnTo>
                        <a:lnTo>
                          <a:pt x="314" y="244"/>
                        </a:lnTo>
                        <a:lnTo>
                          <a:pt x="318" y="252"/>
                        </a:lnTo>
                        <a:lnTo>
                          <a:pt x="248" y="300"/>
                        </a:lnTo>
                        <a:lnTo>
                          <a:pt x="220" y="328"/>
                        </a:lnTo>
                        <a:lnTo>
                          <a:pt x="182" y="332"/>
                        </a:lnTo>
                        <a:lnTo>
                          <a:pt x="182" y="318"/>
                        </a:lnTo>
                        <a:lnTo>
                          <a:pt x="170" y="314"/>
                        </a:lnTo>
                        <a:lnTo>
                          <a:pt x="160" y="310"/>
                        </a:lnTo>
                        <a:lnTo>
                          <a:pt x="152" y="302"/>
                        </a:lnTo>
                        <a:lnTo>
                          <a:pt x="148" y="298"/>
                        </a:lnTo>
                        <a:lnTo>
                          <a:pt x="148" y="294"/>
                        </a:lnTo>
                        <a:lnTo>
                          <a:pt x="0" y="182"/>
                        </a:lnTo>
                        <a:lnTo>
                          <a:pt x="0" y="160"/>
                        </a:lnTo>
                        <a:lnTo>
                          <a:pt x="8" y="148"/>
                        </a:lnTo>
                        <a:lnTo>
                          <a:pt x="18" y="144"/>
                        </a:lnTo>
                        <a:lnTo>
                          <a:pt x="32" y="138"/>
                        </a:lnTo>
                        <a:lnTo>
                          <a:pt x="48" y="132"/>
                        </a:lnTo>
                        <a:lnTo>
                          <a:pt x="54" y="128"/>
                        </a:lnTo>
                        <a:lnTo>
                          <a:pt x="56" y="124"/>
                        </a:lnTo>
                        <a:lnTo>
                          <a:pt x="60" y="118"/>
                        </a:lnTo>
                        <a:lnTo>
                          <a:pt x="66" y="116"/>
                        </a:lnTo>
                        <a:lnTo>
                          <a:pt x="70" y="114"/>
                        </a:lnTo>
                        <a:lnTo>
                          <a:pt x="72" y="112"/>
                        </a:lnTo>
                        <a:lnTo>
                          <a:pt x="72" y="110"/>
                        </a:lnTo>
                        <a:lnTo>
                          <a:pt x="72" y="102"/>
                        </a:lnTo>
                        <a:lnTo>
                          <a:pt x="80" y="100"/>
                        </a:lnTo>
                        <a:lnTo>
                          <a:pt x="84" y="96"/>
                        </a:lnTo>
                        <a:lnTo>
                          <a:pt x="90" y="92"/>
                        </a:lnTo>
                        <a:lnTo>
                          <a:pt x="96" y="92"/>
                        </a:lnTo>
                        <a:lnTo>
                          <a:pt x="106" y="92"/>
                        </a:lnTo>
                        <a:lnTo>
                          <a:pt x="110" y="92"/>
                        </a:lnTo>
                        <a:lnTo>
                          <a:pt x="112" y="90"/>
                        </a:lnTo>
                        <a:lnTo>
                          <a:pt x="112" y="86"/>
                        </a:lnTo>
                        <a:lnTo>
                          <a:pt x="104" y="60"/>
                        </a:lnTo>
                        <a:lnTo>
                          <a:pt x="96" y="36"/>
                        </a:lnTo>
                        <a:lnTo>
                          <a:pt x="98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4" name="iṡḻiďê"/>
                  <p:cNvSpPr/>
                  <p:nvPr/>
                </p:nvSpPr>
                <p:spPr bwMode="auto">
                  <a:xfrm>
                    <a:off x="3988411" y="2769244"/>
                    <a:ext cx="314005" cy="256394"/>
                  </a:xfrm>
                  <a:custGeom>
                    <a:avLst/>
                    <a:gdLst>
                      <a:gd name="T0" fmla="*/ 2147483647 w 180"/>
                      <a:gd name="T1" fmla="*/ 2147483647 h 154"/>
                      <a:gd name="T2" fmla="*/ 2147483647 w 180"/>
                      <a:gd name="T3" fmla="*/ 2147483647 h 154"/>
                      <a:gd name="T4" fmla="*/ 2147483647 w 180"/>
                      <a:gd name="T5" fmla="*/ 2147483647 h 154"/>
                      <a:gd name="T6" fmla="*/ 2147483647 w 180"/>
                      <a:gd name="T7" fmla="*/ 2147483647 h 154"/>
                      <a:gd name="T8" fmla="*/ 2147483647 w 180"/>
                      <a:gd name="T9" fmla="*/ 2147483647 h 154"/>
                      <a:gd name="T10" fmla="*/ 2147483647 w 180"/>
                      <a:gd name="T11" fmla="*/ 2147483647 h 154"/>
                      <a:gd name="T12" fmla="*/ 2147483647 w 180"/>
                      <a:gd name="T13" fmla="*/ 2147483647 h 154"/>
                      <a:gd name="T14" fmla="*/ 2147483647 w 180"/>
                      <a:gd name="T15" fmla="*/ 2147483647 h 154"/>
                      <a:gd name="T16" fmla="*/ 2147483647 w 180"/>
                      <a:gd name="T17" fmla="*/ 2147483647 h 154"/>
                      <a:gd name="T18" fmla="*/ 2147483647 w 180"/>
                      <a:gd name="T19" fmla="*/ 2147483647 h 154"/>
                      <a:gd name="T20" fmla="*/ 2147483647 w 180"/>
                      <a:gd name="T21" fmla="*/ 2147483647 h 154"/>
                      <a:gd name="T22" fmla="*/ 2147483647 w 180"/>
                      <a:gd name="T23" fmla="*/ 2147483647 h 154"/>
                      <a:gd name="T24" fmla="*/ 2147483647 w 180"/>
                      <a:gd name="T25" fmla="*/ 2147483647 h 154"/>
                      <a:gd name="T26" fmla="*/ 2147483647 w 180"/>
                      <a:gd name="T27" fmla="*/ 2147483647 h 154"/>
                      <a:gd name="T28" fmla="*/ 2147483647 w 180"/>
                      <a:gd name="T29" fmla="*/ 2147483647 h 154"/>
                      <a:gd name="T30" fmla="*/ 2147483647 w 180"/>
                      <a:gd name="T31" fmla="*/ 2147483647 h 154"/>
                      <a:gd name="T32" fmla="*/ 2147483647 w 180"/>
                      <a:gd name="T33" fmla="*/ 2147483647 h 154"/>
                      <a:gd name="T34" fmla="*/ 2147483647 w 180"/>
                      <a:gd name="T35" fmla="*/ 2147483647 h 154"/>
                      <a:gd name="T36" fmla="*/ 2147483647 w 180"/>
                      <a:gd name="T37" fmla="*/ 2147483647 h 154"/>
                      <a:gd name="T38" fmla="*/ 2147483647 w 180"/>
                      <a:gd name="T39" fmla="*/ 2147483647 h 154"/>
                      <a:gd name="T40" fmla="*/ 2147483647 w 180"/>
                      <a:gd name="T41" fmla="*/ 2147483647 h 154"/>
                      <a:gd name="T42" fmla="*/ 2147483647 w 180"/>
                      <a:gd name="T43" fmla="*/ 2147483647 h 154"/>
                      <a:gd name="T44" fmla="*/ 2147483647 w 180"/>
                      <a:gd name="T45" fmla="*/ 2147483647 h 154"/>
                      <a:gd name="T46" fmla="*/ 2147483647 w 180"/>
                      <a:gd name="T47" fmla="*/ 2147483647 h 154"/>
                      <a:gd name="T48" fmla="*/ 2147483647 w 180"/>
                      <a:gd name="T49" fmla="*/ 2147483647 h 154"/>
                      <a:gd name="T50" fmla="*/ 2147483647 w 180"/>
                      <a:gd name="T51" fmla="*/ 2147483647 h 154"/>
                      <a:gd name="T52" fmla="*/ 2147483647 w 180"/>
                      <a:gd name="T53" fmla="*/ 2147483647 h 154"/>
                      <a:gd name="T54" fmla="*/ 2147483647 w 180"/>
                      <a:gd name="T55" fmla="*/ 2147483647 h 154"/>
                      <a:gd name="T56" fmla="*/ 2147483647 w 180"/>
                      <a:gd name="T57" fmla="*/ 2147483647 h 154"/>
                      <a:gd name="T58" fmla="*/ 2147483647 w 180"/>
                      <a:gd name="T59" fmla="*/ 2147483647 h 154"/>
                      <a:gd name="T60" fmla="*/ 2147483647 w 180"/>
                      <a:gd name="T61" fmla="*/ 2147483647 h 154"/>
                      <a:gd name="T62" fmla="*/ 2147483647 w 180"/>
                      <a:gd name="T63" fmla="*/ 0 h 154"/>
                      <a:gd name="T64" fmla="*/ 2147483647 w 180"/>
                      <a:gd name="T65" fmla="*/ 2147483647 h 154"/>
                      <a:gd name="T66" fmla="*/ 2147483647 w 180"/>
                      <a:gd name="T67" fmla="*/ 2147483647 h 154"/>
                      <a:gd name="T68" fmla="*/ 2147483647 w 180"/>
                      <a:gd name="T69" fmla="*/ 2147483647 h 154"/>
                      <a:gd name="T70" fmla="*/ 2147483647 w 180"/>
                      <a:gd name="T71" fmla="*/ 2147483647 h 154"/>
                      <a:gd name="T72" fmla="*/ 2147483647 w 180"/>
                      <a:gd name="T73" fmla="*/ 2147483647 h 154"/>
                      <a:gd name="T74" fmla="*/ 2147483647 w 180"/>
                      <a:gd name="T75" fmla="*/ 2147483647 h 154"/>
                      <a:gd name="T76" fmla="*/ 2147483647 w 180"/>
                      <a:gd name="T77" fmla="*/ 2147483647 h 154"/>
                      <a:gd name="T78" fmla="*/ 2147483647 w 180"/>
                      <a:gd name="T79" fmla="*/ 2147483647 h 154"/>
                      <a:gd name="T80" fmla="*/ 2147483647 w 180"/>
                      <a:gd name="T81" fmla="*/ 2147483647 h 154"/>
                      <a:gd name="T82" fmla="*/ 2147483647 w 180"/>
                      <a:gd name="T83" fmla="*/ 2147483647 h 154"/>
                      <a:gd name="T84" fmla="*/ 2147483647 w 180"/>
                      <a:gd name="T85" fmla="*/ 2147483647 h 154"/>
                      <a:gd name="T86" fmla="*/ 2147483647 w 180"/>
                      <a:gd name="T87" fmla="*/ 2147483647 h 154"/>
                      <a:gd name="T88" fmla="*/ 2147483647 w 180"/>
                      <a:gd name="T89" fmla="*/ 2147483647 h 154"/>
                      <a:gd name="T90" fmla="*/ 2147483647 w 180"/>
                      <a:gd name="T91" fmla="*/ 2147483647 h 154"/>
                      <a:gd name="T92" fmla="*/ 2147483647 w 180"/>
                      <a:gd name="T93" fmla="*/ 2147483647 h 154"/>
                      <a:gd name="T94" fmla="*/ 2147483647 w 180"/>
                      <a:gd name="T95" fmla="*/ 2147483647 h 154"/>
                      <a:gd name="T96" fmla="*/ 2147483647 w 180"/>
                      <a:gd name="T97" fmla="*/ 2147483647 h 154"/>
                      <a:gd name="T98" fmla="*/ 2147483647 w 180"/>
                      <a:gd name="T99" fmla="*/ 2147483647 h 154"/>
                      <a:gd name="T100" fmla="*/ 2147483647 w 180"/>
                      <a:gd name="T101" fmla="*/ 2147483647 h 154"/>
                      <a:gd name="T102" fmla="*/ 2147483647 w 180"/>
                      <a:gd name="T103" fmla="*/ 2147483647 h 154"/>
                      <a:gd name="T104" fmla="*/ 2147483647 w 180"/>
                      <a:gd name="T105" fmla="*/ 2147483647 h 154"/>
                      <a:gd name="T106" fmla="*/ 0 w 180"/>
                      <a:gd name="T107" fmla="*/ 2147483647 h 154"/>
                      <a:gd name="T108" fmla="*/ 2147483647 w 180"/>
                      <a:gd name="T109" fmla="*/ 2147483647 h 15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0"/>
                      <a:gd name="T166" fmla="*/ 0 h 154"/>
                      <a:gd name="T167" fmla="*/ 180 w 180"/>
                      <a:gd name="T168" fmla="*/ 154 h 15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0" h="154">
                        <a:moveTo>
                          <a:pt x="68" y="152"/>
                        </a:moveTo>
                        <a:lnTo>
                          <a:pt x="68" y="136"/>
                        </a:lnTo>
                        <a:lnTo>
                          <a:pt x="76" y="124"/>
                        </a:lnTo>
                        <a:lnTo>
                          <a:pt x="86" y="120"/>
                        </a:lnTo>
                        <a:lnTo>
                          <a:pt x="100" y="114"/>
                        </a:lnTo>
                        <a:lnTo>
                          <a:pt x="116" y="108"/>
                        </a:lnTo>
                        <a:lnTo>
                          <a:pt x="122" y="104"/>
                        </a:lnTo>
                        <a:lnTo>
                          <a:pt x="124" y="100"/>
                        </a:lnTo>
                        <a:lnTo>
                          <a:pt x="128" y="94"/>
                        </a:lnTo>
                        <a:lnTo>
                          <a:pt x="134" y="92"/>
                        </a:lnTo>
                        <a:lnTo>
                          <a:pt x="138" y="90"/>
                        </a:lnTo>
                        <a:lnTo>
                          <a:pt x="140" y="88"/>
                        </a:lnTo>
                        <a:lnTo>
                          <a:pt x="140" y="86"/>
                        </a:lnTo>
                        <a:lnTo>
                          <a:pt x="140" y="78"/>
                        </a:lnTo>
                        <a:lnTo>
                          <a:pt x="148" y="76"/>
                        </a:lnTo>
                        <a:lnTo>
                          <a:pt x="152" y="72"/>
                        </a:lnTo>
                        <a:lnTo>
                          <a:pt x="158" y="68"/>
                        </a:lnTo>
                        <a:lnTo>
                          <a:pt x="164" y="68"/>
                        </a:lnTo>
                        <a:lnTo>
                          <a:pt x="174" y="68"/>
                        </a:lnTo>
                        <a:lnTo>
                          <a:pt x="178" y="68"/>
                        </a:lnTo>
                        <a:lnTo>
                          <a:pt x="180" y="66"/>
                        </a:lnTo>
                        <a:lnTo>
                          <a:pt x="180" y="62"/>
                        </a:lnTo>
                        <a:lnTo>
                          <a:pt x="172" y="36"/>
                        </a:lnTo>
                        <a:lnTo>
                          <a:pt x="164" y="12"/>
                        </a:lnTo>
                        <a:lnTo>
                          <a:pt x="166" y="12"/>
                        </a:lnTo>
                        <a:lnTo>
                          <a:pt x="148" y="14"/>
                        </a:lnTo>
                        <a:lnTo>
                          <a:pt x="136" y="12"/>
                        </a:lnTo>
                        <a:lnTo>
                          <a:pt x="126" y="10"/>
                        </a:lnTo>
                        <a:lnTo>
                          <a:pt x="124" y="8"/>
                        </a:lnTo>
                        <a:lnTo>
                          <a:pt x="124" y="4"/>
                        </a:lnTo>
                        <a:lnTo>
                          <a:pt x="122" y="2"/>
                        </a:lnTo>
                        <a:lnTo>
                          <a:pt x="118" y="0"/>
                        </a:lnTo>
                        <a:lnTo>
                          <a:pt x="114" y="2"/>
                        </a:lnTo>
                        <a:lnTo>
                          <a:pt x="110" y="4"/>
                        </a:lnTo>
                        <a:lnTo>
                          <a:pt x="106" y="14"/>
                        </a:lnTo>
                        <a:lnTo>
                          <a:pt x="102" y="26"/>
                        </a:lnTo>
                        <a:lnTo>
                          <a:pt x="98" y="32"/>
                        </a:lnTo>
                        <a:lnTo>
                          <a:pt x="92" y="40"/>
                        </a:lnTo>
                        <a:lnTo>
                          <a:pt x="82" y="44"/>
                        </a:lnTo>
                        <a:lnTo>
                          <a:pt x="74" y="52"/>
                        </a:lnTo>
                        <a:lnTo>
                          <a:pt x="66" y="58"/>
                        </a:lnTo>
                        <a:lnTo>
                          <a:pt x="62" y="64"/>
                        </a:lnTo>
                        <a:lnTo>
                          <a:pt x="60" y="70"/>
                        </a:lnTo>
                        <a:lnTo>
                          <a:pt x="60" y="82"/>
                        </a:lnTo>
                        <a:lnTo>
                          <a:pt x="58" y="94"/>
                        </a:lnTo>
                        <a:lnTo>
                          <a:pt x="54" y="108"/>
                        </a:lnTo>
                        <a:lnTo>
                          <a:pt x="50" y="114"/>
                        </a:lnTo>
                        <a:lnTo>
                          <a:pt x="44" y="118"/>
                        </a:lnTo>
                        <a:lnTo>
                          <a:pt x="32" y="130"/>
                        </a:lnTo>
                        <a:lnTo>
                          <a:pt x="24" y="136"/>
                        </a:lnTo>
                        <a:lnTo>
                          <a:pt x="18" y="140"/>
                        </a:lnTo>
                        <a:lnTo>
                          <a:pt x="12" y="142"/>
                        </a:lnTo>
                        <a:lnTo>
                          <a:pt x="4" y="146"/>
                        </a:lnTo>
                        <a:lnTo>
                          <a:pt x="0" y="154"/>
                        </a:lnTo>
                        <a:lnTo>
                          <a:pt x="68" y="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5" name="îṧlïḑè"/>
                  <p:cNvSpPr/>
                  <p:nvPr/>
                </p:nvSpPr>
                <p:spPr bwMode="auto">
                  <a:xfrm>
                    <a:off x="3882365" y="3021434"/>
                    <a:ext cx="220354" cy="196148"/>
                  </a:xfrm>
                  <a:custGeom>
                    <a:avLst/>
                    <a:gdLst>
                      <a:gd name="T0" fmla="*/ 2147483647 w 126"/>
                      <a:gd name="T1" fmla="*/ 0 h 116"/>
                      <a:gd name="T2" fmla="*/ 2147483647 w 126"/>
                      <a:gd name="T3" fmla="*/ 2147483647 h 116"/>
                      <a:gd name="T4" fmla="*/ 2147483647 w 126"/>
                      <a:gd name="T5" fmla="*/ 2147483647 h 116"/>
                      <a:gd name="T6" fmla="*/ 2147483647 w 126"/>
                      <a:gd name="T7" fmla="*/ 2147483647 h 116"/>
                      <a:gd name="T8" fmla="*/ 2147483647 w 126"/>
                      <a:gd name="T9" fmla="*/ 2147483647 h 116"/>
                      <a:gd name="T10" fmla="*/ 2147483647 w 126"/>
                      <a:gd name="T11" fmla="*/ 2147483647 h 116"/>
                      <a:gd name="T12" fmla="*/ 2147483647 w 126"/>
                      <a:gd name="T13" fmla="*/ 2147483647 h 116"/>
                      <a:gd name="T14" fmla="*/ 0 w 126"/>
                      <a:gd name="T15" fmla="*/ 2147483647 h 116"/>
                      <a:gd name="T16" fmla="*/ 0 w 126"/>
                      <a:gd name="T17" fmla="*/ 2147483647 h 116"/>
                      <a:gd name="T18" fmla="*/ 2147483647 w 126"/>
                      <a:gd name="T19" fmla="*/ 2147483647 h 116"/>
                      <a:gd name="T20" fmla="*/ 2147483647 w 126"/>
                      <a:gd name="T21" fmla="*/ 2147483647 h 116"/>
                      <a:gd name="T22" fmla="*/ 2147483647 w 126"/>
                      <a:gd name="T23" fmla="*/ 2147483647 h 116"/>
                      <a:gd name="T24" fmla="*/ 2147483647 w 126"/>
                      <a:gd name="T25" fmla="*/ 2147483647 h 116"/>
                      <a:gd name="T26" fmla="*/ 2147483647 w 126"/>
                      <a:gd name="T27" fmla="*/ 2147483647 h 116"/>
                      <a:gd name="T28" fmla="*/ 2147483647 w 126"/>
                      <a:gd name="T29" fmla="*/ 2147483647 h 116"/>
                      <a:gd name="T30" fmla="*/ 2147483647 w 126"/>
                      <a:gd name="T31" fmla="*/ 2147483647 h 116"/>
                      <a:gd name="T32" fmla="*/ 2147483647 w 126"/>
                      <a:gd name="T33" fmla="*/ 2147483647 h 116"/>
                      <a:gd name="T34" fmla="*/ 2147483647 w 126"/>
                      <a:gd name="T35" fmla="*/ 0 h 11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26"/>
                      <a:gd name="T55" fmla="*/ 0 h 116"/>
                      <a:gd name="T56" fmla="*/ 126 w 126"/>
                      <a:gd name="T57" fmla="*/ 116 h 11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26" h="116">
                        <a:moveTo>
                          <a:pt x="126" y="0"/>
                        </a:moveTo>
                        <a:lnTo>
                          <a:pt x="126" y="32"/>
                        </a:lnTo>
                        <a:lnTo>
                          <a:pt x="76" y="32"/>
                        </a:lnTo>
                        <a:lnTo>
                          <a:pt x="76" y="78"/>
                        </a:lnTo>
                        <a:lnTo>
                          <a:pt x="66" y="82"/>
                        </a:lnTo>
                        <a:lnTo>
                          <a:pt x="58" y="90"/>
                        </a:lnTo>
                        <a:lnTo>
                          <a:pt x="56" y="116"/>
                        </a:lnTo>
                        <a:lnTo>
                          <a:pt x="0" y="116"/>
                        </a:lnTo>
                        <a:lnTo>
                          <a:pt x="0" y="108"/>
                        </a:lnTo>
                        <a:lnTo>
                          <a:pt x="2" y="100"/>
                        </a:lnTo>
                        <a:lnTo>
                          <a:pt x="10" y="88"/>
                        </a:lnTo>
                        <a:lnTo>
                          <a:pt x="20" y="74"/>
                        </a:lnTo>
                        <a:lnTo>
                          <a:pt x="24" y="66"/>
                        </a:lnTo>
                        <a:lnTo>
                          <a:pt x="38" y="42"/>
                        </a:lnTo>
                        <a:lnTo>
                          <a:pt x="50" y="20"/>
                        </a:lnTo>
                        <a:lnTo>
                          <a:pt x="56" y="12"/>
                        </a:lnTo>
                        <a:lnTo>
                          <a:pt x="60" y="2"/>
                        </a:lnTo>
                        <a:lnTo>
                          <a:pt x="12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6" name="ïṡ1ïďê"/>
                  <p:cNvSpPr/>
                  <p:nvPr/>
                </p:nvSpPr>
                <p:spPr bwMode="auto">
                  <a:xfrm>
                    <a:off x="3882365" y="3021434"/>
                    <a:ext cx="325022" cy="399301"/>
                  </a:xfrm>
                  <a:custGeom>
                    <a:avLst/>
                    <a:gdLst>
                      <a:gd name="T0" fmla="*/ 2147483647 w 186"/>
                      <a:gd name="T1" fmla="*/ 0 h 238"/>
                      <a:gd name="T2" fmla="*/ 2147483647 w 186"/>
                      <a:gd name="T3" fmla="*/ 0 h 238"/>
                      <a:gd name="T4" fmla="*/ 2147483647 w 186"/>
                      <a:gd name="T5" fmla="*/ 2147483647 h 238"/>
                      <a:gd name="T6" fmla="*/ 2147483647 w 186"/>
                      <a:gd name="T7" fmla="*/ 2147483647 h 238"/>
                      <a:gd name="T8" fmla="*/ 2147483647 w 186"/>
                      <a:gd name="T9" fmla="*/ 2147483647 h 238"/>
                      <a:gd name="T10" fmla="*/ 2147483647 w 186"/>
                      <a:gd name="T11" fmla="*/ 2147483647 h 238"/>
                      <a:gd name="T12" fmla="*/ 2147483647 w 186"/>
                      <a:gd name="T13" fmla="*/ 2147483647 h 238"/>
                      <a:gd name="T14" fmla="*/ 2147483647 w 186"/>
                      <a:gd name="T15" fmla="*/ 2147483647 h 238"/>
                      <a:gd name="T16" fmla="*/ 0 w 186"/>
                      <a:gd name="T17" fmla="*/ 2147483647 h 238"/>
                      <a:gd name="T18" fmla="*/ 2147483647 w 186"/>
                      <a:gd name="T19" fmla="*/ 2147483647 h 238"/>
                      <a:gd name="T20" fmla="*/ 2147483647 w 186"/>
                      <a:gd name="T21" fmla="*/ 2147483647 h 238"/>
                      <a:gd name="T22" fmla="*/ 2147483647 w 186"/>
                      <a:gd name="T23" fmla="*/ 2147483647 h 238"/>
                      <a:gd name="T24" fmla="*/ 2147483647 w 186"/>
                      <a:gd name="T25" fmla="*/ 2147483647 h 238"/>
                      <a:gd name="T26" fmla="*/ 2147483647 w 186"/>
                      <a:gd name="T27" fmla="*/ 2147483647 h 238"/>
                      <a:gd name="T28" fmla="*/ 2147483647 w 186"/>
                      <a:gd name="T29" fmla="*/ 2147483647 h 238"/>
                      <a:gd name="T30" fmla="*/ 2147483647 w 186"/>
                      <a:gd name="T31" fmla="*/ 2147483647 h 238"/>
                      <a:gd name="T32" fmla="*/ 2147483647 w 186"/>
                      <a:gd name="T33" fmla="*/ 2147483647 h 238"/>
                      <a:gd name="T34" fmla="*/ 2147483647 w 186"/>
                      <a:gd name="T35" fmla="*/ 2147483647 h 238"/>
                      <a:gd name="T36" fmla="*/ 2147483647 w 186"/>
                      <a:gd name="T37" fmla="*/ 2147483647 h 238"/>
                      <a:gd name="T38" fmla="*/ 2147483647 w 186"/>
                      <a:gd name="T39" fmla="*/ 2147483647 h 238"/>
                      <a:gd name="T40" fmla="*/ 2147483647 w 186"/>
                      <a:gd name="T41" fmla="*/ 2147483647 h 238"/>
                      <a:gd name="T42" fmla="*/ 2147483647 w 186"/>
                      <a:gd name="T43" fmla="*/ 2147483647 h 238"/>
                      <a:gd name="T44" fmla="*/ 2147483647 w 186"/>
                      <a:gd name="T45" fmla="*/ 2147483647 h 238"/>
                      <a:gd name="T46" fmla="*/ 2147483647 w 186"/>
                      <a:gd name="T47" fmla="*/ 2147483647 h 238"/>
                      <a:gd name="T48" fmla="*/ 2147483647 w 186"/>
                      <a:gd name="T49" fmla="*/ 2147483647 h 238"/>
                      <a:gd name="T50" fmla="*/ 2147483647 w 186"/>
                      <a:gd name="T51" fmla="*/ 2147483647 h 238"/>
                      <a:gd name="T52" fmla="*/ 2147483647 w 186"/>
                      <a:gd name="T53" fmla="*/ 2147483647 h 238"/>
                      <a:gd name="T54" fmla="*/ 2147483647 w 186"/>
                      <a:gd name="T55" fmla="*/ 2147483647 h 238"/>
                      <a:gd name="T56" fmla="*/ 2147483647 w 186"/>
                      <a:gd name="T57" fmla="*/ 2147483647 h 238"/>
                      <a:gd name="T58" fmla="*/ 2147483647 w 186"/>
                      <a:gd name="T59" fmla="*/ 2147483647 h 238"/>
                      <a:gd name="T60" fmla="*/ 2147483647 w 186"/>
                      <a:gd name="T61" fmla="*/ 2147483647 h 238"/>
                      <a:gd name="T62" fmla="*/ 2147483647 w 186"/>
                      <a:gd name="T63" fmla="*/ 2147483647 h 238"/>
                      <a:gd name="T64" fmla="*/ 2147483647 w 186"/>
                      <a:gd name="T65" fmla="*/ 2147483647 h 238"/>
                      <a:gd name="T66" fmla="*/ 2147483647 w 186"/>
                      <a:gd name="T67" fmla="*/ 2147483647 h 238"/>
                      <a:gd name="T68" fmla="*/ 2147483647 w 186"/>
                      <a:gd name="T69" fmla="*/ 2147483647 h 238"/>
                      <a:gd name="T70" fmla="*/ 2147483647 w 186"/>
                      <a:gd name="T71" fmla="*/ 2147483647 h 238"/>
                      <a:gd name="T72" fmla="*/ 2147483647 w 186"/>
                      <a:gd name="T73" fmla="*/ 2147483647 h 238"/>
                      <a:gd name="T74" fmla="*/ 2147483647 w 186"/>
                      <a:gd name="T75" fmla="*/ 2147483647 h 238"/>
                      <a:gd name="T76" fmla="*/ 2147483647 w 186"/>
                      <a:gd name="T77" fmla="*/ 2147483647 h 238"/>
                      <a:gd name="T78" fmla="*/ 2147483647 w 186"/>
                      <a:gd name="T79" fmla="*/ 2147483647 h 238"/>
                      <a:gd name="T80" fmla="*/ 2147483647 w 186"/>
                      <a:gd name="T81" fmla="*/ 2147483647 h 238"/>
                      <a:gd name="T82" fmla="*/ 2147483647 w 186"/>
                      <a:gd name="T83" fmla="*/ 2147483647 h 238"/>
                      <a:gd name="T84" fmla="*/ 2147483647 w 186"/>
                      <a:gd name="T85" fmla="*/ 2147483647 h 238"/>
                      <a:gd name="T86" fmla="*/ 2147483647 w 186"/>
                      <a:gd name="T87" fmla="*/ 2147483647 h 238"/>
                      <a:gd name="T88" fmla="*/ 2147483647 w 186"/>
                      <a:gd name="T89" fmla="*/ 2147483647 h 238"/>
                      <a:gd name="T90" fmla="*/ 2147483647 w 186"/>
                      <a:gd name="T91" fmla="*/ 2147483647 h 238"/>
                      <a:gd name="T92" fmla="*/ 2147483647 w 186"/>
                      <a:gd name="T93" fmla="*/ 2147483647 h 238"/>
                      <a:gd name="T94" fmla="*/ 2147483647 w 186"/>
                      <a:gd name="T95" fmla="*/ 2147483647 h 238"/>
                      <a:gd name="T96" fmla="*/ 2147483647 w 186"/>
                      <a:gd name="T97" fmla="*/ 2147483647 h 238"/>
                      <a:gd name="T98" fmla="*/ 2147483647 w 186"/>
                      <a:gd name="T99" fmla="*/ 2147483647 h 238"/>
                      <a:gd name="T100" fmla="*/ 2147483647 w 186"/>
                      <a:gd name="T101" fmla="*/ 2147483647 h 238"/>
                      <a:gd name="T102" fmla="*/ 2147483647 w 186"/>
                      <a:gd name="T103" fmla="*/ 2147483647 h 238"/>
                      <a:gd name="T104" fmla="*/ 2147483647 w 186"/>
                      <a:gd name="T105" fmla="*/ 2147483647 h 238"/>
                      <a:gd name="T106" fmla="*/ 2147483647 w 186"/>
                      <a:gd name="T107" fmla="*/ 2147483647 h 238"/>
                      <a:gd name="T108" fmla="*/ 2147483647 w 186"/>
                      <a:gd name="T109" fmla="*/ 2147483647 h 238"/>
                      <a:gd name="T110" fmla="*/ 2147483647 w 186"/>
                      <a:gd name="T111" fmla="*/ 2147483647 h 238"/>
                      <a:gd name="T112" fmla="*/ 2147483647 w 186"/>
                      <a:gd name="T113" fmla="*/ 2147483647 h 238"/>
                      <a:gd name="T114" fmla="*/ 2147483647 w 186"/>
                      <a:gd name="T115" fmla="*/ 2147483647 h 238"/>
                      <a:gd name="T116" fmla="*/ 2147483647 w 186"/>
                      <a:gd name="T117" fmla="*/ 2147483647 h 238"/>
                      <a:gd name="T118" fmla="*/ 2147483647 w 186"/>
                      <a:gd name="T119" fmla="*/ 2147483647 h 238"/>
                      <a:gd name="T120" fmla="*/ 2147483647 w 186"/>
                      <a:gd name="T121" fmla="*/ 0 h 238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186"/>
                      <a:gd name="T184" fmla="*/ 0 h 238"/>
                      <a:gd name="T185" fmla="*/ 186 w 186"/>
                      <a:gd name="T186" fmla="*/ 238 h 238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186" h="238">
                        <a:moveTo>
                          <a:pt x="128" y="0"/>
                        </a:moveTo>
                        <a:lnTo>
                          <a:pt x="126" y="0"/>
                        </a:lnTo>
                        <a:lnTo>
                          <a:pt x="126" y="32"/>
                        </a:lnTo>
                        <a:lnTo>
                          <a:pt x="76" y="32"/>
                        </a:lnTo>
                        <a:lnTo>
                          <a:pt x="76" y="78"/>
                        </a:lnTo>
                        <a:lnTo>
                          <a:pt x="66" y="82"/>
                        </a:lnTo>
                        <a:lnTo>
                          <a:pt x="58" y="90"/>
                        </a:lnTo>
                        <a:lnTo>
                          <a:pt x="56" y="116"/>
                        </a:lnTo>
                        <a:lnTo>
                          <a:pt x="0" y="116"/>
                        </a:lnTo>
                        <a:lnTo>
                          <a:pt x="2" y="124"/>
                        </a:lnTo>
                        <a:lnTo>
                          <a:pt x="6" y="128"/>
                        </a:lnTo>
                        <a:lnTo>
                          <a:pt x="10" y="134"/>
                        </a:lnTo>
                        <a:lnTo>
                          <a:pt x="12" y="138"/>
                        </a:lnTo>
                        <a:lnTo>
                          <a:pt x="10" y="142"/>
                        </a:lnTo>
                        <a:lnTo>
                          <a:pt x="8" y="146"/>
                        </a:lnTo>
                        <a:lnTo>
                          <a:pt x="6" y="150"/>
                        </a:lnTo>
                        <a:lnTo>
                          <a:pt x="6" y="152"/>
                        </a:lnTo>
                        <a:lnTo>
                          <a:pt x="6" y="156"/>
                        </a:lnTo>
                        <a:lnTo>
                          <a:pt x="10" y="158"/>
                        </a:lnTo>
                        <a:lnTo>
                          <a:pt x="14" y="166"/>
                        </a:lnTo>
                        <a:lnTo>
                          <a:pt x="12" y="166"/>
                        </a:lnTo>
                        <a:lnTo>
                          <a:pt x="14" y="176"/>
                        </a:lnTo>
                        <a:lnTo>
                          <a:pt x="12" y="186"/>
                        </a:lnTo>
                        <a:lnTo>
                          <a:pt x="10" y="196"/>
                        </a:lnTo>
                        <a:lnTo>
                          <a:pt x="6" y="206"/>
                        </a:lnTo>
                        <a:lnTo>
                          <a:pt x="10" y="206"/>
                        </a:lnTo>
                        <a:lnTo>
                          <a:pt x="12" y="206"/>
                        </a:lnTo>
                        <a:lnTo>
                          <a:pt x="16" y="206"/>
                        </a:lnTo>
                        <a:lnTo>
                          <a:pt x="18" y="204"/>
                        </a:lnTo>
                        <a:lnTo>
                          <a:pt x="22" y="202"/>
                        </a:lnTo>
                        <a:lnTo>
                          <a:pt x="26" y="202"/>
                        </a:lnTo>
                        <a:lnTo>
                          <a:pt x="34" y="204"/>
                        </a:lnTo>
                        <a:lnTo>
                          <a:pt x="42" y="208"/>
                        </a:lnTo>
                        <a:lnTo>
                          <a:pt x="48" y="210"/>
                        </a:lnTo>
                        <a:lnTo>
                          <a:pt x="50" y="216"/>
                        </a:lnTo>
                        <a:lnTo>
                          <a:pt x="60" y="230"/>
                        </a:lnTo>
                        <a:lnTo>
                          <a:pt x="64" y="234"/>
                        </a:lnTo>
                        <a:lnTo>
                          <a:pt x="70" y="238"/>
                        </a:lnTo>
                        <a:lnTo>
                          <a:pt x="76" y="228"/>
                        </a:lnTo>
                        <a:lnTo>
                          <a:pt x="78" y="222"/>
                        </a:lnTo>
                        <a:lnTo>
                          <a:pt x="82" y="222"/>
                        </a:lnTo>
                        <a:lnTo>
                          <a:pt x="88" y="220"/>
                        </a:lnTo>
                        <a:lnTo>
                          <a:pt x="86" y="226"/>
                        </a:lnTo>
                        <a:lnTo>
                          <a:pt x="88" y="230"/>
                        </a:lnTo>
                        <a:lnTo>
                          <a:pt x="92" y="224"/>
                        </a:lnTo>
                        <a:lnTo>
                          <a:pt x="94" y="224"/>
                        </a:lnTo>
                        <a:lnTo>
                          <a:pt x="96" y="222"/>
                        </a:lnTo>
                        <a:lnTo>
                          <a:pt x="98" y="224"/>
                        </a:lnTo>
                        <a:lnTo>
                          <a:pt x="100" y="226"/>
                        </a:lnTo>
                        <a:lnTo>
                          <a:pt x="102" y="228"/>
                        </a:lnTo>
                        <a:lnTo>
                          <a:pt x="106" y="226"/>
                        </a:lnTo>
                        <a:lnTo>
                          <a:pt x="110" y="224"/>
                        </a:lnTo>
                        <a:lnTo>
                          <a:pt x="172" y="224"/>
                        </a:lnTo>
                        <a:lnTo>
                          <a:pt x="174" y="216"/>
                        </a:lnTo>
                        <a:lnTo>
                          <a:pt x="176" y="208"/>
                        </a:lnTo>
                        <a:lnTo>
                          <a:pt x="172" y="208"/>
                        </a:lnTo>
                        <a:lnTo>
                          <a:pt x="170" y="206"/>
                        </a:lnTo>
                        <a:lnTo>
                          <a:pt x="158" y="50"/>
                        </a:lnTo>
                        <a:lnTo>
                          <a:pt x="186" y="50"/>
                        </a:lnTo>
                        <a:lnTo>
                          <a:pt x="128" y="6"/>
                        </a:lnTo>
                        <a:lnTo>
                          <a:pt x="12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7" name="iŝ1îḋe"/>
                  <p:cNvSpPr/>
                  <p:nvPr/>
                </p:nvSpPr>
                <p:spPr bwMode="auto">
                  <a:xfrm>
                    <a:off x="4000806" y="3105497"/>
                    <a:ext cx="447594" cy="451141"/>
                  </a:xfrm>
                  <a:custGeom>
                    <a:avLst/>
                    <a:gdLst>
                      <a:gd name="T0" fmla="*/ 2147483647 w 256"/>
                      <a:gd name="T1" fmla="*/ 2147483647 h 270"/>
                      <a:gd name="T2" fmla="*/ 2147483647 w 256"/>
                      <a:gd name="T3" fmla="*/ 2147483647 h 270"/>
                      <a:gd name="T4" fmla="*/ 2147483647 w 256"/>
                      <a:gd name="T5" fmla="*/ 2147483647 h 270"/>
                      <a:gd name="T6" fmla="*/ 2147483647 w 256"/>
                      <a:gd name="T7" fmla="*/ 2147483647 h 270"/>
                      <a:gd name="T8" fmla="*/ 2147483647 w 256"/>
                      <a:gd name="T9" fmla="*/ 2147483647 h 270"/>
                      <a:gd name="T10" fmla="*/ 2147483647 w 256"/>
                      <a:gd name="T11" fmla="*/ 2147483647 h 270"/>
                      <a:gd name="T12" fmla="*/ 2147483647 w 256"/>
                      <a:gd name="T13" fmla="*/ 2147483647 h 270"/>
                      <a:gd name="T14" fmla="*/ 2147483647 w 256"/>
                      <a:gd name="T15" fmla="*/ 2147483647 h 270"/>
                      <a:gd name="T16" fmla="*/ 2147483647 w 256"/>
                      <a:gd name="T17" fmla="*/ 2147483647 h 270"/>
                      <a:gd name="T18" fmla="*/ 2147483647 w 256"/>
                      <a:gd name="T19" fmla="*/ 2147483647 h 270"/>
                      <a:gd name="T20" fmla="*/ 2147483647 w 256"/>
                      <a:gd name="T21" fmla="*/ 0 h 270"/>
                      <a:gd name="T22" fmla="*/ 2147483647 w 256"/>
                      <a:gd name="T23" fmla="*/ 2147483647 h 270"/>
                      <a:gd name="T24" fmla="*/ 2147483647 w 256"/>
                      <a:gd name="T25" fmla="*/ 2147483647 h 270"/>
                      <a:gd name="T26" fmla="*/ 2147483647 w 256"/>
                      <a:gd name="T27" fmla="*/ 2147483647 h 270"/>
                      <a:gd name="T28" fmla="*/ 2147483647 w 256"/>
                      <a:gd name="T29" fmla="*/ 2147483647 h 270"/>
                      <a:gd name="T30" fmla="*/ 2147483647 w 256"/>
                      <a:gd name="T31" fmla="*/ 2147483647 h 270"/>
                      <a:gd name="T32" fmla="*/ 2147483647 w 256"/>
                      <a:gd name="T33" fmla="*/ 2147483647 h 270"/>
                      <a:gd name="T34" fmla="*/ 2147483647 w 256"/>
                      <a:gd name="T35" fmla="*/ 2147483647 h 270"/>
                      <a:gd name="T36" fmla="*/ 2147483647 w 256"/>
                      <a:gd name="T37" fmla="*/ 2147483647 h 270"/>
                      <a:gd name="T38" fmla="*/ 2147483647 w 256"/>
                      <a:gd name="T39" fmla="*/ 2147483647 h 270"/>
                      <a:gd name="T40" fmla="*/ 2147483647 w 256"/>
                      <a:gd name="T41" fmla="*/ 2147483647 h 270"/>
                      <a:gd name="T42" fmla="*/ 2147483647 w 256"/>
                      <a:gd name="T43" fmla="*/ 2147483647 h 270"/>
                      <a:gd name="T44" fmla="*/ 2147483647 w 256"/>
                      <a:gd name="T45" fmla="*/ 2147483647 h 270"/>
                      <a:gd name="T46" fmla="*/ 2147483647 w 256"/>
                      <a:gd name="T47" fmla="*/ 2147483647 h 270"/>
                      <a:gd name="T48" fmla="*/ 2147483647 w 256"/>
                      <a:gd name="T49" fmla="*/ 2147483647 h 270"/>
                      <a:gd name="T50" fmla="*/ 2147483647 w 256"/>
                      <a:gd name="T51" fmla="*/ 2147483647 h 270"/>
                      <a:gd name="T52" fmla="*/ 2147483647 w 256"/>
                      <a:gd name="T53" fmla="*/ 2147483647 h 270"/>
                      <a:gd name="T54" fmla="*/ 2147483647 w 256"/>
                      <a:gd name="T55" fmla="*/ 2147483647 h 270"/>
                      <a:gd name="T56" fmla="*/ 2147483647 w 256"/>
                      <a:gd name="T57" fmla="*/ 2147483647 h 270"/>
                      <a:gd name="T58" fmla="*/ 2147483647 w 256"/>
                      <a:gd name="T59" fmla="*/ 2147483647 h 270"/>
                      <a:gd name="T60" fmla="*/ 2147483647 w 256"/>
                      <a:gd name="T61" fmla="*/ 2147483647 h 270"/>
                      <a:gd name="T62" fmla="*/ 2147483647 w 256"/>
                      <a:gd name="T63" fmla="*/ 2147483647 h 270"/>
                      <a:gd name="T64" fmla="*/ 2147483647 w 256"/>
                      <a:gd name="T65" fmla="*/ 2147483647 h 270"/>
                      <a:gd name="T66" fmla="*/ 2147483647 w 256"/>
                      <a:gd name="T67" fmla="*/ 2147483647 h 270"/>
                      <a:gd name="T68" fmla="*/ 2147483647 w 256"/>
                      <a:gd name="T69" fmla="*/ 2147483647 h 270"/>
                      <a:gd name="T70" fmla="*/ 2147483647 w 256"/>
                      <a:gd name="T71" fmla="*/ 2147483647 h 270"/>
                      <a:gd name="T72" fmla="*/ 2147483647 w 256"/>
                      <a:gd name="T73" fmla="*/ 2147483647 h 270"/>
                      <a:gd name="T74" fmla="*/ 2147483647 w 256"/>
                      <a:gd name="T75" fmla="*/ 2147483647 h 270"/>
                      <a:gd name="T76" fmla="*/ 2147483647 w 256"/>
                      <a:gd name="T77" fmla="*/ 2147483647 h 27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256"/>
                      <a:gd name="T118" fmla="*/ 0 h 270"/>
                      <a:gd name="T119" fmla="*/ 256 w 256"/>
                      <a:gd name="T120" fmla="*/ 270 h 27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256" h="270">
                        <a:moveTo>
                          <a:pt x="2" y="188"/>
                        </a:moveTo>
                        <a:lnTo>
                          <a:pt x="8" y="178"/>
                        </a:lnTo>
                        <a:lnTo>
                          <a:pt x="10" y="172"/>
                        </a:lnTo>
                        <a:lnTo>
                          <a:pt x="14" y="172"/>
                        </a:lnTo>
                        <a:lnTo>
                          <a:pt x="20" y="170"/>
                        </a:lnTo>
                        <a:lnTo>
                          <a:pt x="18" y="176"/>
                        </a:lnTo>
                        <a:lnTo>
                          <a:pt x="20" y="180"/>
                        </a:lnTo>
                        <a:lnTo>
                          <a:pt x="24" y="174"/>
                        </a:lnTo>
                        <a:lnTo>
                          <a:pt x="26" y="174"/>
                        </a:lnTo>
                        <a:lnTo>
                          <a:pt x="28" y="172"/>
                        </a:lnTo>
                        <a:lnTo>
                          <a:pt x="30" y="174"/>
                        </a:lnTo>
                        <a:lnTo>
                          <a:pt x="32" y="176"/>
                        </a:lnTo>
                        <a:lnTo>
                          <a:pt x="34" y="178"/>
                        </a:lnTo>
                        <a:lnTo>
                          <a:pt x="38" y="176"/>
                        </a:lnTo>
                        <a:lnTo>
                          <a:pt x="42" y="174"/>
                        </a:lnTo>
                        <a:lnTo>
                          <a:pt x="104" y="174"/>
                        </a:lnTo>
                        <a:lnTo>
                          <a:pt x="106" y="166"/>
                        </a:lnTo>
                        <a:lnTo>
                          <a:pt x="108" y="158"/>
                        </a:lnTo>
                        <a:lnTo>
                          <a:pt x="104" y="158"/>
                        </a:lnTo>
                        <a:lnTo>
                          <a:pt x="102" y="156"/>
                        </a:lnTo>
                        <a:lnTo>
                          <a:pt x="90" y="0"/>
                        </a:lnTo>
                        <a:lnTo>
                          <a:pt x="118" y="0"/>
                        </a:lnTo>
                        <a:lnTo>
                          <a:pt x="208" y="68"/>
                        </a:lnTo>
                        <a:lnTo>
                          <a:pt x="208" y="72"/>
                        </a:lnTo>
                        <a:lnTo>
                          <a:pt x="212" y="76"/>
                        </a:lnTo>
                        <a:lnTo>
                          <a:pt x="220" y="84"/>
                        </a:lnTo>
                        <a:lnTo>
                          <a:pt x="230" y="88"/>
                        </a:lnTo>
                        <a:lnTo>
                          <a:pt x="242" y="92"/>
                        </a:lnTo>
                        <a:lnTo>
                          <a:pt x="242" y="106"/>
                        </a:lnTo>
                        <a:lnTo>
                          <a:pt x="256" y="104"/>
                        </a:lnTo>
                        <a:lnTo>
                          <a:pt x="256" y="154"/>
                        </a:lnTo>
                        <a:lnTo>
                          <a:pt x="252" y="162"/>
                        </a:lnTo>
                        <a:lnTo>
                          <a:pt x="248" y="170"/>
                        </a:lnTo>
                        <a:lnTo>
                          <a:pt x="240" y="174"/>
                        </a:lnTo>
                        <a:lnTo>
                          <a:pt x="230" y="176"/>
                        </a:lnTo>
                        <a:lnTo>
                          <a:pt x="218" y="176"/>
                        </a:lnTo>
                        <a:lnTo>
                          <a:pt x="206" y="178"/>
                        </a:lnTo>
                        <a:lnTo>
                          <a:pt x="186" y="184"/>
                        </a:lnTo>
                        <a:lnTo>
                          <a:pt x="150" y="196"/>
                        </a:lnTo>
                        <a:lnTo>
                          <a:pt x="146" y="198"/>
                        </a:lnTo>
                        <a:lnTo>
                          <a:pt x="144" y="200"/>
                        </a:lnTo>
                        <a:lnTo>
                          <a:pt x="142" y="206"/>
                        </a:lnTo>
                        <a:lnTo>
                          <a:pt x="138" y="212"/>
                        </a:lnTo>
                        <a:lnTo>
                          <a:pt x="136" y="212"/>
                        </a:lnTo>
                        <a:lnTo>
                          <a:pt x="132" y="212"/>
                        </a:lnTo>
                        <a:lnTo>
                          <a:pt x="124" y="212"/>
                        </a:lnTo>
                        <a:lnTo>
                          <a:pt x="124" y="222"/>
                        </a:lnTo>
                        <a:lnTo>
                          <a:pt x="124" y="228"/>
                        </a:lnTo>
                        <a:lnTo>
                          <a:pt x="122" y="232"/>
                        </a:lnTo>
                        <a:lnTo>
                          <a:pt x="116" y="236"/>
                        </a:lnTo>
                        <a:lnTo>
                          <a:pt x="110" y="240"/>
                        </a:lnTo>
                        <a:lnTo>
                          <a:pt x="108" y="244"/>
                        </a:lnTo>
                        <a:lnTo>
                          <a:pt x="108" y="248"/>
                        </a:lnTo>
                        <a:lnTo>
                          <a:pt x="106" y="256"/>
                        </a:lnTo>
                        <a:lnTo>
                          <a:pt x="104" y="264"/>
                        </a:lnTo>
                        <a:lnTo>
                          <a:pt x="100" y="266"/>
                        </a:lnTo>
                        <a:lnTo>
                          <a:pt x="94" y="270"/>
                        </a:lnTo>
                        <a:lnTo>
                          <a:pt x="90" y="264"/>
                        </a:lnTo>
                        <a:lnTo>
                          <a:pt x="82" y="266"/>
                        </a:lnTo>
                        <a:lnTo>
                          <a:pt x="76" y="268"/>
                        </a:lnTo>
                        <a:lnTo>
                          <a:pt x="70" y="270"/>
                        </a:lnTo>
                        <a:lnTo>
                          <a:pt x="64" y="268"/>
                        </a:lnTo>
                        <a:lnTo>
                          <a:pt x="62" y="266"/>
                        </a:lnTo>
                        <a:lnTo>
                          <a:pt x="58" y="252"/>
                        </a:lnTo>
                        <a:lnTo>
                          <a:pt x="54" y="240"/>
                        </a:lnTo>
                        <a:lnTo>
                          <a:pt x="50" y="234"/>
                        </a:lnTo>
                        <a:lnTo>
                          <a:pt x="44" y="232"/>
                        </a:lnTo>
                        <a:lnTo>
                          <a:pt x="42" y="234"/>
                        </a:lnTo>
                        <a:lnTo>
                          <a:pt x="40" y="236"/>
                        </a:lnTo>
                        <a:lnTo>
                          <a:pt x="34" y="236"/>
                        </a:lnTo>
                        <a:lnTo>
                          <a:pt x="20" y="234"/>
                        </a:lnTo>
                        <a:lnTo>
                          <a:pt x="10" y="232"/>
                        </a:lnTo>
                        <a:lnTo>
                          <a:pt x="10" y="224"/>
                        </a:lnTo>
                        <a:lnTo>
                          <a:pt x="10" y="218"/>
                        </a:lnTo>
                        <a:lnTo>
                          <a:pt x="8" y="210"/>
                        </a:lnTo>
                        <a:lnTo>
                          <a:pt x="4" y="200"/>
                        </a:lnTo>
                        <a:lnTo>
                          <a:pt x="0" y="186"/>
                        </a:lnTo>
                        <a:lnTo>
                          <a:pt x="2" y="186"/>
                        </a:lnTo>
                        <a:lnTo>
                          <a:pt x="2" y="1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8" name="îṣḷidé"/>
                  <p:cNvSpPr/>
                  <p:nvPr/>
                </p:nvSpPr>
                <p:spPr bwMode="auto">
                  <a:xfrm>
                    <a:off x="4339600" y="3147529"/>
                    <a:ext cx="436576" cy="362874"/>
                  </a:xfrm>
                  <a:custGeom>
                    <a:avLst/>
                    <a:gdLst>
                      <a:gd name="T0" fmla="*/ 2147483647 w 249"/>
                      <a:gd name="T1" fmla="*/ 2147483647 h 216"/>
                      <a:gd name="T2" fmla="*/ 2147483647 w 249"/>
                      <a:gd name="T3" fmla="*/ 2147483647 h 216"/>
                      <a:gd name="T4" fmla="*/ 2147483647 w 249"/>
                      <a:gd name="T5" fmla="*/ 0 h 216"/>
                      <a:gd name="T6" fmla="*/ 2147483647 w 249"/>
                      <a:gd name="T7" fmla="*/ 0 h 216"/>
                      <a:gd name="T8" fmla="*/ 2147483647 w 249"/>
                      <a:gd name="T9" fmla="*/ 2147483647 h 216"/>
                      <a:gd name="T10" fmla="*/ 2147483647 w 249"/>
                      <a:gd name="T11" fmla="*/ 2147483647 h 216"/>
                      <a:gd name="T12" fmla="*/ 2147483647 w 249"/>
                      <a:gd name="T13" fmla="*/ 2147483647 h 216"/>
                      <a:gd name="T14" fmla="*/ 2147483647 w 249"/>
                      <a:gd name="T15" fmla="*/ 2147483647 h 216"/>
                      <a:gd name="T16" fmla="*/ 0 w 249"/>
                      <a:gd name="T17" fmla="*/ 2147483647 h 216"/>
                      <a:gd name="T18" fmla="*/ 2147483647 w 249"/>
                      <a:gd name="T19" fmla="*/ 2147483647 h 216"/>
                      <a:gd name="T20" fmla="*/ 2147483647 w 249"/>
                      <a:gd name="T21" fmla="*/ 2147483647 h 216"/>
                      <a:gd name="T22" fmla="*/ 2147483647 w 249"/>
                      <a:gd name="T23" fmla="*/ 2147483647 h 216"/>
                      <a:gd name="T24" fmla="*/ 2147483647 w 249"/>
                      <a:gd name="T25" fmla="*/ 2147483647 h 216"/>
                      <a:gd name="T26" fmla="*/ 2147483647 w 249"/>
                      <a:gd name="T27" fmla="*/ 2147483647 h 216"/>
                      <a:gd name="T28" fmla="*/ 2147483647 w 249"/>
                      <a:gd name="T29" fmla="*/ 2147483647 h 216"/>
                      <a:gd name="T30" fmla="*/ 2147483647 w 249"/>
                      <a:gd name="T31" fmla="*/ 2147483647 h 216"/>
                      <a:gd name="T32" fmla="*/ 2147483647 w 249"/>
                      <a:gd name="T33" fmla="*/ 2147483647 h 216"/>
                      <a:gd name="T34" fmla="*/ 2147483647 w 249"/>
                      <a:gd name="T35" fmla="*/ 2147483647 h 216"/>
                      <a:gd name="T36" fmla="*/ 2147483647 w 249"/>
                      <a:gd name="T37" fmla="*/ 2147483647 h 216"/>
                      <a:gd name="T38" fmla="*/ 2147483647 w 249"/>
                      <a:gd name="T39" fmla="*/ 2147483647 h 216"/>
                      <a:gd name="T40" fmla="*/ 2147483647 w 249"/>
                      <a:gd name="T41" fmla="*/ 2147483647 h 216"/>
                      <a:gd name="T42" fmla="*/ 2147483647 w 249"/>
                      <a:gd name="T43" fmla="*/ 2147483647 h 216"/>
                      <a:gd name="T44" fmla="*/ 2147483647 w 249"/>
                      <a:gd name="T45" fmla="*/ 2147483647 h 216"/>
                      <a:gd name="T46" fmla="*/ 2147483647 w 249"/>
                      <a:gd name="T47" fmla="*/ 2147483647 h 216"/>
                      <a:gd name="T48" fmla="*/ 2147483647 w 249"/>
                      <a:gd name="T49" fmla="*/ 2147483647 h 216"/>
                      <a:gd name="T50" fmla="*/ 2147483647 w 249"/>
                      <a:gd name="T51" fmla="*/ 2147483647 h 216"/>
                      <a:gd name="T52" fmla="*/ 2147483647 w 249"/>
                      <a:gd name="T53" fmla="*/ 2147483647 h 216"/>
                      <a:gd name="T54" fmla="*/ 2147483647 w 249"/>
                      <a:gd name="T55" fmla="*/ 2147483647 h 216"/>
                      <a:gd name="T56" fmla="*/ 2147483647 w 249"/>
                      <a:gd name="T57" fmla="*/ 2147483647 h 216"/>
                      <a:gd name="T58" fmla="*/ 2147483647 w 249"/>
                      <a:gd name="T59" fmla="*/ 2147483647 h 216"/>
                      <a:gd name="T60" fmla="*/ 2147483647 w 249"/>
                      <a:gd name="T61" fmla="*/ 2147483647 h 216"/>
                      <a:gd name="T62" fmla="*/ 2147483647 w 249"/>
                      <a:gd name="T63" fmla="*/ 2147483647 h 216"/>
                      <a:gd name="T64" fmla="*/ 2147483647 w 249"/>
                      <a:gd name="T65" fmla="*/ 2147483647 h 216"/>
                      <a:gd name="T66" fmla="*/ 2147483647 w 249"/>
                      <a:gd name="T67" fmla="*/ 2147483647 h 216"/>
                      <a:gd name="T68" fmla="*/ 2147483647 w 249"/>
                      <a:gd name="T69" fmla="*/ 2147483647 h 216"/>
                      <a:gd name="T70" fmla="*/ 2147483647 w 249"/>
                      <a:gd name="T71" fmla="*/ 2147483647 h 216"/>
                      <a:gd name="T72" fmla="*/ 2147483647 w 249"/>
                      <a:gd name="T73" fmla="*/ 2147483647 h 216"/>
                      <a:gd name="T74" fmla="*/ 2147483647 w 249"/>
                      <a:gd name="T75" fmla="*/ 2147483647 h 216"/>
                      <a:gd name="T76" fmla="*/ 2147483647 w 249"/>
                      <a:gd name="T77" fmla="*/ 2147483647 h 216"/>
                      <a:gd name="T78" fmla="*/ 2147483647 w 249"/>
                      <a:gd name="T79" fmla="*/ 2147483647 h 216"/>
                      <a:gd name="T80" fmla="*/ 2147483647 w 249"/>
                      <a:gd name="T81" fmla="*/ 2147483647 h 21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49"/>
                      <a:gd name="T124" fmla="*/ 0 h 216"/>
                      <a:gd name="T125" fmla="*/ 249 w 249"/>
                      <a:gd name="T126" fmla="*/ 216 h 21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49" h="216">
                        <a:moveTo>
                          <a:pt x="219" y="14"/>
                        </a:moveTo>
                        <a:lnTo>
                          <a:pt x="215" y="8"/>
                        </a:lnTo>
                        <a:lnTo>
                          <a:pt x="211" y="4"/>
                        </a:lnTo>
                        <a:lnTo>
                          <a:pt x="205" y="2"/>
                        </a:lnTo>
                        <a:lnTo>
                          <a:pt x="199" y="0"/>
                        </a:lnTo>
                        <a:lnTo>
                          <a:pt x="190" y="0"/>
                        </a:lnTo>
                        <a:lnTo>
                          <a:pt x="186" y="0"/>
                        </a:lnTo>
                        <a:lnTo>
                          <a:pt x="184" y="0"/>
                        </a:lnTo>
                        <a:lnTo>
                          <a:pt x="114" y="48"/>
                        </a:lnTo>
                        <a:lnTo>
                          <a:pt x="86" y="76"/>
                        </a:lnTo>
                        <a:lnTo>
                          <a:pt x="62" y="78"/>
                        </a:lnTo>
                        <a:lnTo>
                          <a:pt x="62" y="128"/>
                        </a:lnTo>
                        <a:lnTo>
                          <a:pt x="58" y="136"/>
                        </a:lnTo>
                        <a:lnTo>
                          <a:pt x="54" y="144"/>
                        </a:lnTo>
                        <a:lnTo>
                          <a:pt x="46" y="148"/>
                        </a:lnTo>
                        <a:lnTo>
                          <a:pt x="36" y="150"/>
                        </a:lnTo>
                        <a:lnTo>
                          <a:pt x="16" y="152"/>
                        </a:lnTo>
                        <a:lnTo>
                          <a:pt x="0" y="156"/>
                        </a:lnTo>
                        <a:lnTo>
                          <a:pt x="0" y="166"/>
                        </a:lnTo>
                        <a:lnTo>
                          <a:pt x="4" y="172"/>
                        </a:lnTo>
                        <a:lnTo>
                          <a:pt x="8" y="174"/>
                        </a:lnTo>
                        <a:lnTo>
                          <a:pt x="12" y="178"/>
                        </a:lnTo>
                        <a:lnTo>
                          <a:pt x="14" y="182"/>
                        </a:lnTo>
                        <a:lnTo>
                          <a:pt x="14" y="186"/>
                        </a:lnTo>
                        <a:lnTo>
                          <a:pt x="14" y="190"/>
                        </a:lnTo>
                        <a:lnTo>
                          <a:pt x="14" y="194"/>
                        </a:lnTo>
                        <a:lnTo>
                          <a:pt x="18" y="198"/>
                        </a:lnTo>
                        <a:lnTo>
                          <a:pt x="24" y="198"/>
                        </a:lnTo>
                        <a:lnTo>
                          <a:pt x="30" y="200"/>
                        </a:lnTo>
                        <a:lnTo>
                          <a:pt x="32" y="204"/>
                        </a:lnTo>
                        <a:lnTo>
                          <a:pt x="32" y="206"/>
                        </a:lnTo>
                        <a:lnTo>
                          <a:pt x="42" y="206"/>
                        </a:lnTo>
                        <a:lnTo>
                          <a:pt x="46" y="212"/>
                        </a:lnTo>
                        <a:lnTo>
                          <a:pt x="52" y="216"/>
                        </a:lnTo>
                        <a:lnTo>
                          <a:pt x="56" y="202"/>
                        </a:lnTo>
                        <a:lnTo>
                          <a:pt x="60" y="188"/>
                        </a:lnTo>
                        <a:lnTo>
                          <a:pt x="64" y="184"/>
                        </a:lnTo>
                        <a:lnTo>
                          <a:pt x="70" y="180"/>
                        </a:lnTo>
                        <a:lnTo>
                          <a:pt x="76" y="176"/>
                        </a:lnTo>
                        <a:lnTo>
                          <a:pt x="86" y="176"/>
                        </a:lnTo>
                        <a:lnTo>
                          <a:pt x="88" y="176"/>
                        </a:lnTo>
                        <a:lnTo>
                          <a:pt x="92" y="178"/>
                        </a:lnTo>
                        <a:lnTo>
                          <a:pt x="98" y="184"/>
                        </a:lnTo>
                        <a:lnTo>
                          <a:pt x="104" y="188"/>
                        </a:lnTo>
                        <a:lnTo>
                          <a:pt x="106" y="190"/>
                        </a:lnTo>
                        <a:lnTo>
                          <a:pt x="110" y="192"/>
                        </a:lnTo>
                        <a:lnTo>
                          <a:pt x="114" y="190"/>
                        </a:lnTo>
                        <a:lnTo>
                          <a:pt x="114" y="188"/>
                        </a:lnTo>
                        <a:lnTo>
                          <a:pt x="116" y="186"/>
                        </a:lnTo>
                        <a:lnTo>
                          <a:pt x="120" y="186"/>
                        </a:lnTo>
                        <a:lnTo>
                          <a:pt x="128" y="186"/>
                        </a:lnTo>
                        <a:lnTo>
                          <a:pt x="132" y="190"/>
                        </a:lnTo>
                        <a:lnTo>
                          <a:pt x="136" y="192"/>
                        </a:lnTo>
                        <a:lnTo>
                          <a:pt x="142" y="194"/>
                        </a:lnTo>
                        <a:lnTo>
                          <a:pt x="150" y="192"/>
                        </a:lnTo>
                        <a:lnTo>
                          <a:pt x="156" y="188"/>
                        </a:lnTo>
                        <a:lnTo>
                          <a:pt x="162" y="186"/>
                        </a:lnTo>
                        <a:lnTo>
                          <a:pt x="170" y="184"/>
                        </a:lnTo>
                        <a:lnTo>
                          <a:pt x="176" y="184"/>
                        </a:lnTo>
                        <a:lnTo>
                          <a:pt x="180" y="186"/>
                        </a:lnTo>
                        <a:lnTo>
                          <a:pt x="184" y="186"/>
                        </a:lnTo>
                        <a:lnTo>
                          <a:pt x="193" y="188"/>
                        </a:lnTo>
                        <a:lnTo>
                          <a:pt x="197" y="186"/>
                        </a:lnTo>
                        <a:lnTo>
                          <a:pt x="203" y="184"/>
                        </a:lnTo>
                        <a:lnTo>
                          <a:pt x="213" y="176"/>
                        </a:lnTo>
                        <a:lnTo>
                          <a:pt x="215" y="166"/>
                        </a:lnTo>
                        <a:lnTo>
                          <a:pt x="217" y="158"/>
                        </a:lnTo>
                        <a:lnTo>
                          <a:pt x="221" y="150"/>
                        </a:lnTo>
                        <a:lnTo>
                          <a:pt x="225" y="144"/>
                        </a:lnTo>
                        <a:lnTo>
                          <a:pt x="235" y="132"/>
                        </a:lnTo>
                        <a:lnTo>
                          <a:pt x="239" y="126"/>
                        </a:lnTo>
                        <a:lnTo>
                          <a:pt x="243" y="118"/>
                        </a:lnTo>
                        <a:lnTo>
                          <a:pt x="243" y="76"/>
                        </a:lnTo>
                        <a:lnTo>
                          <a:pt x="243" y="72"/>
                        </a:lnTo>
                        <a:lnTo>
                          <a:pt x="245" y="68"/>
                        </a:lnTo>
                        <a:lnTo>
                          <a:pt x="247" y="64"/>
                        </a:lnTo>
                        <a:lnTo>
                          <a:pt x="249" y="58"/>
                        </a:lnTo>
                        <a:lnTo>
                          <a:pt x="247" y="48"/>
                        </a:lnTo>
                        <a:lnTo>
                          <a:pt x="241" y="34"/>
                        </a:lnTo>
                        <a:lnTo>
                          <a:pt x="235" y="22"/>
                        </a:lnTo>
                        <a:lnTo>
                          <a:pt x="231" y="8"/>
                        </a:lnTo>
                        <a:lnTo>
                          <a:pt x="229" y="8"/>
                        </a:lnTo>
                        <a:lnTo>
                          <a:pt x="219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19" name="îśļïďè"/>
                  <p:cNvSpPr/>
                  <p:nvPr/>
                </p:nvSpPr>
                <p:spPr bwMode="auto">
                  <a:xfrm>
                    <a:off x="4711448" y="3147529"/>
                    <a:ext cx="294725" cy="491771"/>
                  </a:xfrm>
                  <a:custGeom>
                    <a:avLst/>
                    <a:gdLst>
                      <a:gd name="T0" fmla="*/ 2147483647 w 168"/>
                      <a:gd name="T1" fmla="*/ 2147483647 h 294"/>
                      <a:gd name="T2" fmla="*/ 2147483647 w 168"/>
                      <a:gd name="T3" fmla="*/ 2147483647 h 294"/>
                      <a:gd name="T4" fmla="*/ 2147483647 w 168"/>
                      <a:gd name="T5" fmla="*/ 2147483647 h 294"/>
                      <a:gd name="T6" fmla="*/ 2147483647 w 168"/>
                      <a:gd name="T7" fmla="*/ 2147483647 h 294"/>
                      <a:gd name="T8" fmla="*/ 2147483647 w 168"/>
                      <a:gd name="T9" fmla="*/ 2147483647 h 294"/>
                      <a:gd name="T10" fmla="*/ 2147483647 w 168"/>
                      <a:gd name="T11" fmla="*/ 2147483647 h 294"/>
                      <a:gd name="T12" fmla="*/ 2147483647 w 168"/>
                      <a:gd name="T13" fmla="*/ 2147483647 h 294"/>
                      <a:gd name="T14" fmla="*/ 2147483647 w 168"/>
                      <a:gd name="T15" fmla="*/ 2147483647 h 294"/>
                      <a:gd name="T16" fmla="*/ 2147483647 w 168"/>
                      <a:gd name="T17" fmla="*/ 2147483647 h 294"/>
                      <a:gd name="T18" fmla="*/ 2147483647 w 168"/>
                      <a:gd name="T19" fmla="*/ 2147483647 h 294"/>
                      <a:gd name="T20" fmla="*/ 2147483647 w 168"/>
                      <a:gd name="T21" fmla="*/ 2147483647 h 294"/>
                      <a:gd name="T22" fmla="*/ 2147483647 w 168"/>
                      <a:gd name="T23" fmla="*/ 2147483647 h 294"/>
                      <a:gd name="T24" fmla="*/ 2147483647 w 168"/>
                      <a:gd name="T25" fmla="*/ 2147483647 h 294"/>
                      <a:gd name="T26" fmla="*/ 2147483647 w 168"/>
                      <a:gd name="T27" fmla="*/ 2147483647 h 294"/>
                      <a:gd name="T28" fmla="*/ 2147483647 w 168"/>
                      <a:gd name="T29" fmla="*/ 2147483647 h 294"/>
                      <a:gd name="T30" fmla="*/ 2147483647 w 168"/>
                      <a:gd name="T31" fmla="*/ 2147483647 h 294"/>
                      <a:gd name="T32" fmla="*/ 2147483647 w 168"/>
                      <a:gd name="T33" fmla="*/ 2147483647 h 294"/>
                      <a:gd name="T34" fmla="*/ 2147483647 w 168"/>
                      <a:gd name="T35" fmla="*/ 2147483647 h 294"/>
                      <a:gd name="T36" fmla="*/ 2147483647 w 168"/>
                      <a:gd name="T37" fmla="*/ 2147483647 h 294"/>
                      <a:gd name="T38" fmla="*/ 2147483647 w 168"/>
                      <a:gd name="T39" fmla="*/ 2147483647 h 294"/>
                      <a:gd name="T40" fmla="*/ 2147483647 w 168"/>
                      <a:gd name="T41" fmla="*/ 2147483647 h 294"/>
                      <a:gd name="T42" fmla="*/ 2147483647 w 168"/>
                      <a:gd name="T43" fmla="*/ 2147483647 h 294"/>
                      <a:gd name="T44" fmla="*/ 2147483647 w 168"/>
                      <a:gd name="T45" fmla="*/ 2147483647 h 294"/>
                      <a:gd name="T46" fmla="*/ 2147483647 w 168"/>
                      <a:gd name="T47" fmla="*/ 2147483647 h 294"/>
                      <a:gd name="T48" fmla="*/ 2147483647 w 168"/>
                      <a:gd name="T49" fmla="*/ 2147483647 h 294"/>
                      <a:gd name="T50" fmla="*/ 2147483647 w 168"/>
                      <a:gd name="T51" fmla="*/ 2147483647 h 294"/>
                      <a:gd name="T52" fmla="*/ 2147483647 w 168"/>
                      <a:gd name="T53" fmla="*/ 2147483647 h 294"/>
                      <a:gd name="T54" fmla="*/ 2147483647 w 168"/>
                      <a:gd name="T55" fmla="*/ 2147483647 h 294"/>
                      <a:gd name="T56" fmla="*/ 2147483647 w 168"/>
                      <a:gd name="T57" fmla="*/ 2147483647 h 294"/>
                      <a:gd name="T58" fmla="*/ 2147483647 w 168"/>
                      <a:gd name="T59" fmla="*/ 2147483647 h 294"/>
                      <a:gd name="T60" fmla="*/ 2147483647 w 168"/>
                      <a:gd name="T61" fmla="*/ 2147483647 h 294"/>
                      <a:gd name="T62" fmla="*/ 2147483647 w 168"/>
                      <a:gd name="T63" fmla="*/ 2147483647 h 294"/>
                      <a:gd name="T64" fmla="*/ 2147483647 w 168"/>
                      <a:gd name="T65" fmla="*/ 2147483647 h 294"/>
                      <a:gd name="T66" fmla="*/ 2147483647 w 168"/>
                      <a:gd name="T67" fmla="*/ 2147483647 h 294"/>
                      <a:gd name="T68" fmla="*/ 2147483647 w 168"/>
                      <a:gd name="T69" fmla="*/ 2147483647 h 294"/>
                      <a:gd name="T70" fmla="*/ 2147483647 w 168"/>
                      <a:gd name="T71" fmla="*/ 2147483647 h 294"/>
                      <a:gd name="T72" fmla="*/ 2147483647 w 168"/>
                      <a:gd name="T73" fmla="*/ 2147483647 h 294"/>
                      <a:gd name="T74" fmla="*/ 2147483647 w 168"/>
                      <a:gd name="T75" fmla="*/ 2147483647 h 294"/>
                      <a:gd name="T76" fmla="*/ 2147483647 w 168"/>
                      <a:gd name="T77" fmla="*/ 2147483647 h 294"/>
                      <a:gd name="T78" fmla="*/ 2147483647 w 168"/>
                      <a:gd name="T79" fmla="*/ 2147483647 h 294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68"/>
                      <a:gd name="T121" fmla="*/ 0 h 294"/>
                      <a:gd name="T122" fmla="*/ 168 w 168"/>
                      <a:gd name="T123" fmla="*/ 294 h 294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68" h="294">
                        <a:moveTo>
                          <a:pt x="162" y="68"/>
                        </a:moveTo>
                        <a:lnTo>
                          <a:pt x="168" y="138"/>
                        </a:lnTo>
                        <a:lnTo>
                          <a:pt x="158" y="140"/>
                        </a:lnTo>
                        <a:lnTo>
                          <a:pt x="152" y="144"/>
                        </a:lnTo>
                        <a:lnTo>
                          <a:pt x="148" y="150"/>
                        </a:lnTo>
                        <a:lnTo>
                          <a:pt x="146" y="158"/>
                        </a:lnTo>
                        <a:lnTo>
                          <a:pt x="142" y="164"/>
                        </a:lnTo>
                        <a:lnTo>
                          <a:pt x="140" y="172"/>
                        </a:lnTo>
                        <a:lnTo>
                          <a:pt x="140" y="190"/>
                        </a:lnTo>
                        <a:lnTo>
                          <a:pt x="138" y="194"/>
                        </a:lnTo>
                        <a:lnTo>
                          <a:pt x="134" y="200"/>
                        </a:lnTo>
                        <a:lnTo>
                          <a:pt x="134" y="202"/>
                        </a:lnTo>
                        <a:lnTo>
                          <a:pt x="136" y="202"/>
                        </a:lnTo>
                        <a:lnTo>
                          <a:pt x="144" y="206"/>
                        </a:lnTo>
                        <a:lnTo>
                          <a:pt x="146" y="214"/>
                        </a:lnTo>
                        <a:lnTo>
                          <a:pt x="148" y="216"/>
                        </a:lnTo>
                        <a:lnTo>
                          <a:pt x="150" y="220"/>
                        </a:lnTo>
                        <a:lnTo>
                          <a:pt x="152" y="228"/>
                        </a:lnTo>
                        <a:lnTo>
                          <a:pt x="146" y="228"/>
                        </a:lnTo>
                        <a:lnTo>
                          <a:pt x="142" y="228"/>
                        </a:lnTo>
                        <a:lnTo>
                          <a:pt x="138" y="230"/>
                        </a:lnTo>
                        <a:lnTo>
                          <a:pt x="130" y="238"/>
                        </a:lnTo>
                        <a:lnTo>
                          <a:pt x="126" y="246"/>
                        </a:lnTo>
                        <a:lnTo>
                          <a:pt x="122" y="256"/>
                        </a:lnTo>
                        <a:lnTo>
                          <a:pt x="120" y="258"/>
                        </a:lnTo>
                        <a:lnTo>
                          <a:pt x="118" y="260"/>
                        </a:lnTo>
                        <a:lnTo>
                          <a:pt x="108" y="262"/>
                        </a:lnTo>
                        <a:lnTo>
                          <a:pt x="90" y="264"/>
                        </a:lnTo>
                        <a:lnTo>
                          <a:pt x="88" y="270"/>
                        </a:lnTo>
                        <a:lnTo>
                          <a:pt x="86" y="276"/>
                        </a:lnTo>
                        <a:lnTo>
                          <a:pt x="82" y="280"/>
                        </a:lnTo>
                        <a:lnTo>
                          <a:pt x="76" y="284"/>
                        </a:lnTo>
                        <a:lnTo>
                          <a:pt x="64" y="288"/>
                        </a:lnTo>
                        <a:lnTo>
                          <a:pt x="52" y="290"/>
                        </a:lnTo>
                        <a:lnTo>
                          <a:pt x="48" y="288"/>
                        </a:lnTo>
                        <a:lnTo>
                          <a:pt x="46" y="286"/>
                        </a:lnTo>
                        <a:lnTo>
                          <a:pt x="42" y="288"/>
                        </a:lnTo>
                        <a:lnTo>
                          <a:pt x="38" y="292"/>
                        </a:lnTo>
                        <a:lnTo>
                          <a:pt x="38" y="294"/>
                        </a:lnTo>
                        <a:lnTo>
                          <a:pt x="36" y="292"/>
                        </a:lnTo>
                        <a:lnTo>
                          <a:pt x="34" y="282"/>
                        </a:lnTo>
                        <a:lnTo>
                          <a:pt x="30" y="274"/>
                        </a:lnTo>
                        <a:lnTo>
                          <a:pt x="20" y="264"/>
                        </a:lnTo>
                        <a:lnTo>
                          <a:pt x="12" y="256"/>
                        </a:lnTo>
                        <a:lnTo>
                          <a:pt x="8" y="252"/>
                        </a:lnTo>
                        <a:lnTo>
                          <a:pt x="10" y="250"/>
                        </a:lnTo>
                        <a:lnTo>
                          <a:pt x="12" y="248"/>
                        </a:lnTo>
                        <a:lnTo>
                          <a:pt x="18" y="246"/>
                        </a:lnTo>
                        <a:lnTo>
                          <a:pt x="36" y="246"/>
                        </a:lnTo>
                        <a:lnTo>
                          <a:pt x="28" y="240"/>
                        </a:lnTo>
                        <a:lnTo>
                          <a:pt x="28" y="236"/>
                        </a:lnTo>
                        <a:lnTo>
                          <a:pt x="26" y="230"/>
                        </a:lnTo>
                        <a:lnTo>
                          <a:pt x="28" y="212"/>
                        </a:lnTo>
                        <a:lnTo>
                          <a:pt x="26" y="206"/>
                        </a:lnTo>
                        <a:lnTo>
                          <a:pt x="22" y="200"/>
                        </a:lnTo>
                        <a:lnTo>
                          <a:pt x="16" y="192"/>
                        </a:lnTo>
                        <a:lnTo>
                          <a:pt x="12" y="186"/>
                        </a:lnTo>
                        <a:lnTo>
                          <a:pt x="10" y="188"/>
                        </a:lnTo>
                        <a:lnTo>
                          <a:pt x="8" y="186"/>
                        </a:lnTo>
                        <a:lnTo>
                          <a:pt x="4" y="182"/>
                        </a:lnTo>
                        <a:lnTo>
                          <a:pt x="0" y="176"/>
                        </a:lnTo>
                        <a:lnTo>
                          <a:pt x="2" y="166"/>
                        </a:lnTo>
                        <a:lnTo>
                          <a:pt x="4" y="158"/>
                        </a:lnTo>
                        <a:lnTo>
                          <a:pt x="8" y="150"/>
                        </a:lnTo>
                        <a:lnTo>
                          <a:pt x="12" y="144"/>
                        </a:lnTo>
                        <a:lnTo>
                          <a:pt x="22" y="132"/>
                        </a:lnTo>
                        <a:lnTo>
                          <a:pt x="26" y="126"/>
                        </a:lnTo>
                        <a:lnTo>
                          <a:pt x="30" y="118"/>
                        </a:lnTo>
                        <a:lnTo>
                          <a:pt x="30" y="76"/>
                        </a:lnTo>
                        <a:lnTo>
                          <a:pt x="30" y="72"/>
                        </a:lnTo>
                        <a:lnTo>
                          <a:pt x="32" y="68"/>
                        </a:lnTo>
                        <a:lnTo>
                          <a:pt x="34" y="64"/>
                        </a:lnTo>
                        <a:lnTo>
                          <a:pt x="36" y="58"/>
                        </a:lnTo>
                        <a:lnTo>
                          <a:pt x="34" y="48"/>
                        </a:lnTo>
                        <a:lnTo>
                          <a:pt x="28" y="34"/>
                        </a:lnTo>
                        <a:lnTo>
                          <a:pt x="22" y="22"/>
                        </a:lnTo>
                        <a:lnTo>
                          <a:pt x="18" y="8"/>
                        </a:lnTo>
                        <a:lnTo>
                          <a:pt x="20" y="8"/>
                        </a:lnTo>
                        <a:lnTo>
                          <a:pt x="36" y="0"/>
                        </a:lnTo>
                        <a:lnTo>
                          <a:pt x="162" y="70"/>
                        </a:lnTo>
                        <a:lnTo>
                          <a:pt x="162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0" name="iṥ1ïdê"/>
                  <p:cNvSpPr/>
                  <p:nvPr/>
                </p:nvSpPr>
                <p:spPr bwMode="auto">
                  <a:xfrm>
                    <a:off x="5500592" y="3462767"/>
                    <a:ext cx="57844" cy="67251"/>
                  </a:xfrm>
                  <a:custGeom>
                    <a:avLst/>
                    <a:gdLst>
                      <a:gd name="T0" fmla="*/ 2147483647 w 32"/>
                      <a:gd name="T1" fmla="*/ 0 h 40"/>
                      <a:gd name="T2" fmla="*/ 2147483647 w 32"/>
                      <a:gd name="T3" fmla="*/ 2147483647 h 40"/>
                      <a:gd name="T4" fmla="*/ 2147483647 w 32"/>
                      <a:gd name="T5" fmla="*/ 2147483647 h 40"/>
                      <a:gd name="T6" fmla="*/ 2147483647 w 32"/>
                      <a:gd name="T7" fmla="*/ 2147483647 h 40"/>
                      <a:gd name="T8" fmla="*/ 2147483647 w 32"/>
                      <a:gd name="T9" fmla="*/ 2147483647 h 40"/>
                      <a:gd name="T10" fmla="*/ 2147483647 w 32"/>
                      <a:gd name="T11" fmla="*/ 2147483647 h 40"/>
                      <a:gd name="T12" fmla="*/ 2147483647 w 32"/>
                      <a:gd name="T13" fmla="*/ 2147483647 h 40"/>
                      <a:gd name="T14" fmla="*/ 2147483647 w 32"/>
                      <a:gd name="T15" fmla="*/ 2147483647 h 40"/>
                      <a:gd name="T16" fmla="*/ 2147483647 w 32"/>
                      <a:gd name="T17" fmla="*/ 2147483647 h 40"/>
                      <a:gd name="T18" fmla="*/ 2147483647 w 32"/>
                      <a:gd name="T19" fmla="*/ 2147483647 h 40"/>
                      <a:gd name="T20" fmla="*/ 0 w 32"/>
                      <a:gd name="T21" fmla="*/ 2147483647 h 40"/>
                      <a:gd name="T22" fmla="*/ 2147483647 w 32"/>
                      <a:gd name="T23" fmla="*/ 2147483647 h 40"/>
                      <a:gd name="T24" fmla="*/ 2147483647 w 32"/>
                      <a:gd name="T25" fmla="*/ 2147483647 h 40"/>
                      <a:gd name="T26" fmla="*/ 2147483647 w 32"/>
                      <a:gd name="T27" fmla="*/ 2147483647 h 40"/>
                      <a:gd name="T28" fmla="*/ 2147483647 w 32"/>
                      <a:gd name="T29" fmla="*/ 0 h 4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2"/>
                      <a:gd name="T46" fmla="*/ 0 h 40"/>
                      <a:gd name="T47" fmla="*/ 32 w 32"/>
                      <a:gd name="T48" fmla="*/ 40 h 4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2" h="40">
                        <a:moveTo>
                          <a:pt x="16" y="0"/>
                        </a:moveTo>
                        <a:lnTo>
                          <a:pt x="24" y="8"/>
                        </a:lnTo>
                        <a:lnTo>
                          <a:pt x="30" y="14"/>
                        </a:lnTo>
                        <a:lnTo>
                          <a:pt x="32" y="20"/>
                        </a:lnTo>
                        <a:lnTo>
                          <a:pt x="30" y="26"/>
                        </a:lnTo>
                        <a:lnTo>
                          <a:pt x="26" y="30"/>
                        </a:lnTo>
                        <a:lnTo>
                          <a:pt x="22" y="34"/>
                        </a:lnTo>
                        <a:lnTo>
                          <a:pt x="16" y="38"/>
                        </a:lnTo>
                        <a:lnTo>
                          <a:pt x="6" y="40"/>
                        </a:lnTo>
                        <a:lnTo>
                          <a:pt x="2" y="38"/>
                        </a:lnTo>
                        <a:lnTo>
                          <a:pt x="0" y="32"/>
                        </a:lnTo>
                        <a:lnTo>
                          <a:pt x="2" y="24"/>
                        </a:lnTo>
                        <a:lnTo>
                          <a:pt x="8" y="16"/>
                        </a:lnTo>
                        <a:lnTo>
                          <a:pt x="22" y="6"/>
                        </a:lnTo>
                        <a:lnTo>
                          <a:pt x="1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1" name="iśḷïḑe"/>
                  <p:cNvSpPr/>
                  <p:nvPr/>
                </p:nvSpPr>
                <p:spPr bwMode="auto">
                  <a:xfrm>
                    <a:off x="5259580" y="3314255"/>
                    <a:ext cx="413165" cy="442734"/>
                  </a:xfrm>
                  <a:custGeom>
                    <a:avLst/>
                    <a:gdLst>
                      <a:gd name="T0" fmla="*/ 2147483647 w 236"/>
                      <a:gd name="T1" fmla="*/ 2147483647 h 264"/>
                      <a:gd name="T2" fmla="*/ 2147483647 w 236"/>
                      <a:gd name="T3" fmla="*/ 2147483647 h 264"/>
                      <a:gd name="T4" fmla="*/ 2147483647 w 236"/>
                      <a:gd name="T5" fmla="*/ 2147483647 h 264"/>
                      <a:gd name="T6" fmla="*/ 2147483647 w 236"/>
                      <a:gd name="T7" fmla="*/ 2147483647 h 264"/>
                      <a:gd name="T8" fmla="*/ 2147483647 w 236"/>
                      <a:gd name="T9" fmla="*/ 2147483647 h 264"/>
                      <a:gd name="T10" fmla="*/ 2147483647 w 236"/>
                      <a:gd name="T11" fmla="*/ 2147483647 h 264"/>
                      <a:gd name="T12" fmla="*/ 2147483647 w 236"/>
                      <a:gd name="T13" fmla="*/ 2147483647 h 264"/>
                      <a:gd name="T14" fmla="*/ 2147483647 w 236"/>
                      <a:gd name="T15" fmla="*/ 2147483647 h 264"/>
                      <a:gd name="T16" fmla="*/ 2147483647 w 236"/>
                      <a:gd name="T17" fmla="*/ 2147483647 h 264"/>
                      <a:gd name="T18" fmla="*/ 2147483647 w 236"/>
                      <a:gd name="T19" fmla="*/ 2147483647 h 264"/>
                      <a:gd name="T20" fmla="*/ 2147483647 w 236"/>
                      <a:gd name="T21" fmla="*/ 2147483647 h 264"/>
                      <a:gd name="T22" fmla="*/ 2147483647 w 236"/>
                      <a:gd name="T23" fmla="*/ 2147483647 h 264"/>
                      <a:gd name="T24" fmla="*/ 2147483647 w 236"/>
                      <a:gd name="T25" fmla="*/ 2147483647 h 264"/>
                      <a:gd name="T26" fmla="*/ 2147483647 w 236"/>
                      <a:gd name="T27" fmla="*/ 2147483647 h 264"/>
                      <a:gd name="T28" fmla="*/ 2147483647 w 236"/>
                      <a:gd name="T29" fmla="*/ 2147483647 h 264"/>
                      <a:gd name="T30" fmla="*/ 2147483647 w 236"/>
                      <a:gd name="T31" fmla="*/ 2147483647 h 264"/>
                      <a:gd name="T32" fmla="*/ 2147483647 w 236"/>
                      <a:gd name="T33" fmla="*/ 2147483647 h 264"/>
                      <a:gd name="T34" fmla="*/ 2147483647 w 236"/>
                      <a:gd name="T35" fmla="*/ 2147483647 h 264"/>
                      <a:gd name="T36" fmla="*/ 2147483647 w 236"/>
                      <a:gd name="T37" fmla="*/ 2147483647 h 264"/>
                      <a:gd name="T38" fmla="*/ 2147483647 w 236"/>
                      <a:gd name="T39" fmla="*/ 2147483647 h 264"/>
                      <a:gd name="T40" fmla="*/ 2147483647 w 236"/>
                      <a:gd name="T41" fmla="*/ 2147483647 h 264"/>
                      <a:gd name="T42" fmla="*/ 2147483647 w 236"/>
                      <a:gd name="T43" fmla="*/ 2147483647 h 264"/>
                      <a:gd name="T44" fmla="*/ 2147483647 w 236"/>
                      <a:gd name="T45" fmla="*/ 2147483647 h 264"/>
                      <a:gd name="T46" fmla="*/ 2147483647 w 236"/>
                      <a:gd name="T47" fmla="*/ 2147483647 h 264"/>
                      <a:gd name="T48" fmla="*/ 2147483647 w 236"/>
                      <a:gd name="T49" fmla="*/ 2147483647 h 264"/>
                      <a:gd name="T50" fmla="*/ 2147483647 w 236"/>
                      <a:gd name="T51" fmla="*/ 2147483647 h 264"/>
                      <a:gd name="T52" fmla="*/ 2147483647 w 236"/>
                      <a:gd name="T53" fmla="*/ 2147483647 h 264"/>
                      <a:gd name="T54" fmla="*/ 2147483647 w 236"/>
                      <a:gd name="T55" fmla="*/ 2147483647 h 264"/>
                      <a:gd name="T56" fmla="*/ 2147483647 w 236"/>
                      <a:gd name="T57" fmla="*/ 2147483647 h 264"/>
                      <a:gd name="T58" fmla="*/ 2147483647 w 236"/>
                      <a:gd name="T59" fmla="*/ 2147483647 h 264"/>
                      <a:gd name="T60" fmla="*/ 0 w 236"/>
                      <a:gd name="T61" fmla="*/ 2147483647 h 264"/>
                      <a:gd name="T62" fmla="*/ 2147483647 w 236"/>
                      <a:gd name="T63" fmla="*/ 2147483647 h 264"/>
                      <a:gd name="T64" fmla="*/ 2147483647 w 236"/>
                      <a:gd name="T65" fmla="*/ 2147483647 h 264"/>
                      <a:gd name="T66" fmla="*/ 2147483647 w 236"/>
                      <a:gd name="T67" fmla="*/ 2147483647 h 264"/>
                      <a:gd name="T68" fmla="*/ 2147483647 w 236"/>
                      <a:gd name="T69" fmla="*/ 2147483647 h 264"/>
                      <a:gd name="T70" fmla="*/ 2147483647 w 236"/>
                      <a:gd name="T71" fmla="*/ 2147483647 h 264"/>
                      <a:gd name="T72" fmla="*/ 2147483647 w 236"/>
                      <a:gd name="T73" fmla="*/ 2147483647 h 264"/>
                      <a:gd name="T74" fmla="*/ 2147483647 w 236"/>
                      <a:gd name="T75" fmla="*/ 2147483647 h 264"/>
                      <a:gd name="T76" fmla="*/ 2147483647 w 236"/>
                      <a:gd name="T77" fmla="*/ 2147483647 h 264"/>
                      <a:gd name="T78" fmla="*/ 2147483647 w 236"/>
                      <a:gd name="T79" fmla="*/ 2147483647 h 264"/>
                      <a:gd name="T80" fmla="*/ 2147483647 w 236"/>
                      <a:gd name="T81" fmla="*/ 2147483647 h 264"/>
                      <a:gd name="T82" fmla="*/ 2147483647 w 236"/>
                      <a:gd name="T83" fmla="*/ 2147483647 h 264"/>
                      <a:gd name="T84" fmla="*/ 2147483647 w 236"/>
                      <a:gd name="T85" fmla="*/ 2147483647 h 264"/>
                      <a:gd name="T86" fmla="*/ 2147483647 w 236"/>
                      <a:gd name="T87" fmla="*/ 2147483647 h 264"/>
                      <a:gd name="T88" fmla="*/ 2147483647 w 236"/>
                      <a:gd name="T89" fmla="*/ 2147483647 h 264"/>
                      <a:gd name="T90" fmla="*/ 2147483647 w 236"/>
                      <a:gd name="T91" fmla="*/ 2147483647 h 264"/>
                      <a:gd name="T92" fmla="*/ 2147483647 w 236"/>
                      <a:gd name="T93" fmla="*/ 2147483647 h 264"/>
                      <a:gd name="T94" fmla="*/ 2147483647 w 236"/>
                      <a:gd name="T95" fmla="*/ 2147483647 h 264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36"/>
                      <a:gd name="T145" fmla="*/ 0 h 264"/>
                      <a:gd name="T146" fmla="*/ 236 w 236"/>
                      <a:gd name="T147" fmla="*/ 264 h 264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36" h="264">
                        <a:moveTo>
                          <a:pt x="160" y="94"/>
                        </a:moveTo>
                        <a:lnTo>
                          <a:pt x="154" y="88"/>
                        </a:lnTo>
                        <a:lnTo>
                          <a:pt x="160" y="94"/>
                        </a:lnTo>
                        <a:lnTo>
                          <a:pt x="146" y="104"/>
                        </a:lnTo>
                        <a:lnTo>
                          <a:pt x="140" y="112"/>
                        </a:lnTo>
                        <a:lnTo>
                          <a:pt x="138" y="120"/>
                        </a:lnTo>
                        <a:lnTo>
                          <a:pt x="140" y="126"/>
                        </a:lnTo>
                        <a:lnTo>
                          <a:pt x="144" y="128"/>
                        </a:lnTo>
                        <a:lnTo>
                          <a:pt x="152" y="126"/>
                        </a:lnTo>
                        <a:lnTo>
                          <a:pt x="158" y="124"/>
                        </a:lnTo>
                        <a:lnTo>
                          <a:pt x="158" y="132"/>
                        </a:lnTo>
                        <a:lnTo>
                          <a:pt x="160" y="140"/>
                        </a:lnTo>
                        <a:lnTo>
                          <a:pt x="164" y="152"/>
                        </a:lnTo>
                        <a:lnTo>
                          <a:pt x="174" y="160"/>
                        </a:lnTo>
                        <a:lnTo>
                          <a:pt x="184" y="168"/>
                        </a:lnTo>
                        <a:lnTo>
                          <a:pt x="196" y="172"/>
                        </a:lnTo>
                        <a:lnTo>
                          <a:pt x="210" y="178"/>
                        </a:lnTo>
                        <a:lnTo>
                          <a:pt x="222" y="180"/>
                        </a:lnTo>
                        <a:lnTo>
                          <a:pt x="236" y="182"/>
                        </a:lnTo>
                        <a:lnTo>
                          <a:pt x="230" y="194"/>
                        </a:lnTo>
                        <a:lnTo>
                          <a:pt x="220" y="202"/>
                        </a:lnTo>
                        <a:lnTo>
                          <a:pt x="204" y="222"/>
                        </a:lnTo>
                        <a:lnTo>
                          <a:pt x="200" y="230"/>
                        </a:lnTo>
                        <a:lnTo>
                          <a:pt x="196" y="234"/>
                        </a:lnTo>
                        <a:lnTo>
                          <a:pt x="194" y="236"/>
                        </a:lnTo>
                        <a:lnTo>
                          <a:pt x="190" y="238"/>
                        </a:lnTo>
                        <a:lnTo>
                          <a:pt x="186" y="236"/>
                        </a:lnTo>
                        <a:lnTo>
                          <a:pt x="180" y="236"/>
                        </a:lnTo>
                        <a:lnTo>
                          <a:pt x="174" y="238"/>
                        </a:lnTo>
                        <a:lnTo>
                          <a:pt x="168" y="242"/>
                        </a:lnTo>
                        <a:lnTo>
                          <a:pt x="160" y="246"/>
                        </a:lnTo>
                        <a:lnTo>
                          <a:pt x="150" y="254"/>
                        </a:lnTo>
                        <a:lnTo>
                          <a:pt x="144" y="256"/>
                        </a:lnTo>
                        <a:lnTo>
                          <a:pt x="138" y="256"/>
                        </a:lnTo>
                        <a:lnTo>
                          <a:pt x="134" y="256"/>
                        </a:lnTo>
                        <a:lnTo>
                          <a:pt x="130" y="252"/>
                        </a:lnTo>
                        <a:lnTo>
                          <a:pt x="128" y="250"/>
                        </a:lnTo>
                        <a:lnTo>
                          <a:pt x="124" y="250"/>
                        </a:lnTo>
                        <a:lnTo>
                          <a:pt x="120" y="250"/>
                        </a:lnTo>
                        <a:lnTo>
                          <a:pt x="118" y="252"/>
                        </a:lnTo>
                        <a:lnTo>
                          <a:pt x="114" y="256"/>
                        </a:lnTo>
                        <a:lnTo>
                          <a:pt x="108" y="262"/>
                        </a:lnTo>
                        <a:lnTo>
                          <a:pt x="108" y="264"/>
                        </a:lnTo>
                        <a:lnTo>
                          <a:pt x="104" y="264"/>
                        </a:lnTo>
                        <a:lnTo>
                          <a:pt x="96" y="264"/>
                        </a:lnTo>
                        <a:lnTo>
                          <a:pt x="88" y="260"/>
                        </a:lnTo>
                        <a:lnTo>
                          <a:pt x="76" y="254"/>
                        </a:lnTo>
                        <a:lnTo>
                          <a:pt x="62" y="250"/>
                        </a:lnTo>
                        <a:lnTo>
                          <a:pt x="54" y="248"/>
                        </a:lnTo>
                        <a:lnTo>
                          <a:pt x="46" y="246"/>
                        </a:lnTo>
                        <a:lnTo>
                          <a:pt x="48" y="246"/>
                        </a:lnTo>
                        <a:lnTo>
                          <a:pt x="44" y="238"/>
                        </a:lnTo>
                        <a:lnTo>
                          <a:pt x="40" y="232"/>
                        </a:lnTo>
                        <a:lnTo>
                          <a:pt x="36" y="226"/>
                        </a:lnTo>
                        <a:lnTo>
                          <a:pt x="32" y="222"/>
                        </a:lnTo>
                        <a:lnTo>
                          <a:pt x="30" y="208"/>
                        </a:lnTo>
                        <a:lnTo>
                          <a:pt x="26" y="204"/>
                        </a:lnTo>
                        <a:lnTo>
                          <a:pt x="24" y="200"/>
                        </a:lnTo>
                        <a:lnTo>
                          <a:pt x="10" y="192"/>
                        </a:lnTo>
                        <a:lnTo>
                          <a:pt x="4" y="186"/>
                        </a:lnTo>
                        <a:lnTo>
                          <a:pt x="0" y="182"/>
                        </a:lnTo>
                        <a:lnTo>
                          <a:pt x="0" y="180"/>
                        </a:lnTo>
                        <a:lnTo>
                          <a:pt x="2" y="178"/>
                        </a:lnTo>
                        <a:lnTo>
                          <a:pt x="6" y="176"/>
                        </a:lnTo>
                        <a:lnTo>
                          <a:pt x="12" y="174"/>
                        </a:lnTo>
                        <a:lnTo>
                          <a:pt x="16" y="170"/>
                        </a:lnTo>
                        <a:lnTo>
                          <a:pt x="18" y="160"/>
                        </a:lnTo>
                        <a:lnTo>
                          <a:pt x="18" y="152"/>
                        </a:lnTo>
                        <a:lnTo>
                          <a:pt x="18" y="142"/>
                        </a:lnTo>
                        <a:lnTo>
                          <a:pt x="20" y="134"/>
                        </a:lnTo>
                        <a:lnTo>
                          <a:pt x="24" y="132"/>
                        </a:lnTo>
                        <a:lnTo>
                          <a:pt x="30" y="130"/>
                        </a:lnTo>
                        <a:lnTo>
                          <a:pt x="32" y="120"/>
                        </a:lnTo>
                        <a:lnTo>
                          <a:pt x="34" y="112"/>
                        </a:lnTo>
                        <a:lnTo>
                          <a:pt x="42" y="98"/>
                        </a:lnTo>
                        <a:lnTo>
                          <a:pt x="52" y="86"/>
                        </a:lnTo>
                        <a:lnTo>
                          <a:pt x="52" y="78"/>
                        </a:lnTo>
                        <a:lnTo>
                          <a:pt x="52" y="70"/>
                        </a:lnTo>
                        <a:lnTo>
                          <a:pt x="52" y="46"/>
                        </a:lnTo>
                        <a:lnTo>
                          <a:pt x="54" y="42"/>
                        </a:lnTo>
                        <a:lnTo>
                          <a:pt x="56" y="34"/>
                        </a:lnTo>
                        <a:lnTo>
                          <a:pt x="58" y="28"/>
                        </a:lnTo>
                        <a:lnTo>
                          <a:pt x="58" y="16"/>
                        </a:lnTo>
                        <a:lnTo>
                          <a:pt x="66" y="14"/>
                        </a:lnTo>
                        <a:lnTo>
                          <a:pt x="74" y="10"/>
                        </a:lnTo>
                        <a:lnTo>
                          <a:pt x="80" y="4"/>
                        </a:lnTo>
                        <a:lnTo>
                          <a:pt x="84" y="0"/>
                        </a:lnTo>
                        <a:lnTo>
                          <a:pt x="90" y="10"/>
                        </a:lnTo>
                        <a:lnTo>
                          <a:pt x="96" y="28"/>
                        </a:lnTo>
                        <a:lnTo>
                          <a:pt x="102" y="40"/>
                        </a:lnTo>
                        <a:lnTo>
                          <a:pt x="104" y="44"/>
                        </a:lnTo>
                        <a:lnTo>
                          <a:pt x="110" y="46"/>
                        </a:lnTo>
                        <a:lnTo>
                          <a:pt x="126" y="56"/>
                        </a:lnTo>
                        <a:lnTo>
                          <a:pt x="138" y="68"/>
                        </a:lnTo>
                        <a:lnTo>
                          <a:pt x="154" y="88"/>
                        </a:lnTo>
                        <a:lnTo>
                          <a:pt x="160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2" name="íšḷîḍé"/>
                  <p:cNvSpPr/>
                  <p:nvPr/>
                </p:nvSpPr>
                <p:spPr bwMode="auto">
                  <a:xfrm>
                    <a:off x="4743125" y="3530018"/>
                    <a:ext cx="362208" cy="250789"/>
                  </a:xfrm>
                  <a:custGeom>
                    <a:avLst/>
                    <a:gdLst>
                      <a:gd name="T0" fmla="*/ 2147483647 w 206"/>
                      <a:gd name="T1" fmla="*/ 2147483647 h 152"/>
                      <a:gd name="T2" fmla="*/ 2147483647 w 206"/>
                      <a:gd name="T3" fmla="*/ 2147483647 h 152"/>
                      <a:gd name="T4" fmla="*/ 2147483647 w 206"/>
                      <a:gd name="T5" fmla="*/ 2147483647 h 152"/>
                      <a:gd name="T6" fmla="*/ 2147483647 w 206"/>
                      <a:gd name="T7" fmla="*/ 2147483647 h 152"/>
                      <a:gd name="T8" fmla="*/ 2147483647 w 206"/>
                      <a:gd name="T9" fmla="*/ 2147483647 h 152"/>
                      <a:gd name="T10" fmla="*/ 2147483647 w 206"/>
                      <a:gd name="T11" fmla="*/ 2147483647 h 152"/>
                      <a:gd name="T12" fmla="*/ 2147483647 w 206"/>
                      <a:gd name="T13" fmla="*/ 2147483647 h 152"/>
                      <a:gd name="T14" fmla="*/ 2147483647 w 206"/>
                      <a:gd name="T15" fmla="*/ 2147483647 h 152"/>
                      <a:gd name="T16" fmla="*/ 2147483647 w 206"/>
                      <a:gd name="T17" fmla="*/ 2147483647 h 152"/>
                      <a:gd name="T18" fmla="*/ 2147483647 w 206"/>
                      <a:gd name="T19" fmla="*/ 2147483647 h 152"/>
                      <a:gd name="T20" fmla="*/ 2147483647 w 206"/>
                      <a:gd name="T21" fmla="*/ 0 h 152"/>
                      <a:gd name="T22" fmla="*/ 2147483647 w 206"/>
                      <a:gd name="T23" fmla="*/ 0 h 152"/>
                      <a:gd name="T24" fmla="*/ 2147483647 w 206"/>
                      <a:gd name="T25" fmla="*/ 0 h 152"/>
                      <a:gd name="T26" fmla="*/ 2147483647 w 206"/>
                      <a:gd name="T27" fmla="*/ 2147483647 h 152"/>
                      <a:gd name="T28" fmla="*/ 2147483647 w 206"/>
                      <a:gd name="T29" fmla="*/ 2147483647 h 152"/>
                      <a:gd name="T30" fmla="*/ 2147483647 w 206"/>
                      <a:gd name="T31" fmla="*/ 2147483647 h 152"/>
                      <a:gd name="T32" fmla="*/ 2147483647 w 206"/>
                      <a:gd name="T33" fmla="*/ 2147483647 h 152"/>
                      <a:gd name="T34" fmla="*/ 2147483647 w 206"/>
                      <a:gd name="T35" fmla="*/ 2147483647 h 152"/>
                      <a:gd name="T36" fmla="*/ 2147483647 w 206"/>
                      <a:gd name="T37" fmla="*/ 2147483647 h 152"/>
                      <a:gd name="T38" fmla="*/ 2147483647 w 206"/>
                      <a:gd name="T39" fmla="*/ 2147483647 h 152"/>
                      <a:gd name="T40" fmla="*/ 2147483647 w 206"/>
                      <a:gd name="T41" fmla="*/ 2147483647 h 152"/>
                      <a:gd name="T42" fmla="*/ 2147483647 w 206"/>
                      <a:gd name="T43" fmla="*/ 2147483647 h 152"/>
                      <a:gd name="T44" fmla="*/ 2147483647 w 206"/>
                      <a:gd name="T45" fmla="*/ 2147483647 h 152"/>
                      <a:gd name="T46" fmla="*/ 2147483647 w 206"/>
                      <a:gd name="T47" fmla="*/ 2147483647 h 152"/>
                      <a:gd name="T48" fmla="*/ 0 w 206"/>
                      <a:gd name="T49" fmla="*/ 2147483647 h 152"/>
                      <a:gd name="T50" fmla="*/ 2147483647 w 206"/>
                      <a:gd name="T51" fmla="*/ 2147483647 h 152"/>
                      <a:gd name="T52" fmla="*/ 2147483647 w 206"/>
                      <a:gd name="T53" fmla="*/ 2147483647 h 152"/>
                      <a:gd name="T54" fmla="*/ 2147483647 w 206"/>
                      <a:gd name="T55" fmla="*/ 2147483647 h 152"/>
                      <a:gd name="T56" fmla="*/ 2147483647 w 206"/>
                      <a:gd name="T57" fmla="*/ 2147483647 h 152"/>
                      <a:gd name="T58" fmla="*/ 2147483647 w 206"/>
                      <a:gd name="T59" fmla="*/ 2147483647 h 152"/>
                      <a:gd name="T60" fmla="*/ 2147483647 w 206"/>
                      <a:gd name="T61" fmla="*/ 2147483647 h 152"/>
                      <a:gd name="T62" fmla="*/ 2147483647 w 206"/>
                      <a:gd name="T63" fmla="*/ 2147483647 h 152"/>
                      <a:gd name="T64" fmla="*/ 2147483647 w 206"/>
                      <a:gd name="T65" fmla="*/ 2147483647 h 152"/>
                      <a:gd name="T66" fmla="*/ 2147483647 w 206"/>
                      <a:gd name="T67" fmla="*/ 2147483647 h 152"/>
                      <a:gd name="T68" fmla="*/ 2147483647 w 206"/>
                      <a:gd name="T69" fmla="*/ 2147483647 h 152"/>
                      <a:gd name="T70" fmla="*/ 2147483647 w 206"/>
                      <a:gd name="T71" fmla="*/ 2147483647 h 152"/>
                      <a:gd name="T72" fmla="*/ 2147483647 w 206"/>
                      <a:gd name="T73" fmla="*/ 2147483647 h 152"/>
                      <a:gd name="T74" fmla="*/ 2147483647 w 206"/>
                      <a:gd name="T75" fmla="*/ 2147483647 h 152"/>
                      <a:gd name="T76" fmla="*/ 2147483647 w 206"/>
                      <a:gd name="T77" fmla="*/ 2147483647 h 152"/>
                      <a:gd name="T78" fmla="*/ 2147483647 w 206"/>
                      <a:gd name="T79" fmla="*/ 2147483647 h 152"/>
                      <a:gd name="T80" fmla="*/ 2147483647 w 206"/>
                      <a:gd name="T81" fmla="*/ 2147483647 h 152"/>
                      <a:gd name="T82" fmla="*/ 2147483647 w 206"/>
                      <a:gd name="T83" fmla="*/ 2147483647 h 152"/>
                      <a:gd name="T84" fmla="*/ 2147483647 w 206"/>
                      <a:gd name="T85" fmla="*/ 2147483647 h 152"/>
                      <a:gd name="T86" fmla="*/ 2147483647 w 206"/>
                      <a:gd name="T87" fmla="*/ 2147483647 h 15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206"/>
                      <a:gd name="T133" fmla="*/ 0 h 152"/>
                      <a:gd name="T134" fmla="*/ 206 w 206"/>
                      <a:gd name="T135" fmla="*/ 152 h 15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206" h="152">
                        <a:moveTo>
                          <a:pt x="206" y="108"/>
                        </a:moveTo>
                        <a:lnTo>
                          <a:pt x="204" y="106"/>
                        </a:lnTo>
                        <a:lnTo>
                          <a:pt x="204" y="102"/>
                        </a:lnTo>
                        <a:lnTo>
                          <a:pt x="204" y="96"/>
                        </a:lnTo>
                        <a:lnTo>
                          <a:pt x="200" y="92"/>
                        </a:lnTo>
                        <a:lnTo>
                          <a:pt x="196" y="88"/>
                        </a:lnTo>
                        <a:lnTo>
                          <a:pt x="186" y="80"/>
                        </a:lnTo>
                        <a:lnTo>
                          <a:pt x="178" y="70"/>
                        </a:lnTo>
                        <a:lnTo>
                          <a:pt x="174" y="68"/>
                        </a:lnTo>
                        <a:lnTo>
                          <a:pt x="170" y="62"/>
                        </a:lnTo>
                        <a:lnTo>
                          <a:pt x="170" y="56"/>
                        </a:lnTo>
                        <a:lnTo>
                          <a:pt x="168" y="54"/>
                        </a:lnTo>
                        <a:lnTo>
                          <a:pt x="162" y="50"/>
                        </a:lnTo>
                        <a:lnTo>
                          <a:pt x="158" y="46"/>
                        </a:lnTo>
                        <a:lnTo>
                          <a:pt x="156" y="44"/>
                        </a:lnTo>
                        <a:lnTo>
                          <a:pt x="156" y="40"/>
                        </a:lnTo>
                        <a:lnTo>
                          <a:pt x="144" y="40"/>
                        </a:lnTo>
                        <a:lnTo>
                          <a:pt x="144" y="28"/>
                        </a:lnTo>
                        <a:lnTo>
                          <a:pt x="142" y="20"/>
                        </a:lnTo>
                        <a:lnTo>
                          <a:pt x="140" y="12"/>
                        </a:lnTo>
                        <a:lnTo>
                          <a:pt x="136" y="6"/>
                        </a:lnTo>
                        <a:lnTo>
                          <a:pt x="136" y="0"/>
                        </a:lnTo>
                        <a:lnTo>
                          <a:pt x="134" y="0"/>
                        </a:lnTo>
                        <a:lnTo>
                          <a:pt x="132" y="0"/>
                        </a:lnTo>
                        <a:lnTo>
                          <a:pt x="128" y="0"/>
                        </a:lnTo>
                        <a:lnTo>
                          <a:pt x="124" y="0"/>
                        </a:lnTo>
                        <a:lnTo>
                          <a:pt x="120" y="2"/>
                        </a:lnTo>
                        <a:lnTo>
                          <a:pt x="112" y="10"/>
                        </a:lnTo>
                        <a:lnTo>
                          <a:pt x="108" y="18"/>
                        </a:lnTo>
                        <a:lnTo>
                          <a:pt x="104" y="28"/>
                        </a:lnTo>
                        <a:lnTo>
                          <a:pt x="102" y="30"/>
                        </a:lnTo>
                        <a:lnTo>
                          <a:pt x="100" y="32"/>
                        </a:lnTo>
                        <a:lnTo>
                          <a:pt x="90" y="34"/>
                        </a:lnTo>
                        <a:lnTo>
                          <a:pt x="72" y="36"/>
                        </a:lnTo>
                        <a:lnTo>
                          <a:pt x="70" y="42"/>
                        </a:lnTo>
                        <a:lnTo>
                          <a:pt x="68" y="48"/>
                        </a:lnTo>
                        <a:lnTo>
                          <a:pt x="64" y="52"/>
                        </a:lnTo>
                        <a:lnTo>
                          <a:pt x="58" y="56"/>
                        </a:lnTo>
                        <a:lnTo>
                          <a:pt x="46" y="60"/>
                        </a:lnTo>
                        <a:lnTo>
                          <a:pt x="34" y="62"/>
                        </a:lnTo>
                        <a:lnTo>
                          <a:pt x="30" y="60"/>
                        </a:lnTo>
                        <a:lnTo>
                          <a:pt x="28" y="58"/>
                        </a:lnTo>
                        <a:lnTo>
                          <a:pt x="24" y="60"/>
                        </a:lnTo>
                        <a:lnTo>
                          <a:pt x="20" y="64"/>
                        </a:lnTo>
                        <a:lnTo>
                          <a:pt x="20" y="66"/>
                        </a:lnTo>
                        <a:lnTo>
                          <a:pt x="18" y="64"/>
                        </a:lnTo>
                        <a:lnTo>
                          <a:pt x="14" y="68"/>
                        </a:lnTo>
                        <a:lnTo>
                          <a:pt x="8" y="74"/>
                        </a:lnTo>
                        <a:lnTo>
                          <a:pt x="2" y="84"/>
                        </a:lnTo>
                        <a:lnTo>
                          <a:pt x="0" y="94"/>
                        </a:lnTo>
                        <a:lnTo>
                          <a:pt x="0" y="102"/>
                        </a:lnTo>
                        <a:lnTo>
                          <a:pt x="2" y="112"/>
                        </a:lnTo>
                        <a:lnTo>
                          <a:pt x="10" y="126"/>
                        </a:lnTo>
                        <a:lnTo>
                          <a:pt x="20" y="140"/>
                        </a:lnTo>
                        <a:lnTo>
                          <a:pt x="28" y="152"/>
                        </a:lnTo>
                        <a:lnTo>
                          <a:pt x="32" y="146"/>
                        </a:lnTo>
                        <a:lnTo>
                          <a:pt x="36" y="140"/>
                        </a:lnTo>
                        <a:lnTo>
                          <a:pt x="42" y="136"/>
                        </a:lnTo>
                        <a:lnTo>
                          <a:pt x="52" y="136"/>
                        </a:lnTo>
                        <a:lnTo>
                          <a:pt x="62" y="136"/>
                        </a:lnTo>
                        <a:lnTo>
                          <a:pt x="64" y="126"/>
                        </a:lnTo>
                        <a:lnTo>
                          <a:pt x="66" y="118"/>
                        </a:lnTo>
                        <a:lnTo>
                          <a:pt x="68" y="114"/>
                        </a:lnTo>
                        <a:lnTo>
                          <a:pt x="72" y="112"/>
                        </a:lnTo>
                        <a:lnTo>
                          <a:pt x="76" y="108"/>
                        </a:lnTo>
                        <a:lnTo>
                          <a:pt x="78" y="108"/>
                        </a:lnTo>
                        <a:lnTo>
                          <a:pt x="84" y="108"/>
                        </a:lnTo>
                        <a:lnTo>
                          <a:pt x="90" y="110"/>
                        </a:lnTo>
                        <a:lnTo>
                          <a:pt x="102" y="116"/>
                        </a:lnTo>
                        <a:lnTo>
                          <a:pt x="112" y="122"/>
                        </a:lnTo>
                        <a:lnTo>
                          <a:pt x="120" y="122"/>
                        </a:lnTo>
                        <a:lnTo>
                          <a:pt x="128" y="122"/>
                        </a:lnTo>
                        <a:lnTo>
                          <a:pt x="130" y="122"/>
                        </a:lnTo>
                        <a:lnTo>
                          <a:pt x="130" y="120"/>
                        </a:lnTo>
                        <a:lnTo>
                          <a:pt x="132" y="116"/>
                        </a:lnTo>
                        <a:lnTo>
                          <a:pt x="134" y="114"/>
                        </a:lnTo>
                        <a:lnTo>
                          <a:pt x="138" y="116"/>
                        </a:lnTo>
                        <a:lnTo>
                          <a:pt x="140" y="116"/>
                        </a:lnTo>
                        <a:lnTo>
                          <a:pt x="146" y="114"/>
                        </a:lnTo>
                        <a:lnTo>
                          <a:pt x="150" y="112"/>
                        </a:lnTo>
                        <a:lnTo>
                          <a:pt x="156" y="110"/>
                        </a:lnTo>
                        <a:lnTo>
                          <a:pt x="160" y="110"/>
                        </a:lnTo>
                        <a:lnTo>
                          <a:pt x="172" y="110"/>
                        </a:lnTo>
                        <a:lnTo>
                          <a:pt x="174" y="104"/>
                        </a:lnTo>
                        <a:lnTo>
                          <a:pt x="178" y="102"/>
                        </a:lnTo>
                        <a:lnTo>
                          <a:pt x="184" y="104"/>
                        </a:lnTo>
                        <a:lnTo>
                          <a:pt x="192" y="106"/>
                        </a:lnTo>
                        <a:lnTo>
                          <a:pt x="204" y="106"/>
                        </a:lnTo>
                        <a:lnTo>
                          <a:pt x="206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3" name="îś1ïḑe"/>
                  <p:cNvSpPr/>
                  <p:nvPr/>
                </p:nvSpPr>
                <p:spPr bwMode="auto">
                  <a:xfrm>
                    <a:off x="5291256" y="3726167"/>
                    <a:ext cx="220354" cy="281612"/>
                  </a:xfrm>
                  <a:custGeom>
                    <a:avLst/>
                    <a:gdLst>
                      <a:gd name="T0" fmla="*/ 2147483647 w 126"/>
                      <a:gd name="T1" fmla="*/ 2147483647 h 168"/>
                      <a:gd name="T2" fmla="*/ 2147483647 w 126"/>
                      <a:gd name="T3" fmla="*/ 2147483647 h 168"/>
                      <a:gd name="T4" fmla="*/ 2147483647 w 126"/>
                      <a:gd name="T5" fmla="*/ 2147483647 h 168"/>
                      <a:gd name="T6" fmla="*/ 2147483647 w 126"/>
                      <a:gd name="T7" fmla="*/ 2147483647 h 168"/>
                      <a:gd name="T8" fmla="*/ 2147483647 w 126"/>
                      <a:gd name="T9" fmla="*/ 2147483647 h 168"/>
                      <a:gd name="T10" fmla="*/ 2147483647 w 126"/>
                      <a:gd name="T11" fmla="*/ 2147483647 h 168"/>
                      <a:gd name="T12" fmla="*/ 2147483647 w 126"/>
                      <a:gd name="T13" fmla="*/ 2147483647 h 168"/>
                      <a:gd name="T14" fmla="*/ 2147483647 w 126"/>
                      <a:gd name="T15" fmla="*/ 2147483647 h 168"/>
                      <a:gd name="T16" fmla="*/ 2147483647 w 126"/>
                      <a:gd name="T17" fmla="*/ 2147483647 h 168"/>
                      <a:gd name="T18" fmla="*/ 2147483647 w 126"/>
                      <a:gd name="T19" fmla="*/ 2147483647 h 168"/>
                      <a:gd name="T20" fmla="*/ 2147483647 w 126"/>
                      <a:gd name="T21" fmla="*/ 2147483647 h 168"/>
                      <a:gd name="T22" fmla="*/ 2147483647 w 126"/>
                      <a:gd name="T23" fmla="*/ 2147483647 h 168"/>
                      <a:gd name="T24" fmla="*/ 2147483647 w 126"/>
                      <a:gd name="T25" fmla="*/ 2147483647 h 168"/>
                      <a:gd name="T26" fmla="*/ 2147483647 w 126"/>
                      <a:gd name="T27" fmla="*/ 2147483647 h 168"/>
                      <a:gd name="T28" fmla="*/ 2147483647 w 126"/>
                      <a:gd name="T29" fmla="*/ 2147483647 h 168"/>
                      <a:gd name="T30" fmla="*/ 2147483647 w 126"/>
                      <a:gd name="T31" fmla="*/ 2147483647 h 168"/>
                      <a:gd name="T32" fmla="*/ 2147483647 w 126"/>
                      <a:gd name="T33" fmla="*/ 0 h 168"/>
                      <a:gd name="T34" fmla="*/ 2147483647 w 126"/>
                      <a:gd name="T35" fmla="*/ 0 h 168"/>
                      <a:gd name="T36" fmla="*/ 0 w 126"/>
                      <a:gd name="T37" fmla="*/ 2147483647 h 168"/>
                      <a:gd name="T38" fmla="*/ 2147483647 w 126"/>
                      <a:gd name="T39" fmla="*/ 2147483647 h 168"/>
                      <a:gd name="T40" fmla="*/ 2147483647 w 126"/>
                      <a:gd name="T41" fmla="*/ 2147483647 h 168"/>
                      <a:gd name="T42" fmla="*/ 2147483647 w 126"/>
                      <a:gd name="T43" fmla="*/ 2147483647 h 168"/>
                      <a:gd name="T44" fmla="*/ 2147483647 w 126"/>
                      <a:gd name="T45" fmla="*/ 2147483647 h 168"/>
                      <a:gd name="T46" fmla="*/ 2147483647 w 126"/>
                      <a:gd name="T47" fmla="*/ 2147483647 h 168"/>
                      <a:gd name="T48" fmla="*/ 2147483647 w 126"/>
                      <a:gd name="T49" fmla="*/ 2147483647 h 168"/>
                      <a:gd name="T50" fmla="*/ 2147483647 w 126"/>
                      <a:gd name="T51" fmla="*/ 2147483647 h 168"/>
                      <a:gd name="T52" fmla="*/ 0 w 126"/>
                      <a:gd name="T53" fmla="*/ 2147483647 h 168"/>
                      <a:gd name="T54" fmla="*/ 0 w 126"/>
                      <a:gd name="T55" fmla="*/ 2147483647 h 168"/>
                      <a:gd name="T56" fmla="*/ 2147483647 w 126"/>
                      <a:gd name="T57" fmla="*/ 2147483647 h 168"/>
                      <a:gd name="T58" fmla="*/ 2147483647 w 126"/>
                      <a:gd name="T59" fmla="*/ 2147483647 h 168"/>
                      <a:gd name="T60" fmla="*/ 2147483647 w 126"/>
                      <a:gd name="T61" fmla="*/ 2147483647 h 168"/>
                      <a:gd name="T62" fmla="*/ 2147483647 w 126"/>
                      <a:gd name="T63" fmla="*/ 2147483647 h 168"/>
                      <a:gd name="T64" fmla="*/ 2147483647 w 126"/>
                      <a:gd name="T65" fmla="*/ 2147483647 h 168"/>
                      <a:gd name="T66" fmla="*/ 2147483647 w 126"/>
                      <a:gd name="T67" fmla="*/ 2147483647 h 168"/>
                      <a:gd name="T68" fmla="*/ 2147483647 w 126"/>
                      <a:gd name="T69" fmla="*/ 2147483647 h 168"/>
                      <a:gd name="T70" fmla="*/ 2147483647 w 126"/>
                      <a:gd name="T71" fmla="*/ 2147483647 h 168"/>
                      <a:gd name="T72" fmla="*/ 2147483647 w 126"/>
                      <a:gd name="T73" fmla="*/ 2147483647 h 168"/>
                      <a:gd name="T74" fmla="*/ 2147483647 w 126"/>
                      <a:gd name="T75" fmla="*/ 2147483647 h 168"/>
                      <a:gd name="T76" fmla="*/ 2147483647 w 126"/>
                      <a:gd name="T77" fmla="*/ 2147483647 h 168"/>
                      <a:gd name="T78" fmla="*/ 2147483647 w 126"/>
                      <a:gd name="T79" fmla="*/ 2147483647 h 168"/>
                      <a:gd name="T80" fmla="*/ 2147483647 w 126"/>
                      <a:gd name="T81" fmla="*/ 2147483647 h 168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26"/>
                      <a:gd name="T124" fmla="*/ 0 h 168"/>
                      <a:gd name="T125" fmla="*/ 126 w 126"/>
                      <a:gd name="T126" fmla="*/ 168 h 168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26" h="168">
                        <a:moveTo>
                          <a:pt x="120" y="10"/>
                        </a:moveTo>
                        <a:lnTo>
                          <a:pt x="116" y="10"/>
                        </a:lnTo>
                        <a:lnTo>
                          <a:pt x="112" y="6"/>
                        </a:lnTo>
                        <a:lnTo>
                          <a:pt x="110" y="4"/>
                        </a:lnTo>
                        <a:lnTo>
                          <a:pt x="106" y="4"/>
                        </a:lnTo>
                        <a:lnTo>
                          <a:pt x="102" y="4"/>
                        </a:lnTo>
                        <a:lnTo>
                          <a:pt x="100" y="6"/>
                        </a:lnTo>
                        <a:lnTo>
                          <a:pt x="96" y="10"/>
                        </a:lnTo>
                        <a:lnTo>
                          <a:pt x="90" y="16"/>
                        </a:lnTo>
                        <a:lnTo>
                          <a:pt x="90" y="18"/>
                        </a:lnTo>
                        <a:lnTo>
                          <a:pt x="86" y="18"/>
                        </a:lnTo>
                        <a:lnTo>
                          <a:pt x="78" y="18"/>
                        </a:lnTo>
                        <a:lnTo>
                          <a:pt x="70" y="14"/>
                        </a:lnTo>
                        <a:lnTo>
                          <a:pt x="58" y="8"/>
                        </a:lnTo>
                        <a:lnTo>
                          <a:pt x="46" y="4"/>
                        </a:lnTo>
                        <a:lnTo>
                          <a:pt x="38" y="2"/>
                        </a:lnTo>
                        <a:lnTo>
                          <a:pt x="30" y="0"/>
                        </a:lnTo>
                        <a:lnTo>
                          <a:pt x="4" y="0"/>
                        </a:lnTo>
                        <a:lnTo>
                          <a:pt x="0" y="4"/>
                        </a:lnTo>
                        <a:lnTo>
                          <a:pt x="4" y="12"/>
                        </a:lnTo>
                        <a:lnTo>
                          <a:pt x="8" y="20"/>
                        </a:lnTo>
                        <a:lnTo>
                          <a:pt x="14" y="32"/>
                        </a:lnTo>
                        <a:lnTo>
                          <a:pt x="16" y="38"/>
                        </a:lnTo>
                        <a:lnTo>
                          <a:pt x="16" y="42"/>
                        </a:lnTo>
                        <a:lnTo>
                          <a:pt x="16" y="48"/>
                        </a:lnTo>
                        <a:lnTo>
                          <a:pt x="16" y="52"/>
                        </a:lnTo>
                        <a:lnTo>
                          <a:pt x="0" y="76"/>
                        </a:lnTo>
                        <a:lnTo>
                          <a:pt x="0" y="100"/>
                        </a:lnTo>
                        <a:lnTo>
                          <a:pt x="62" y="138"/>
                        </a:lnTo>
                        <a:lnTo>
                          <a:pt x="62" y="146"/>
                        </a:lnTo>
                        <a:lnTo>
                          <a:pt x="88" y="168"/>
                        </a:lnTo>
                        <a:lnTo>
                          <a:pt x="90" y="164"/>
                        </a:lnTo>
                        <a:lnTo>
                          <a:pt x="94" y="158"/>
                        </a:lnTo>
                        <a:lnTo>
                          <a:pt x="108" y="130"/>
                        </a:lnTo>
                        <a:lnTo>
                          <a:pt x="122" y="106"/>
                        </a:lnTo>
                        <a:lnTo>
                          <a:pt x="116" y="102"/>
                        </a:lnTo>
                        <a:lnTo>
                          <a:pt x="112" y="98"/>
                        </a:lnTo>
                        <a:lnTo>
                          <a:pt x="112" y="32"/>
                        </a:lnTo>
                        <a:lnTo>
                          <a:pt x="120" y="14"/>
                        </a:lnTo>
                        <a:lnTo>
                          <a:pt x="126" y="10"/>
                        </a:lnTo>
                        <a:lnTo>
                          <a:pt x="120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4" name="iṥḷídè"/>
                  <p:cNvSpPr/>
                  <p:nvPr/>
                </p:nvSpPr>
                <p:spPr bwMode="auto">
                  <a:xfrm>
                    <a:off x="5165929" y="3726167"/>
                    <a:ext cx="152871" cy="179335"/>
                  </a:xfrm>
                  <a:custGeom>
                    <a:avLst/>
                    <a:gdLst>
                      <a:gd name="T0" fmla="*/ 2147483647 w 88"/>
                      <a:gd name="T1" fmla="*/ 0 h 108"/>
                      <a:gd name="T2" fmla="*/ 2147483647 w 88"/>
                      <a:gd name="T3" fmla="*/ 2147483647 h 108"/>
                      <a:gd name="T4" fmla="*/ 2147483647 w 88"/>
                      <a:gd name="T5" fmla="*/ 2147483647 h 108"/>
                      <a:gd name="T6" fmla="*/ 2147483647 w 88"/>
                      <a:gd name="T7" fmla="*/ 2147483647 h 108"/>
                      <a:gd name="T8" fmla="*/ 2147483647 w 88"/>
                      <a:gd name="T9" fmla="*/ 2147483647 h 108"/>
                      <a:gd name="T10" fmla="*/ 2147483647 w 88"/>
                      <a:gd name="T11" fmla="*/ 2147483647 h 108"/>
                      <a:gd name="T12" fmla="*/ 2147483647 w 88"/>
                      <a:gd name="T13" fmla="*/ 2147483647 h 108"/>
                      <a:gd name="T14" fmla="*/ 2147483647 w 88"/>
                      <a:gd name="T15" fmla="*/ 2147483647 h 108"/>
                      <a:gd name="T16" fmla="*/ 2147483647 w 88"/>
                      <a:gd name="T17" fmla="*/ 2147483647 h 108"/>
                      <a:gd name="T18" fmla="*/ 2147483647 w 88"/>
                      <a:gd name="T19" fmla="*/ 2147483647 h 108"/>
                      <a:gd name="T20" fmla="*/ 2147483647 w 88"/>
                      <a:gd name="T21" fmla="*/ 2147483647 h 108"/>
                      <a:gd name="T22" fmla="*/ 2147483647 w 88"/>
                      <a:gd name="T23" fmla="*/ 2147483647 h 108"/>
                      <a:gd name="T24" fmla="*/ 2147483647 w 88"/>
                      <a:gd name="T25" fmla="*/ 2147483647 h 108"/>
                      <a:gd name="T26" fmla="*/ 2147483647 w 88"/>
                      <a:gd name="T27" fmla="*/ 2147483647 h 108"/>
                      <a:gd name="T28" fmla="*/ 0 w 88"/>
                      <a:gd name="T29" fmla="*/ 2147483647 h 108"/>
                      <a:gd name="T30" fmla="*/ 0 w 88"/>
                      <a:gd name="T31" fmla="*/ 2147483647 h 108"/>
                      <a:gd name="T32" fmla="*/ 2147483647 w 88"/>
                      <a:gd name="T33" fmla="*/ 2147483647 h 108"/>
                      <a:gd name="T34" fmla="*/ 2147483647 w 88"/>
                      <a:gd name="T35" fmla="*/ 2147483647 h 108"/>
                      <a:gd name="T36" fmla="*/ 2147483647 w 88"/>
                      <a:gd name="T37" fmla="*/ 2147483647 h 108"/>
                      <a:gd name="T38" fmla="*/ 2147483647 w 88"/>
                      <a:gd name="T39" fmla="*/ 2147483647 h 108"/>
                      <a:gd name="T40" fmla="*/ 2147483647 w 88"/>
                      <a:gd name="T41" fmla="*/ 2147483647 h 108"/>
                      <a:gd name="T42" fmla="*/ 2147483647 w 88"/>
                      <a:gd name="T43" fmla="*/ 2147483647 h 108"/>
                      <a:gd name="T44" fmla="*/ 2147483647 w 88"/>
                      <a:gd name="T45" fmla="*/ 2147483647 h 108"/>
                      <a:gd name="T46" fmla="*/ 2147483647 w 88"/>
                      <a:gd name="T47" fmla="*/ 2147483647 h 108"/>
                      <a:gd name="T48" fmla="*/ 2147483647 w 88"/>
                      <a:gd name="T49" fmla="*/ 2147483647 h 108"/>
                      <a:gd name="T50" fmla="*/ 2147483647 w 88"/>
                      <a:gd name="T51" fmla="*/ 2147483647 h 108"/>
                      <a:gd name="T52" fmla="*/ 2147483647 w 88"/>
                      <a:gd name="T53" fmla="*/ 2147483647 h 108"/>
                      <a:gd name="T54" fmla="*/ 2147483647 w 88"/>
                      <a:gd name="T55" fmla="*/ 2147483647 h 108"/>
                      <a:gd name="T56" fmla="*/ 2147483647 w 88"/>
                      <a:gd name="T57" fmla="*/ 2147483647 h 108"/>
                      <a:gd name="T58" fmla="*/ 2147483647 w 88"/>
                      <a:gd name="T59" fmla="*/ 0 h 108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88"/>
                      <a:gd name="T91" fmla="*/ 0 h 108"/>
                      <a:gd name="T92" fmla="*/ 88 w 88"/>
                      <a:gd name="T93" fmla="*/ 108 h 108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88" h="108">
                        <a:moveTo>
                          <a:pt x="76" y="0"/>
                        </a:moveTo>
                        <a:lnTo>
                          <a:pt x="72" y="4"/>
                        </a:lnTo>
                        <a:lnTo>
                          <a:pt x="76" y="12"/>
                        </a:lnTo>
                        <a:lnTo>
                          <a:pt x="80" y="20"/>
                        </a:lnTo>
                        <a:lnTo>
                          <a:pt x="86" y="32"/>
                        </a:lnTo>
                        <a:lnTo>
                          <a:pt x="88" y="38"/>
                        </a:lnTo>
                        <a:lnTo>
                          <a:pt x="88" y="42"/>
                        </a:lnTo>
                        <a:lnTo>
                          <a:pt x="88" y="48"/>
                        </a:lnTo>
                        <a:lnTo>
                          <a:pt x="88" y="52"/>
                        </a:lnTo>
                        <a:lnTo>
                          <a:pt x="72" y="76"/>
                        </a:lnTo>
                        <a:lnTo>
                          <a:pt x="72" y="100"/>
                        </a:lnTo>
                        <a:lnTo>
                          <a:pt x="20" y="98"/>
                        </a:lnTo>
                        <a:lnTo>
                          <a:pt x="14" y="102"/>
                        </a:lnTo>
                        <a:lnTo>
                          <a:pt x="10" y="108"/>
                        </a:lnTo>
                        <a:lnTo>
                          <a:pt x="0" y="108"/>
                        </a:lnTo>
                        <a:lnTo>
                          <a:pt x="0" y="86"/>
                        </a:lnTo>
                        <a:lnTo>
                          <a:pt x="6" y="76"/>
                        </a:lnTo>
                        <a:lnTo>
                          <a:pt x="12" y="64"/>
                        </a:lnTo>
                        <a:lnTo>
                          <a:pt x="18" y="56"/>
                        </a:lnTo>
                        <a:lnTo>
                          <a:pt x="24" y="48"/>
                        </a:lnTo>
                        <a:lnTo>
                          <a:pt x="24" y="38"/>
                        </a:lnTo>
                        <a:lnTo>
                          <a:pt x="22" y="34"/>
                        </a:lnTo>
                        <a:lnTo>
                          <a:pt x="22" y="28"/>
                        </a:lnTo>
                        <a:lnTo>
                          <a:pt x="20" y="16"/>
                        </a:lnTo>
                        <a:lnTo>
                          <a:pt x="24" y="14"/>
                        </a:lnTo>
                        <a:lnTo>
                          <a:pt x="30" y="12"/>
                        </a:lnTo>
                        <a:lnTo>
                          <a:pt x="52" y="12"/>
                        </a:lnTo>
                        <a:lnTo>
                          <a:pt x="62" y="10"/>
                        </a:lnTo>
                        <a:lnTo>
                          <a:pt x="72" y="4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5" name="îšľîďè"/>
                  <p:cNvSpPr/>
                  <p:nvPr/>
                </p:nvSpPr>
                <p:spPr bwMode="auto">
                  <a:xfrm>
                    <a:off x="5161797" y="3888689"/>
                    <a:ext cx="319514" cy="336254"/>
                  </a:xfrm>
                  <a:custGeom>
                    <a:avLst/>
                    <a:gdLst>
                      <a:gd name="T0" fmla="*/ 2147483647 w 182"/>
                      <a:gd name="T1" fmla="*/ 2147483647 h 200"/>
                      <a:gd name="T2" fmla="*/ 2147483647 w 182"/>
                      <a:gd name="T3" fmla="*/ 2147483647 h 200"/>
                      <a:gd name="T4" fmla="*/ 2147483647 w 182"/>
                      <a:gd name="T5" fmla="*/ 2147483647 h 200"/>
                      <a:gd name="T6" fmla="*/ 2147483647 w 182"/>
                      <a:gd name="T7" fmla="*/ 2147483647 h 200"/>
                      <a:gd name="T8" fmla="*/ 2147483647 w 182"/>
                      <a:gd name="T9" fmla="*/ 2147483647 h 200"/>
                      <a:gd name="T10" fmla="*/ 2147483647 w 182"/>
                      <a:gd name="T11" fmla="*/ 2147483647 h 200"/>
                      <a:gd name="T12" fmla="*/ 2147483647 w 182"/>
                      <a:gd name="T13" fmla="*/ 2147483647 h 200"/>
                      <a:gd name="T14" fmla="*/ 2147483647 w 182"/>
                      <a:gd name="T15" fmla="*/ 2147483647 h 200"/>
                      <a:gd name="T16" fmla="*/ 2147483647 w 182"/>
                      <a:gd name="T17" fmla="*/ 2147483647 h 200"/>
                      <a:gd name="T18" fmla="*/ 2147483647 w 182"/>
                      <a:gd name="T19" fmla="*/ 2147483647 h 200"/>
                      <a:gd name="T20" fmla="*/ 2147483647 w 182"/>
                      <a:gd name="T21" fmla="*/ 2147483647 h 200"/>
                      <a:gd name="T22" fmla="*/ 2147483647 w 182"/>
                      <a:gd name="T23" fmla="*/ 2147483647 h 200"/>
                      <a:gd name="T24" fmla="*/ 2147483647 w 182"/>
                      <a:gd name="T25" fmla="*/ 2147483647 h 200"/>
                      <a:gd name="T26" fmla="*/ 2147483647 w 182"/>
                      <a:gd name="T27" fmla="*/ 2147483647 h 200"/>
                      <a:gd name="T28" fmla="*/ 2147483647 w 182"/>
                      <a:gd name="T29" fmla="*/ 2147483647 h 200"/>
                      <a:gd name="T30" fmla="*/ 2147483647 w 182"/>
                      <a:gd name="T31" fmla="*/ 2147483647 h 200"/>
                      <a:gd name="T32" fmla="*/ 2147483647 w 182"/>
                      <a:gd name="T33" fmla="*/ 2147483647 h 200"/>
                      <a:gd name="T34" fmla="*/ 2147483647 w 182"/>
                      <a:gd name="T35" fmla="*/ 2147483647 h 200"/>
                      <a:gd name="T36" fmla="*/ 2147483647 w 182"/>
                      <a:gd name="T37" fmla="*/ 2147483647 h 200"/>
                      <a:gd name="T38" fmla="*/ 2147483647 w 182"/>
                      <a:gd name="T39" fmla="*/ 2147483647 h 200"/>
                      <a:gd name="T40" fmla="*/ 2147483647 w 182"/>
                      <a:gd name="T41" fmla="*/ 2147483647 h 200"/>
                      <a:gd name="T42" fmla="*/ 2147483647 w 182"/>
                      <a:gd name="T43" fmla="*/ 2147483647 h 200"/>
                      <a:gd name="T44" fmla="*/ 2147483647 w 182"/>
                      <a:gd name="T45" fmla="*/ 2147483647 h 200"/>
                      <a:gd name="T46" fmla="*/ 2147483647 w 182"/>
                      <a:gd name="T47" fmla="*/ 2147483647 h 200"/>
                      <a:gd name="T48" fmla="*/ 2147483647 w 182"/>
                      <a:gd name="T49" fmla="*/ 2147483647 h 200"/>
                      <a:gd name="T50" fmla="*/ 2147483647 w 182"/>
                      <a:gd name="T51" fmla="*/ 2147483647 h 200"/>
                      <a:gd name="T52" fmla="*/ 2147483647 w 182"/>
                      <a:gd name="T53" fmla="*/ 2147483647 h 200"/>
                      <a:gd name="T54" fmla="*/ 0 w 182"/>
                      <a:gd name="T55" fmla="*/ 2147483647 h 200"/>
                      <a:gd name="T56" fmla="*/ 0 w 182"/>
                      <a:gd name="T57" fmla="*/ 2147483647 h 200"/>
                      <a:gd name="T58" fmla="*/ 0 w 182"/>
                      <a:gd name="T59" fmla="*/ 2147483647 h 200"/>
                      <a:gd name="T60" fmla="*/ 0 w 182"/>
                      <a:gd name="T61" fmla="*/ 2147483647 h 200"/>
                      <a:gd name="T62" fmla="*/ 2147483647 w 182"/>
                      <a:gd name="T63" fmla="*/ 2147483647 h 200"/>
                      <a:gd name="T64" fmla="*/ 2147483647 w 182"/>
                      <a:gd name="T65" fmla="*/ 2147483647 h 200"/>
                      <a:gd name="T66" fmla="*/ 2147483647 w 182"/>
                      <a:gd name="T67" fmla="*/ 2147483647 h 200"/>
                      <a:gd name="T68" fmla="*/ 2147483647 w 182"/>
                      <a:gd name="T69" fmla="*/ 2147483647 h 200"/>
                      <a:gd name="T70" fmla="*/ 2147483647 w 182"/>
                      <a:gd name="T71" fmla="*/ 2147483647 h 200"/>
                      <a:gd name="T72" fmla="*/ 2147483647 w 182"/>
                      <a:gd name="T73" fmla="*/ 2147483647 h 200"/>
                      <a:gd name="T74" fmla="*/ 2147483647 w 182"/>
                      <a:gd name="T75" fmla="*/ 2147483647 h 200"/>
                      <a:gd name="T76" fmla="*/ 2147483647 w 182"/>
                      <a:gd name="T77" fmla="*/ 2147483647 h 200"/>
                      <a:gd name="T78" fmla="*/ 2147483647 w 182"/>
                      <a:gd name="T79" fmla="*/ 2147483647 h 200"/>
                      <a:gd name="T80" fmla="*/ 2147483647 w 182"/>
                      <a:gd name="T81" fmla="*/ 0 h 200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2"/>
                      <a:gd name="T124" fmla="*/ 0 h 200"/>
                      <a:gd name="T125" fmla="*/ 182 w 182"/>
                      <a:gd name="T126" fmla="*/ 200 h 200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2" h="200">
                        <a:moveTo>
                          <a:pt x="30" y="0"/>
                        </a:moveTo>
                        <a:lnTo>
                          <a:pt x="74" y="2"/>
                        </a:lnTo>
                        <a:lnTo>
                          <a:pt x="136" y="40"/>
                        </a:lnTo>
                        <a:lnTo>
                          <a:pt x="136" y="48"/>
                        </a:lnTo>
                        <a:lnTo>
                          <a:pt x="162" y="70"/>
                        </a:lnTo>
                        <a:lnTo>
                          <a:pt x="160" y="74"/>
                        </a:lnTo>
                        <a:lnTo>
                          <a:pt x="158" y="80"/>
                        </a:lnTo>
                        <a:lnTo>
                          <a:pt x="156" y="84"/>
                        </a:lnTo>
                        <a:lnTo>
                          <a:pt x="154" y="88"/>
                        </a:lnTo>
                        <a:lnTo>
                          <a:pt x="152" y="92"/>
                        </a:lnTo>
                        <a:lnTo>
                          <a:pt x="152" y="98"/>
                        </a:lnTo>
                        <a:lnTo>
                          <a:pt x="154" y="102"/>
                        </a:lnTo>
                        <a:lnTo>
                          <a:pt x="158" y="106"/>
                        </a:lnTo>
                        <a:lnTo>
                          <a:pt x="162" y="110"/>
                        </a:lnTo>
                        <a:lnTo>
                          <a:pt x="164" y="116"/>
                        </a:lnTo>
                        <a:lnTo>
                          <a:pt x="164" y="126"/>
                        </a:lnTo>
                        <a:lnTo>
                          <a:pt x="164" y="142"/>
                        </a:lnTo>
                        <a:lnTo>
                          <a:pt x="164" y="156"/>
                        </a:lnTo>
                        <a:lnTo>
                          <a:pt x="168" y="162"/>
                        </a:lnTo>
                        <a:lnTo>
                          <a:pt x="172" y="168"/>
                        </a:lnTo>
                        <a:lnTo>
                          <a:pt x="176" y="174"/>
                        </a:lnTo>
                        <a:lnTo>
                          <a:pt x="182" y="178"/>
                        </a:lnTo>
                        <a:lnTo>
                          <a:pt x="174" y="180"/>
                        </a:lnTo>
                        <a:lnTo>
                          <a:pt x="166" y="180"/>
                        </a:lnTo>
                        <a:lnTo>
                          <a:pt x="162" y="184"/>
                        </a:lnTo>
                        <a:lnTo>
                          <a:pt x="152" y="188"/>
                        </a:lnTo>
                        <a:lnTo>
                          <a:pt x="138" y="192"/>
                        </a:lnTo>
                        <a:lnTo>
                          <a:pt x="134" y="194"/>
                        </a:lnTo>
                        <a:lnTo>
                          <a:pt x="132" y="196"/>
                        </a:lnTo>
                        <a:lnTo>
                          <a:pt x="130" y="198"/>
                        </a:lnTo>
                        <a:lnTo>
                          <a:pt x="126" y="198"/>
                        </a:lnTo>
                        <a:lnTo>
                          <a:pt x="122" y="198"/>
                        </a:lnTo>
                        <a:lnTo>
                          <a:pt x="120" y="196"/>
                        </a:lnTo>
                        <a:lnTo>
                          <a:pt x="116" y="196"/>
                        </a:lnTo>
                        <a:lnTo>
                          <a:pt x="114" y="198"/>
                        </a:lnTo>
                        <a:lnTo>
                          <a:pt x="112" y="200"/>
                        </a:lnTo>
                        <a:lnTo>
                          <a:pt x="108" y="200"/>
                        </a:lnTo>
                        <a:lnTo>
                          <a:pt x="82" y="198"/>
                        </a:lnTo>
                        <a:lnTo>
                          <a:pt x="82" y="172"/>
                        </a:lnTo>
                        <a:lnTo>
                          <a:pt x="80" y="170"/>
                        </a:lnTo>
                        <a:lnTo>
                          <a:pt x="78" y="166"/>
                        </a:lnTo>
                        <a:lnTo>
                          <a:pt x="76" y="160"/>
                        </a:lnTo>
                        <a:lnTo>
                          <a:pt x="60" y="160"/>
                        </a:lnTo>
                        <a:lnTo>
                          <a:pt x="46" y="150"/>
                        </a:lnTo>
                        <a:lnTo>
                          <a:pt x="40" y="146"/>
                        </a:lnTo>
                        <a:lnTo>
                          <a:pt x="30" y="142"/>
                        </a:lnTo>
                        <a:lnTo>
                          <a:pt x="26" y="140"/>
                        </a:lnTo>
                        <a:lnTo>
                          <a:pt x="24" y="138"/>
                        </a:lnTo>
                        <a:lnTo>
                          <a:pt x="22" y="136"/>
                        </a:lnTo>
                        <a:lnTo>
                          <a:pt x="20" y="134"/>
                        </a:lnTo>
                        <a:lnTo>
                          <a:pt x="18" y="126"/>
                        </a:lnTo>
                        <a:lnTo>
                          <a:pt x="16" y="120"/>
                        </a:lnTo>
                        <a:lnTo>
                          <a:pt x="16" y="114"/>
                        </a:lnTo>
                        <a:lnTo>
                          <a:pt x="10" y="110"/>
                        </a:lnTo>
                        <a:lnTo>
                          <a:pt x="6" y="104"/>
                        </a:lnTo>
                        <a:lnTo>
                          <a:pt x="0" y="100"/>
                        </a:lnTo>
                        <a:lnTo>
                          <a:pt x="0" y="94"/>
                        </a:lnTo>
                        <a:lnTo>
                          <a:pt x="0" y="92"/>
                        </a:lnTo>
                        <a:lnTo>
                          <a:pt x="2" y="88"/>
                        </a:lnTo>
                        <a:lnTo>
                          <a:pt x="0" y="84"/>
                        </a:lnTo>
                        <a:lnTo>
                          <a:pt x="0" y="82"/>
                        </a:lnTo>
                        <a:lnTo>
                          <a:pt x="0" y="78"/>
                        </a:lnTo>
                        <a:lnTo>
                          <a:pt x="0" y="72"/>
                        </a:lnTo>
                        <a:lnTo>
                          <a:pt x="2" y="68"/>
                        </a:lnTo>
                        <a:lnTo>
                          <a:pt x="8" y="60"/>
                        </a:lnTo>
                        <a:lnTo>
                          <a:pt x="20" y="50"/>
                        </a:lnTo>
                        <a:lnTo>
                          <a:pt x="22" y="46"/>
                        </a:lnTo>
                        <a:lnTo>
                          <a:pt x="22" y="42"/>
                        </a:lnTo>
                        <a:lnTo>
                          <a:pt x="22" y="40"/>
                        </a:lnTo>
                        <a:lnTo>
                          <a:pt x="20" y="38"/>
                        </a:lnTo>
                        <a:lnTo>
                          <a:pt x="18" y="36"/>
                        </a:lnTo>
                        <a:lnTo>
                          <a:pt x="16" y="34"/>
                        </a:lnTo>
                        <a:lnTo>
                          <a:pt x="18" y="30"/>
                        </a:lnTo>
                        <a:lnTo>
                          <a:pt x="20" y="28"/>
                        </a:lnTo>
                        <a:lnTo>
                          <a:pt x="22" y="26"/>
                        </a:lnTo>
                        <a:lnTo>
                          <a:pt x="22" y="22"/>
                        </a:lnTo>
                        <a:lnTo>
                          <a:pt x="24" y="22"/>
                        </a:lnTo>
                        <a:lnTo>
                          <a:pt x="24" y="16"/>
                        </a:lnTo>
                        <a:lnTo>
                          <a:pt x="22" y="12"/>
                        </a:lnTo>
                        <a:lnTo>
                          <a:pt x="20" y="6"/>
                        </a:lnTo>
                        <a:lnTo>
                          <a:pt x="22" y="0"/>
                        </a:lnTo>
                        <a:lnTo>
                          <a:pt x="24" y="0"/>
                        </a:lnTo>
                        <a:lnTo>
                          <a:pt x="3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6" name="ïśļíḑê"/>
                  <p:cNvSpPr/>
                  <p:nvPr/>
                </p:nvSpPr>
                <p:spPr bwMode="auto">
                  <a:xfrm>
                    <a:off x="5152156" y="3888689"/>
                    <a:ext cx="50957" cy="57443"/>
                  </a:xfrm>
                  <a:custGeom>
                    <a:avLst/>
                    <a:gdLst>
                      <a:gd name="T0" fmla="*/ 2147483647 w 30"/>
                      <a:gd name="T1" fmla="*/ 2147483647 h 34"/>
                      <a:gd name="T2" fmla="*/ 2147483647 w 30"/>
                      <a:gd name="T3" fmla="*/ 2147483647 h 34"/>
                      <a:gd name="T4" fmla="*/ 2147483647 w 30"/>
                      <a:gd name="T5" fmla="*/ 2147483647 h 34"/>
                      <a:gd name="T6" fmla="*/ 2147483647 w 30"/>
                      <a:gd name="T7" fmla="*/ 2147483647 h 34"/>
                      <a:gd name="T8" fmla="*/ 2147483647 w 30"/>
                      <a:gd name="T9" fmla="*/ 2147483647 h 34"/>
                      <a:gd name="T10" fmla="*/ 2147483647 w 30"/>
                      <a:gd name="T11" fmla="*/ 2147483647 h 34"/>
                      <a:gd name="T12" fmla="*/ 2147483647 w 30"/>
                      <a:gd name="T13" fmla="*/ 2147483647 h 34"/>
                      <a:gd name="T14" fmla="*/ 2147483647 w 30"/>
                      <a:gd name="T15" fmla="*/ 0 h 34"/>
                      <a:gd name="T16" fmla="*/ 2147483647 w 30"/>
                      <a:gd name="T17" fmla="*/ 2147483647 h 34"/>
                      <a:gd name="T18" fmla="*/ 2147483647 w 30"/>
                      <a:gd name="T19" fmla="*/ 2147483647 h 34"/>
                      <a:gd name="T20" fmla="*/ 2147483647 w 30"/>
                      <a:gd name="T21" fmla="*/ 2147483647 h 34"/>
                      <a:gd name="T22" fmla="*/ 2147483647 w 30"/>
                      <a:gd name="T23" fmla="*/ 2147483647 h 34"/>
                      <a:gd name="T24" fmla="*/ 2147483647 w 30"/>
                      <a:gd name="T25" fmla="*/ 2147483647 h 34"/>
                      <a:gd name="T26" fmla="*/ 0 w 30"/>
                      <a:gd name="T27" fmla="*/ 2147483647 h 34"/>
                      <a:gd name="T28" fmla="*/ 0 w 30"/>
                      <a:gd name="T29" fmla="*/ 2147483647 h 34"/>
                      <a:gd name="T30" fmla="*/ 0 w 30"/>
                      <a:gd name="T31" fmla="*/ 2147483647 h 34"/>
                      <a:gd name="T32" fmla="*/ 0 w 30"/>
                      <a:gd name="T33" fmla="*/ 2147483647 h 34"/>
                      <a:gd name="T34" fmla="*/ 2147483647 w 30"/>
                      <a:gd name="T35" fmla="*/ 2147483647 h 34"/>
                      <a:gd name="T36" fmla="*/ 2147483647 w 30"/>
                      <a:gd name="T37" fmla="*/ 2147483647 h 34"/>
                      <a:gd name="T38" fmla="*/ 2147483647 w 30"/>
                      <a:gd name="T39" fmla="*/ 2147483647 h 34"/>
                      <a:gd name="T40" fmla="*/ 2147483647 w 30"/>
                      <a:gd name="T41" fmla="*/ 2147483647 h 34"/>
                      <a:gd name="T42" fmla="*/ 2147483647 w 30"/>
                      <a:gd name="T43" fmla="*/ 2147483647 h 34"/>
                      <a:gd name="T44" fmla="*/ 2147483647 w 30"/>
                      <a:gd name="T45" fmla="*/ 2147483647 h 3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30"/>
                      <a:gd name="T70" fmla="*/ 0 h 34"/>
                      <a:gd name="T71" fmla="*/ 30 w 30"/>
                      <a:gd name="T72" fmla="*/ 34 h 3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30" h="34">
                        <a:moveTo>
                          <a:pt x="26" y="28"/>
                        </a:moveTo>
                        <a:lnTo>
                          <a:pt x="28" y="26"/>
                        </a:lnTo>
                        <a:lnTo>
                          <a:pt x="28" y="22"/>
                        </a:lnTo>
                        <a:lnTo>
                          <a:pt x="30" y="22"/>
                        </a:lnTo>
                        <a:lnTo>
                          <a:pt x="30" y="16"/>
                        </a:lnTo>
                        <a:lnTo>
                          <a:pt x="28" y="12"/>
                        </a:lnTo>
                        <a:lnTo>
                          <a:pt x="26" y="6"/>
                        </a:lnTo>
                        <a:lnTo>
                          <a:pt x="28" y="0"/>
                        </a:lnTo>
                        <a:lnTo>
                          <a:pt x="24" y="2"/>
                        </a:lnTo>
                        <a:lnTo>
                          <a:pt x="22" y="4"/>
                        </a:lnTo>
                        <a:lnTo>
                          <a:pt x="18" y="10"/>
                        </a:lnTo>
                        <a:lnTo>
                          <a:pt x="8" y="10"/>
                        </a:lnTo>
                        <a:lnTo>
                          <a:pt x="2" y="18"/>
                        </a:lnTo>
                        <a:lnTo>
                          <a:pt x="0" y="24"/>
                        </a:lnTo>
                        <a:lnTo>
                          <a:pt x="0" y="30"/>
                        </a:lnTo>
                        <a:lnTo>
                          <a:pt x="0" y="32"/>
                        </a:lnTo>
                        <a:lnTo>
                          <a:pt x="0" y="34"/>
                        </a:lnTo>
                        <a:lnTo>
                          <a:pt x="12" y="34"/>
                        </a:lnTo>
                        <a:lnTo>
                          <a:pt x="14" y="30"/>
                        </a:lnTo>
                        <a:lnTo>
                          <a:pt x="14" y="28"/>
                        </a:lnTo>
                        <a:lnTo>
                          <a:pt x="16" y="26"/>
                        </a:lnTo>
                        <a:lnTo>
                          <a:pt x="26" y="26"/>
                        </a:lnTo>
                        <a:lnTo>
                          <a:pt x="26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7" name="íṥ1îḑe"/>
                  <p:cNvSpPr/>
                  <p:nvPr/>
                </p:nvSpPr>
                <p:spPr bwMode="auto">
                  <a:xfrm>
                    <a:off x="5152156" y="3934923"/>
                    <a:ext cx="48203" cy="68651"/>
                  </a:xfrm>
                  <a:custGeom>
                    <a:avLst/>
                    <a:gdLst>
                      <a:gd name="T0" fmla="*/ 0 w 28"/>
                      <a:gd name="T1" fmla="*/ 2147483647 h 42"/>
                      <a:gd name="T2" fmla="*/ 2147483647 w 28"/>
                      <a:gd name="T3" fmla="*/ 2147483647 h 42"/>
                      <a:gd name="T4" fmla="*/ 2147483647 w 28"/>
                      <a:gd name="T5" fmla="*/ 2147483647 h 42"/>
                      <a:gd name="T6" fmla="*/ 2147483647 w 28"/>
                      <a:gd name="T7" fmla="*/ 2147483647 h 42"/>
                      <a:gd name="T8" fmla="*/ 2147483647 w 28"/>
                      <a:gd name="T9" fmla="*/ 2147483647 h 42"/>
                      <a:gd name="T10" fmla="*/ 2147483647 w 28"/>
                      <a:gd name="T11" fmla="*/ 2147483647 h 42"/>
                      <a:gd name="T12" fmla="*/ 2147483647 w 28"/>
                      <a:gd name="T13" fmla="*/ 2147483647 h 42"/>
                      <a:gd name="T14" fmla="*/ 2147483647 w 28"/>
                      <a:gd name="T15" fmla="*/ 2147483647 h 42"/>
                      <a:gd name="T16" fmla="*/ 2147483647 w 28"/>
                      <a:gd name="T17" fmla="*/ 2147483647 h 42"/>
                      <a:gd name="T18" fmla="*/ 2147483647 w 28"/>
                      <a:gd name="T19" fmla="*/ 2147483647 h 42"/>
                      <a:gd name="T20" fmla="*/ 2147483647 w 28"/>
                      <a:gd name="T21" fmla="*/ 2147483647 h 42"/>
                      <a:gd name="T22" fmla="*/ 2147483647 w 28"/>
                      <a:gd name="T23" fmla="*/ 2147483647 h 42"/>
                      <a:gd name="T24" fmla="*/ 2147483647 w 28"/>
                      <a:gd name="T25" fmla="*/ 2147483647 h 42"/>
                      <a:gd name="T26" fmla="*/ 2147483647 w 28"/>
                      <a:gd name="T27" fmla="*/ 2147483647 h 42"/>
                      <a:gd name="T28" fmla="*/ 2147483647 w 28"/>
                      <a:gd name="T29" fmla="*/ 2147483647 h 42"/>
                      <a:gd name="T30" fmla="*/ 2147483647 w 28"/>
                      <a:gd name="T31" fmla="*/ 2147483647 h 42"/>
                      <a:gd name="T32" fmla="*/ 2147483647 w 28"/>
                      <a:gd name="T33" fmla="*/ 2147483647 h 42"/>
                      <a:gd name="T34" fmla="*/ 2147483647 w 28"/>
                      <a:gd name="T35" fmla="*/ 2147483647 h 42"/>
                      <a:gd name="T36" fmla="*/ 2147483647 w 28"/>
                      <a:gd name="T37" fmla="*/ 2147483647 h 42"/>
                      <a:gd name="T38" fmla="*/ 2147483647 w 28"/>
                      <a:gd name="T39" fmla="*/ 0 h 42"/>
                      <a:gd name="T40" fmla="*/ 2147483647 w 28"/>
                      <a:gd name="T41" fmla="*/ 0 h 42"/>
                      <a:gd name="T42" fmla="*/ 2147483647 w 28"/>
                      <a:gd name="T43" fmla="*/ 2147483647 h 42"/>
                      <a:gd name="T44" fmla="*/ 2147483647 w 28"/>
                      <a:gd name="T45" fmla="*/ 2147483647 h 42"/>
                      <a:gd name="T46" fmla="*/ 2147483647 w 28"/>
                      <a:gd name="T47" fmla="*/ 2147483647 h 42"/>
                      <a:gd name="T48" fmla="*/ 0 w 28"/>
                      <a:gd name="T49" fmla="*/ 2147483647 h 42"/>
                      <a:gd name="T50" fmla="*/ 0 w 28"/>
                      <a:gd name="T51" fmla="*/ 2147483647 h 42"/>
                      <a:gd name="T52" fmla="*/ 0 w 28"/>
                      <a:gd name="T53" fmla="*/ 2147483647 h 42"/>
                      <a:gd name="T54" fmla="*/ 0 w 28"/>
                      <a:gd name="T55" fmla="*/ 2147483647 h 4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28"/>
                      <a:gd name="T85" fmla="*/ 0 h 42"/>
                      <a:gd name="T86" fmla="*/ 28 w 28"/>
                      <a:gd name="T87" fmla="*/ 42 h 42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28" h="42">
                        <a:moveTo>
                          <a:pt x="0" y="8"/>
                        </a:moveTo>
                        <a:lnTo>
                          <a:pt x="2" y="12"/>
                        </a:lnTo>
                        <a:lnTo>
                          <a:pt x="6" y="14"/>
                        </a:lnTo>
                        <a:lnTo>
                          <a:pt x="6" y="16"/>
                        </a:lnTo>
                        <a:lnTo>
                          <a:pt x="4" y="20"/>
                        </a:lnTo>
                        <a:lnTo>
                          <a:pt x="4" y="24"/>
                        </a:lnTo>
                        <a:lnTo>
                          <a:pt x="4" y="28"/>
                        </a:lnTo>
                        <a:lnTo>
                          <a:pt x="6" y="34"/>
                        </a:lnTo>
                        <a:lnTo>
                          <a:pt x="8" y="42"/>
                        </a:lnTo>
                        <a:lnTo>
                          <a:pt x="14" y="34"/>
                        </a:lnTo>
                        <a:lnTo>
                          <a:pt x="22" y="28"/>
                        </a:lnTo>
                        <a:lnTo>
                          <a:pt x="26" y="24"/>
                        </a:lnTo>
                        <a:lnTo>
                          <a:pt x="28" y="20"/>
                        </a:lnTo>
                        <a:lnTo>
                          <a:pt x="28" y="16"/>
                        </a:lnTo>
                        <a:lnTo>
                          <a:pt x="28" y="14"/>
                        </a:lnTo>
                        <a:lnTo>
                          <a:pt x="26" y="12"/>
                        </a:lnTo>
                        <a:lnTo>
                          <a:pt x="24" y="10"/>
                        </a:lnTo>
                        <a:lnTo>
                          <a:pt x="22" y="8"/>
                        </a:lnTo>
                        <a:lnTo>
                          <a:pt x="24" y="2"/>
                        </a:lnTo>
                        <a:lnTo>
                          <a:pt x="26" y="0"/>
                        </a:lnTo>
                        <a:lnTo>
                          <a:pt x="16" y="0"/>
                        </a:lnTo>
                        <a:lnTo>
                          <a:pt x="14" y="2"/>
                        </a:lnTo>
                        <a:lnTo>
                          <a:pt x="14" y="4"/>
                        </a:lnTo>
                        <a:lnTo>
                          <a:pt x="12" y="8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8" name="i$ḷiḋé"/>
                  <p:cNvSpPr/>
                  <p:nvPr/>
                </p:nvSpPr>
                <p:spPr bwMode="auto">
                  <a:xfrm>
                    <a:off x="4688037" y="3699545"/>
                    <a:ext cx="519210" cy="575835"/>
                  </a:xfrm>
                  <a:custGeom>
                    <a:avLst/>
                    <a:gdLst>
                      <a:gd name="T0" fmla="*/ 2147483647 w 298"/>
                      <a:gd name="T1" fmla="*/ 2147483647 h 346"/>
                      <a:gd name="T2" fmla="*/ 2147483647 w 298"/>
                      <a:gd name="T3" fmla="*/ 2147483647 h 346"/>
                      <a:gd name="T4" fmla="*/ 2147483647 w 298"/>
                      <a:gd name="T5" fmla="*/ 2147483647 h 346"/>
                      <a:gd name="T6" fmla="*/ 2147483647 w 298"/>
                      <a:gd name="T7" fmla="*/ 2147483647 h 346"/>
                      <a:gd name="T8" fmla="*/ 2147483647 w 298"/>
                      <a:gd name="T9" fmla="*/ 2147483647 h 346"/>
                      <a:gd name="T10" fmla="*/ 2147483647 w 298"/>
                      <a:gd name="T11" fmla="*/ 2147483647 h 346"/>
                      <a:gd name="T12" fmla="*/ 2147483647 w 298"/>
                      <a:gd name="T13" fmla="*/ 2147483647 h 346"/>
                      <a:gd name="T14" fmla="*/ 2147483647 w 298"/>
                      <a:gd name="T15" fmla="*/ 2147483647 h 346"/>
                      <a:gd name="T16" fmla="*/ 2147483647 w 298"/>
                      <a:gd name="T17" fmla="*/ 2147483647 h 346"/>
                      <a:gd name="T18" fmla="*/ 2147483647 w 298"/>
                      <a:gd name="T19" fmla="*/ 2147483647 h 346"/>
                      <a:gd name="T20" fmla="*/ 2147483647 w 298"/>
                      <a:gd name="T21" fmla="*/ 2147483647 h 346"/>
                      <a:gd name="T22" fmla="*/ 2147483647 w 298"/>
                      <a:gd name="T23" fmla="*/ 2147483647 h 346"/>
                      <a:gd name="T24" fmla="*/ 2147483647 w 298"/>
                      <a:gd name="T25" fmla="*/ 2147483647 h 346"/>
                      <a:gd name="T26" fmla="*/ 2147483647 w 298"/>
                      <a:gd name="T27" fmla="*/ 2147483647 h 346"/>
                      <a:gd name="T28" fmla="*/ 2147483647 w 298"/>
                      <a:gd name="T29" fmla="*/ 2147483647 h 346"/>
                      <a:gd name="T30" fmla="*/ 2147483647 w 298"/>
                      <a:gd name="T31" fmla="*/ 2147483647 h 346"/>
                      <a:gd name="T32" fmla="*/ 2147483647 w 298"/>
                      <a:gd name="T33" fmla="*/ 2147483647 h 346"/>
                      <a:gd name="T34" fmla="*/ 2147483647 w 298"/>
                      <a:gd name="T35" fmla="*/ 2147483647 h 346"/>
                      <a:gd name="T36" fmla="*/ 2147483647 w 298"/>
                      <a:gd name="T37" fmla="*/ 2147483647 h 346"/>
                      <a:gd name="T38" fmla="*/ 2147483647 w 298"/>
                      <a:gd name="T39" fmla="*/ 2147483647 h 346"/>
                      <a:gd name="T40" fmla="*/ 0 w 298"/>
                      <a:gd name="T41" fmla="*/ 2147483647 h 346"/>
                      <a:gd name="T42" fmla="*/ 2147483647 w 298"/>
                      <a:gd name="T43" fmla="*/ 2147483647 h 346"/>
                      <a:gd name="T44" fmla="*/ 2147483647 w 298"/>
                      <a:gd name="T45" fmla="*/ 2147483647 h 346"/>
                      <a:gd name="T46" fmla="*/ 2147483647 w 298"/>
                      <a:gd name="T47" fmla="*/ 2147483647 h 346"/>
                      <a:gd name="T48" fmla="*/ 2147483647 w 298"/>
                      <a:gd name="T49" fmla="*/ 2147483647 h 346"/>
                      <a:gd name="T50" fmla="*/ 2147483647 w 298"/>
                      <a:gd name="T51" fmla="*/ 2147483647 h 346"/>
                      <a:gd name="T52" fmla="*/ 2147483647 w 298"/>
                      <a:gd name="T53" fmla="*/ 2147483647 h 346"/>
                      <a:gd name="T54" fmla="*/ 2147483647 w 298"/>
                      <a:gd name="T55" fmla="*/ 2147483647 h 346"/>
                      <a:gd name="T56" fmla="*/ 2147483647 w 298"/>
                      <a:gd name="T57" fmla="*/ 2147483647 h 346"/>
                      <a:gd name="T58" fmla="*/ 2147483647 w 298"/>
                      <a:gd name="T59" fmla="*/ 2147483647 h 346"/>
                      <a:gd name="T60" fmla="*/ 2147483647 w 298"/>
                      <a:gd name="T61" fmla="*/ 2147483647 h 346"/>
                      <a:gd name="T62" fmla="*/ 2147483647 w 298"/>
                      <a:gd name="T63" fmla="*/ 2147483647 h 346"/>
                      <a:gd name="T64" fmla="*/ 2147483647 w 298"/>
                      <a:gd name="T65" fmla="*/ 2147483647 h 346"/>
                      <a:gd name="T66" fmla="*/ 2147483647 w 298"/>
                      <a:gd name="T67" fmla="*/ 2147483647 h 346"/>
                      <a:gd name="T68" fmla="*/ 2147483647 w 298"/>
                      <a:gd name="T69" fmla="*/ 2147483647 h 346"/>
                      <a:gd name="T70" fmla="*/ 2147483647 w 298"/>
                      <a:gd name="T71" fmla="*/ 2147483647 h 346"/>
                      <a:gd name="T72" fmla="*/ 2147483647 w 298"/>
                      <a:gd name="T73" fmla="*/ 2147483647 h 346"/>
                      <a:gd name="T74" fmla="*/ 2147483647 w 298"/>
                      <a:gd name="T75" fmla="*/ 2147483647 h 346"/>
                      <a:gd name="T76" fmla="*/ 2147483647 w 298"/>
                      <a:gd name="T77" fmla="*/ 2147483647 h 346"/>
                      <a:gd name="T78" fmla="*/ 2147483647 w 298"/>
                      <a:gd name="T79" fmla="*/ 2147483647 h 346"/>
                      <a:gd name="T80" fmla="*/ 2147483647 w 298"/>
                      <a:gd name="T81" fmla="*/ 2147483647 h 346"/>
                      <a:gd name="T82" fmla="*/ 2147483647 w 298"/>
                      <a:gd name="T83" fmla="*/ 2147483647 h 346"/>
                      <a:gd name="T84" fmla="*/ 2147483647 w 298"/>
                      <a:gd name="T85" fmla="*/ 2147483647 h 346"/>
                      <a:gd name="T86" fmla="*/ 2147483647 w 298"/>
                      <a:gd name="T87" fmla="*/ 2147483647 h 346"/>
                      <a:gd name="T88" fmla="*/ 2147483647 w 298"/>
                      <a:gd name="T89" fmla="*/ 2147483647 h 346"/>
                      <a:gd name="T90" fmla="*/ 2147483647 w 298"/>
                      <a:gd name="T91" fmla="*/ 2147483647 h 346"/>
                      <a:gd name="T92" fmla="*/ 2147483647 w 298"/>
                      <a:gd name="T93" fmla="*/ 2147483647 h 346"/>
                      <a:gd name="T94" fmla="*/ 2147483647 w 298"/>
                      <a:gd name="T95" fmla="*/ 2147483647 h 346"/>
                      <a:gd name="T96" fmla="*/ 2147483647 w 298"/>
                      <a:gd name="T97" fmla="*/ 2147483647 h 346"/>
                      <a:gd name="T98" fmla="*/ 2147483647 w 298"/>
                      <a:gd name="T99" fmla="*/ 2147483647 h 346"/>
                      <a:gd name="T100" fmla="*/ 2147483647 w 298"/>
                      <a:gd name="T101" fmla="*/ 2147483647 h 346"/>
                      <a:gd name="T102" fmla="*/ 2147483647 w 298"/>
                      <a:gd name="T103" fmla="*/ 2147483647 h 346"/>
                      <a:gd name="T104" fmla="*/ 2147483647 w 298"/>
                      <a:gd name="T105" fmla="*/ 2147483647 h 346"/>
                      <a:gd name="T106" fmla="*/ 2147483647 w 298"/>
                      <a:gd name="T107" fmla="*/ 2147483647 h 346"/>
                      <a:gd name="T108" fmla="*/ 2147483647 w 298"/>
                      <a:gd name="T109" fmla="*/ 2147483647 h 346"/>
                      <a:gd name="T110" fmla="*/ 2147483647 w 298"/>
                      <a:gd name="T111" fmla="*/ 2147483647 h 346"/>
                      <a:gd name="T112" fmla="*/ 2147483647 w 298"/>
                      <a:gd name="T113" fmla="*/ 2147483647 h 346"/>
                      <a:gd name="T114" fmla="*/ 2147483647 w 298"/>
                      <a:gd name="T115" fmla="*/ 2147483647 h 34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298"/>
                      <a:gd name="T175" fmla="*/ 0 h 346"/>
                      <a:gd name="T176" fmla="*/ 298 w 298"/>
                      <a:gd name="T177" fmla="*/ 346 h 346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298" h="346">
                        <a:moveTo>
                          <a:pt x="290" y="248"/>
                        </a:moveTo>
                        <a:lnTo>
                          <a:pt x="280" y="250"/>
                        </a:lnTo>
                        <a:lnTo>
                          <a:pt x="270" y="256"/>
                        </a:lnTo>
                        <a:lnTo>
                          <a:pt x="264" y="258"/>
                        </a:lnTo>
                        <a:lnTo>
                          <a:pt x="260" y="262"/>
                        </a:lnTo>
                        <a:lnTo>
                          <a:pt x="258" y="266"/>
                        </a:lnTo>
                        <a:lnTo>
                          <a:pt x="256" y="272"/>
                        </a:lnTo>
                        <a:lnTo>
                          <a:pt x="256" y="310"/>
                        </a:lnTo>
                        <a:lnTo>
                          <a:pt x="258" y="318"/>
                        </a:lnTo>
                        <a:lnTo>
                          <a:pt x="260" y="320"/>
                        </a:lnTo>
                        <a:lnTo>
                          <a:pt x="266" y="324"/>
                        </a:lnTo>
                        <a:lnTo>
                          <a:pt x="276" y="324"/>
                        </a:lnTo>
                        <a:lnTo>
                          <a:pt x="276" y="336"/>
                        </a:lnTo>
                        <a:lnTo>
                          <a:pt x="274" y="340"/>
                        </a:lnTo>
                        <a:lnTo>
                          <a:pt x="272" y="344"/>
                        </a:lnTo>
                        <a:lnTo>
                          <a:pt x="268" y="346"/>
                        </a:lnTo>
                        <a:lnTo>
                          <a:pt x="266" y="346"/>
                        </a:lnTo>
                        <a:lnTo>
                          <a:pt x="262" y="338"/>
                        </a:lnTo>
                        <a:lnTo>
                          <a:pt x="258" y="334"/>
                        </a:lnTo>
                        <a:lnTo>
                          <a:pt x="248" y="326"/>
                        </a:lnTo>
                        <a:lnTo>
                          <a:pt x="242" y="320"/>
                        </a:lnTo>
                        <a:lnTo>
                          <a:pt x="238" y="318"/>
                        </a:lnTo>
                        <a:lnTo>
                          <a:pt x="238" y="314"/>
                        </a:lnTo>
                        <a:lnTo>
                          <a:pt x="232" y="316"/>
                        </a:lnTo>
                        <a:lnTo>
                          <a:pt x="230" y="318"/>
                        </a:lnTo>
                        <a:lnTo>
                          <a:pt x="228" y="318"/>
                        </a:lnTo>
                        <a:lnTo>
                          <a:pt x="224" y="320"/>
                        </a:lnTo>
                        <a:lnTo>
                          <a:pt x="218" y="318"/>
                        </a:lnTo>
                        <a:lnTo>
                          <a:pt x="212" y="316"/>
                        </a:lnTo>
                        <a:lnTo>
                          <a:pt x="208" y="312"/>
                        </a:lnTo>
                        <a:lnTo>
                          <a:pt x="206" y="308"/>
                        </a:lnTo>
                        <a:lnTo>
                          <a:pt x="190" y="302"/>
                        </a:lnTo>
                        <a:lnTo>
                          <a:pt x="186" y="300"/>
                        </a:lnTo>
                        <a:lnTo>
                          <a:pt x="178" y="300"/>
                        </a:lnTo>
                        <a:lnTo>
                          <a:pt x="170" y="300"/>
                        </a:lnTo>
                        <a:lnTo>
                          <a:pt x="166" y="302"/>
                        </a:lnTo>
                        <a:lnTo>
                          <a:pt x="162" y="302"/>
                        </a:lnTo>
                        <a:lnTo>
                          <a:pt x="156" y="300"/>
                        </a:lnTo>
                        <a:lnTo>
                          <a:pt x="158" y="294"/>
                        </a:lnTo>
                        <a:lnTo>
                          <a:pt x="158" y="290"/>
                        </a:lnTo>
                        <a:lnTo>
                          <a:pt x="156" y="282"/>
                        </a:lnTo>
                        <a:lnTo>
                          <a:pt x="152" y="280"/>
                        </a:lnTo>
                        <a:lnTo>
                          <a:pt x="152" y="276"/>
                        </a:lnTo>
                        <a:lnTo>
                          <a:pt x="154" y="254"/>
                        </a:lnTo>
                        <a:lnTo>
                          <a:pt x="152" y="232"/>
                        </a:lnTo>
                        <a:lnTo>
                          <a:pt x="146" y="234"/>
                        </a:lnTo>
                        <a:lnTo>
                          <a:pt x="138" y="234"/>
                        </a:lnTo>
                        <a:lnTo>
                          <a:pt x="134" y="232"/>
                        </a:lnTo>
                        <a:lnTo>
                          <a:pt x="132" y="230"/>
                        </a:lnTo>
                        <a:lnTo>
                          <a:pt x="130" y="228"/>
                        </a:lnTo>
                        <a:lnTo>
                          <a:pt x="110" y="228"/>
                        </a:lnTo>
                        <a:lnTo>
                          <a:pt x="110" y="236"/>
                        </a:lnTo>
                        <a:lnTo>
                          <a:pt x="108" y="240"/>
                        </a:lnTo>
                        <a:lnTo>
                          <a:pt x="106" y="242"/>
                        </a:lnTo>
                        <a:lnTo>
                          <a:pt x="98" y="242"/>
                        </a:lnTo>
                        <a:lnTo>
                          <a:pt x="86" y="242"/>
                        </a:lnTo>
                        <a:lnTo>
                          <a:pt x="82" y="242"/>
                        </a:lnTo>
                        <a:lnTo>
                          <a:pt x="80" y="240"/>
                        </a:lnTo>
                        <a:lnTo>
                          <a:pt x="72" y="232"/>
                        </a:lnTo>
                        <a:lnTo>
                          <a:pt x="66" y="220"/>
                        </a:lnTo>
                        <a:lnTo>
                          <a:pt x="66" y="208"/>
                        </a:lnTo>
                        <a:lnTo>
                          <a:pt x="2" y="208"/>
                        </a:lnTo>
                        <a:lnTo>
                          <a:pt x="0" y="202"/>
                        </a:lnTo>
                        <a:lnTo>
                          <a:pt x="2" y="190"/>
                        </a:lnTo>
                        <a:lnTo>
                          <a:pt x="4" y="186"/>
                        </a:lnTo>
                        <a:lnTo>
                          <a:pt x="8" y="184"/>
                        </a:lnTo>
                        <a:lnTo>
                          <a:pt x="14" y="184"/>
                        </a:lnTo>
                        <a:lnTo>
                          <a:pt x="16" y="184"/>
                        </a:lnTo>
                        <a:lnTo>
                          <a:pt x="20" y="184"/>
                        </a:lnTo>
                        <a:lnTo>
                          <a:pt x="22" y="182"/>
                        </a:lnTo>
                        <a:lnTo>
                          <a:pt x="24" y="180"/>
                        </a:lnTo>
                        <a:lnTo>
                          <a:pt x="26" y="180"/>
                        </a:lnTo>
                        <a:lnTo>
                          <a:pt x="30" y="180"/>
                        </a:lnTo>
                        <a:lnTo>
                          <a:pt x="30" y="184"/>
                        </a:lnTo>
                        <a:lnTo>
                          <a:pt x="32" y="184"/>
                        </a:lnTo>
                        <a:lnTo>
                          <a:pt x="36" y="184"/>
                        </a:lnTo>
                        <a:lnTo>
                          <a:pt x="42" y="184"/>
                        </a:lnTo>
                        <a:lnTo>
                          <a:pt x="46" y="182"/>
                        </a:lnTo>
                        <a:lnTo>
                          <a:pt x="50" y="176"/>
                        </a:lnTo>
                        <a:lnTo>
                          <a:pt x="52" y="168"/>
                        </a:lnTo>
                        <a:lnTo>
                          <a:pt x="56" y="156"/>
                        </a:lnTo>
                        <a:lnTo>
                          <a:pt x="56" y="142"/>
                        </a:lnTo>
                        <a:lnTo>
                          <a:pt x="60" y="140"/>
                        </a:lnTo>
                        <a:lnTo>
                          <a:pt x="64" y="136"/>
                        </a:lnTo>
                        <a:lnTo>
                          <a:pt x="66" y="126"/>
                        </a:lnTo>
                        <a:lnTo>
                          <a:pt x="70" y="122"/>
                        </a:lnTo>
                        <a:lnTo>
                          <a:pt x="74" y="118"/>
                        </a:lnTo>
                        <a:lnTo>
                          <a:pt x="78" y="116"/>
                        </a:lnTo>
                        <a:lnTo>
                          <a:pt x="80" y="112"/>
                        </a:lnTo>
                        <a:lnTo>
                          <a:pt x="82" y="108"/>
                        </a:lnTo>
                        <a:lnTo>
                          <a:pt x="80" y="104"/>
                        </a:lnTo>
                        <a:lnTo>
                          <a:pt x="80" y="102"/>
                        </a:lnTo>
                        <a:lnTo>
                          <a:pt x="80" y="98"/>
                        </a:lnTo>
                        <a:lnTo>
                          <a:pt x="92" y="68"/>
                        </a:lnTo>
                        <a:lnTo>
                          <a:pt x="96" y="54"/>
                        </a:lnTo>
                        <a:lnTo>
                          <a:pt x="98" y="44"/>
                        </a:lnTo>
                        <a:lnTo>
                          <a:pt x="96" y="40"/>
                        </a:lnTo>
                        <a:lnTo>
                          <a:pt x="96" y="38"/>
                        </a:lnTo>
                        <a:lnTo>
                          <a:pt x="94" y="36"/>
                        </a:lnTo>
                        <a:lnTo>
                          <a:pt x="94" y="34"/>
                        </a:lnTo>
                        <a:lnTo>
                          <a:pt x="96" y="24"/>
                        </a:lnTo>
                        <a:lnTo>
                          <a:pt x="98" y="16"/>
                        </a:lnTo>
                        <a:lnTo>
                          <a:pt x="100" y="12"/>
                        </a:lnTo>
                        <a:lnTo>
                          <a:pt x="104" y="10"/>
                        </a:lnTo>
                        <a:lnTo>
                          <a:pt x="108" y="6"/>
                        </a:lnTo>
                        <a:lnTo>
                          <a:pt x="110" y="6"/>
                        </a:lnTo>
                        <a:lnTo>
                          <a:pt x="116" y="6"/>
                        </a:lnTo>
                        <a:lnTo>
                          <a:pt x="122" y="8"/>
                        </a:lnTo>
                        <a:lnTo>
                          <a:pt x="134" y="14"/>
                        </a:lnTo>
                        <a:lnTo>
                          <a:pt x="144" y="20"/>
                        </a:lnTo>
                        <a:lnTo>
                          <a:pt x="152" y="20"/>
                        </a:lnTo>
                        <a:lnTo>
                          <a:pt x="160" y="20"/>
                        </a:lnTo>
                        <a:lnTo>
                          <a:pt x="162" y="20"/>
                        </a:lnTo>
                        <a:lnTo>
                          <a:pt x="162" y="18"/>
                        </a:lnTo>
                        <a:lnTo>
                          <a:pt x="164" y="14"/>
                        </a:lnTo>
                        <a:lnTo>
                          <a:pt x="166" y="12"/>
                        </a:lnTo>
                        <a:lnTo>
                          <a:pt x="170" y="14"/>
                        </a:lnTo>
                        <a:lnTo>
                          <a:pt x="172" y="14"/>
                        </a:lnTo>
                        <a:lnTo>
                          <a:pt x="178" y="12"/>
                        </a:lnTo>
                        <a:lnTo>
                          <a:pt x="182" y="10"/>
                        </a:lnTo>
                        <a:lnTo>
                          <a:pt x="188" y="8"/>
                        </a:lnTo>
                        <a:lnTo>
                          <a:pt x="192" y="8"/>
                        </a:lnTo>
                        <a:lnTo>
                          <a:pt x="204" y="8"/>
                        </a:lnTo>
                        <a:lnTo>
                          <a:pt x="206" y="2"/>
                        </a:lnTo>
                        <a:lnTo>
                          <a:pt x="210" y="0"/>
                        </a:lnTo>
                        <a:lnTo>
                          <a:pt x="216" y="2"/>
                        </a:lnTo>
                        <a:lnTo>
                          <a:pt x="224" y="4"/>
                        </a:lnTo>
                        <a:lnTo>
                          <a:pt x="236" y="4"/>
                        </a:lnTo>
                        <a:lnTo>
                          <a:pt x="246" y="14"/>
                        </a:lnTo>
                        <a:lnTo>
                          <a:pt x="252" y="16"/>
                        </a:lnTo>
                        <a:lnTo>
                          <a:pt x="260" y="20"/>
                        </a:lnTo>
                        <a:lnTo>
                          <a:pt x="260" y="16"/>
                        </a:lnTo>
                        <a:lnTo>
                          <a:pt x="264" y="16"/>
                        </a:lnTo>
                        <a:lnTo>
                          <a:pt x="268" y="20"/>
                        </a:lnTo>
                        <a:lnTo>
                          <a:pt x="272" y="16"/>
                        </a:lnTo>
                        <a:lnTo>
                          <a:pt x="280" y="16"/>
                        </a:lnTo>
                        <a:lnTo>
                          <a:pt x="282" y="20"/>
                        </a:lnTo>
                        <a:lnTo>
                          <a:pt x="284" y="24"/>
                        </a:lnTo>
                        <a:lnTo>
                          <a:pt x="294" y="32"/>
                        </a:lnTo>
                        <a:lnTo>
                          <a:pt x="296" y="44"/>
                        </a:lnTo>
                        <a:lnTo>
                          <a:pt x="296" y="50"/>
                        </a:lnTo>
                        <a:lnTo>
                          <a:pt x="298" y="54"/>
                        </a:lnTo>
                        <a:lnTo>
                          <a:pt x="298" y="64"/>
                        </a:lnTo>
                        <a:lnTo>
                          <a:pt x="292" y="72"/>
                        </a:lnTo>
                        <a:lnTo>
                          <a:pt x="286" y="80"/>
                        </a:lnTo>
                        <a:lnTo>
                          <a:pt x="280" y="92"/>
                        </a:lnTo>
                        <a:lnTo>
                          <a:pt x="274" y="102"/>
                        </a:lnTo>
                        <a:lnTo>
                          <a:pt x="274" y="124"/>
                        </a:lnTo>
                        <a:lnTo>
                          <a:pt x="272" y="128"/>
                        </a:lnTo>
                        <a:lnTo>
                          <a:pt x="268" y="132"/>
                        </a:lnTo>
                        <a:lnTo>
                          <a:pt x="266" y="138"/>
                        </a:lnTo>
                        <a:lnTo>
                          <a:pt x="266" y="148"/>
                        </a:lnTo>
                        <a:lnTo>
                          <a:pt x="268" y="152"/>
                        </a:lnTo>
                        <a:lnTo>
                          <a:pt x="272" y="154"/>
                        </a:lnTo>
                        <a:lnTo>
                          <a:pt x="272" y="156"/>
                        </a:lnTo>
                        <a:lnTo>
                          <a:pt x="270" y="160"/>
                        </a:lnTo>
                        <a:lnTo>
                          <a:pt x="270" y="164"/>
                        </a:lnTo>
                        <a:lnTo>
                          <a:pt x="270" y="168"/>
                        </a:lnTo>
                        <a:lnTo>
                          <a:pt x="272" y="174"/>
                        </a:lnTo>
                        <a:lnTo>
                          <a:pt x="274" y="182"/>
                        </a:lnTo>
                        <a:lnTo>
                          <a:pt x="272" y="186"/>
                        </a:lnTo>
                        <a:lnTo>
                          <a:pt x="272" y="192"/>
                        </a:lnTo>
                        <a:lnTo>
                          <a:pt x="272" y="196"/>
                        </a:lnTo>
                        <a:lnTo>
                          <a:pt x="272" y="198"/>
                        </a:lnTo>
                        <a:lnTo>
                          <a:pt x="274" y="202"/>
                        </a:lnTo>
                        <a:lnTo>
                          <a:pt x="272" y="206"/>
                        </a:lnTo>
                        <a:lnTo>
                          <a:pt x="272" y="208"/>
                        </a:lnTo>
                        <a:lnTo>
                          <a:pt x="272" y="214"/>
                        </a:lnTo>
                        <a:lnTo>
                          <a:pt x="278" y="218"/>
                        </a:lnTo>
                        <a:lnTo>
                          <a:pt x="282" y="224"/>
                        </a:lnTo>
                        <a:lnTo>
                          <a:pt x="288" y="228"/>
                        </a:lnTo>
                        <a:lnTo>
                          <a:pt x="288" y="234"/>
                        </a:lnTo>
                        <a:lnTo>
                          <a:pt x="290" y="240"/>
                        </a:lnTo>
                        <a:lnTo>
                          <a:pt x="292" y="248"/>
                        </a:lnTo>
                        <a:lnTo>
                          <a:pt x="290" y="2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29" name="i$1ïḓé"/>
                  <p:cNvSpPr/>
                  <p:nvPr/>
                </p:nvSpPr>
                <p:spPr bwMode="auto">
                  <a:xfrm>
                    <a:off x="5175570" y="4187114"/>
                    <a:ext cx="305741" cy="497376"/>
                  </a:xfrm>
                  <a:custGeom>
                    <a:avLst/>
                    <a:gdLst>
                      <a:gd name="T0" fmla="*/ 2147483647 w 174"/>
                      <a:gd name="T1" fmla="*/ 2147483647 h 298"/>
                      <a:gd name="T2" fmla="*/ 2147483647 w 174"/>
                      <a:gd name="T3" fmla="*/ 2147483647 h 298"/>
                      <a:gd name="T4" fmla="*/ 2147483647 w 174"/>
                      <a:gd name="T5" fmla="*/ 2147483647 h 298"/>
                      <a:gd name="T6" fmla="*/ 2147483647 w 174"/>
                      <a:gd name="T7" fmla="*/ 2147483647 h 298"/>
                      <a:gd name="T8" fmla="*/ 2147483647 w 174"/>
                      <a:gd name="T9" fmla="*/ 2147483647 h 298"/>
                      <a:gd name="T10" fmla="*/ 2147483647 w 174"/>
                      <a:gd name="T11" fmla="*/ 2147483647 h 298"/>
                      <a:gd name="T12" fmla="*/ 2147483647 w 174"/>
                      <a:gd name="T13" fmla="*/ 2147483647 h 298"/>
                      <a:gd name="T14" fmla="*/ 2147483647 w 174"/>
                      <a:gd name="T15" fmla="*/ 2147483647 h 298"/>
                      <a:gd name="T16" fmla="*/ 2147483647 w 174"/>
                      <a:gd name="T17" fmla="*/ 2147483647 h 298"/>
                      <a:gd name="T18" fmla="*/ 2147483647 w 174"/>
                      <a:gd name="T19" fmla="*/ 2147483647 h 298"/>
                      <a:gd name="T20" fmla="*/ 2147483647 w 174"/>
                      <a:gd name="T21" fmla="*/ 2147483647 h 298"/>
                      <a:gd name="T22" fmla="*/ 2147483647 w 174"/>
                      <a:gd name="T23" fmla="*/ 2147483647 h 298"/>
                      <a:gd name="T24" fmla="*/ 2147483647 w 174"/>
                      <a:gd name="T25" fmla="*/ 2147483647 h 298"/>
                      <a:gd name="T26" fmla="*/ 2147483647 w 174"/>
                      <a:gd name="T27" fmla="*/ 2147483647 h 298"/>
                      <a:gd name="T28" fmla="*/ 2147483647 w 174"/>
                      <a:gd name="T29" fmla="*/ 2147483647 h 298"/>
                      <a:gd name="T30" fmla="*/ 2147483647 w 174"/>
                      <a:gd name="T31" fmla="*/ 2147483647 h 298"/>
                      <a:gd name="T32" fmla="*/ 2147483647 w 174"/>
                      <a:gd name="T33" fmla="*/ 2147483647 h 298"/>
                      <a:gd name="T34" fmla="*/ 2147483647 w 174"/>
                      <a:gd name="T35" fmla="*/ 2147483647 h 298"/>
                      <a:gd name="T36" fmla="*/ 2147483647 w 174"/>
                      <a:gd name="T37" fmla="*/ 2147483647 h 298"/>
                      <a:gd name="T38" fmla="*/ 2147483647 w 174"/>
                      <a:gd name="T39" fmla="*/ 2147483647 h 298"/>
                      <a:gd name="T40" fmla="*/ 2147483647 w 174"/>
                      <a:gd name="T41" fmla="*/ 2147483647 h 298"/>
                      <a:gd name="T42" fmla="*/ 2147483647 w 174"/>
                      <a:gd name="T43" fmla="*/ 2147483647 h 298"/>
                      <a:gd name="T44" fmla="*/ 2147483647 w 174"/>
                      <a:gd name="T45" fmla="*/ 2147483647 h 298"/>
                      <a:gd name="T46" fmla="*/ 2147483647 w 174"/>
                      <a:gd name="T47" fmla="*/ 2147483647 h 298"/>
                      <a:gd name="T48" fmla="*/ 2147483647 w 174"/>
                      <a:gd name="T49" fmla="*/ 2147483647 h 298"/>
                      <a:gd name="T50" fmla="*/ 2147483647 w 174"/>
                      <a:gd name="T51" fmla="*/ 2147483647 h 298"/>
                      <a:gd name="T52" fmla="*/ 2147483647 w 174"/>
                      <a:gd name="T53" fmla="*/ 2147483647 h 298"/>
                      <a:gd name="T54" fmla="*/ 2147483647 w 174"/>
                      <a:gd name="T55" fmla="*/ 2147483647 h 298"/>
                      <a:gd name="T56" fmla="*/ 2147483647 w 174"/>
                      <a:gd name="T57" fmla="*/ 2147483647 h 298"/>
                      <a:gd name="T58" fmla="*/ 2147483647 w 174"/>
                      <a:gd name="T59" fmla="*/ 2147483647 h 298"/>
                      <a:gd name="T60" fmla="*/ 2147483647 w 174"/>
                      <a:gd name="T61" fmla="*/ 2147483647 h 298"/>
                      <a:gd name="T62" fmla="*/ 2147483647 w 174"/>
                      <a:gd name="T63" fmla="*/ 2147483647 h 298"/>
                      <a:gd name="T64" fmla="*/ 2147483647 w 174"/>
                      <a:gd name="T65" fmla="*/ 2147483647 h 298"/>
                      <a:gd name="T66" fmla="*/ 2147483647 w 174"/>
                      <a:gd name="T67" fmla="*/ 2147483647 h 298"/>
                      <a:gd name="T68" fmla="*/ 2147483647 w 174"/>
                      <a:gd name="T69" fmla="*/ 2147483647 h 298"/>
                      <a:gd name="T70" fmla="*/ 2147483647 w 174"/>
                      <a:gd name="T71" fmla="*/ 2147483647 h 298"/>
                      <a:gd name="T72" fmla="*/ 2147483647 w 174"/>
                      <a:gd name="T73" fmla="*/ 2147483647 h 298"/>
                      <a:gd name="T74" fmla="*/ 2147483647 w 174"/>
                      <a:gd name="T75" fmla="*/ 2147483647 h 298"/>
                      <a:gd name="T76" fmla="*/ 2147483647 w 174"/>
                      <a:gd name="T77" fmla="*/ 2147483647 h 298"/>
                      <a:gd name="T78" fmla="*/ 2147483647 w 174"/>
                      <a:gd name="T79" fmla="*/ 2147483647 h 298"/>
                      <a:gd name="T80" fmla="*/ 2147483647 w 174"/>
                      <a:gd name="T81" fmla="*/ 2147483647 h 298"/>
                      <a:gd name="T82" fmla="*/ 2147483647 w 174"/>
                      <a:gd name="T83" fmla="*/ 2147483647 h 298"/>
                      <a:gd name="T84" fmla="*/ 2147483647 w 174"/>
                      <a:gd name="T85" fmla="*/ 2147483647 h 298"/>
                      <a:gd name="T86" fmla="*/ 2147483647 w 174"/>
                      <a:gd name="T87" fmla="*/ 2147483647 h 298"/>
                      <a:gd name="T88" fmla="*/ 0 w 174"/>
                      <a:gd name="T89" fmla="*/ 2147483647 h 298"/>
                      <a:gd name="T90" fmla="*/ 2147483647 w 174"/>
                      <a:gd name="T91" fmla="*/ 2147483647 h 298"/>
                      <a:gd name="T92" fmla="*/ 2147483647 w 174"/>
                      <a:gd name="T93" fmla="*/ 2147483647 h 298"/>
                      <a:gd name="T94" fmla="*/ 2147483647 w 174"/>
                      <a:gd name="T95" fmla="*/ 2147483647 h 298"/>
                      <a:gd name="T96" fmla="*/ 2147483647 w 174"/>
                      <a:gd name="T97" fmla="*/ 2147483647 h 298"/>
                      <a:gd name="T98" fmla="*/ 2147483647 w 174"/>
                      <a:gd name="T99" fmla="*/ 2147483647 h 298"/>
                      <a:gd name="T100" fmla="*/ 2147483647 w 174"/>
                      <a:gd name="T101" fmla="*/ 2147483647 h 298"/>
                      <a:gd name="T102" fmla="*/ 2147483647 w 174"/>
                      <a:gd name="T103" fmla="*/ 2147483647 h 298"/>
                      <a:gd name="T104" fmla="*/ 2147483647 w 174"/>
                      <a:gd name="T105" fmla="*/ 2147483647 h 298"/>
                      <a:gd name="T106" fmla="*/ 2147483647 w 174"/>
                      <a:gd name="T107" fmla="*/ 2147483647 h 298"/>
                      <a:gd name="T108" fmla="*/ 2147483647 w 174"/>
                      <a:gd name="T109" fmla="*/ 2147483647 h 298"/>
                      <a:gd name="T110" fmla="*/ 2147483647 w 174"/>
                      <a:gd name="T111" fmla="*/ 2147483647 h 298"/>
                      <a:gd name="T112" fmla="*/ 2147483647 w 174"/>
                      <a:gd name="T113" fmla="*/ 2147483647 h 298"/>
                      <a:gd name="T114" fmla="*/ 2147483647 w 174"/>
                      <a:gd name="T115" fmla="*/ 2147483647 h 29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74"/>
                      <a:gd name="T175" fmla="*/ 0 h 298"/>
                      <a:gd name="T176" fmla="*/ 174 w 174"/>
                      <a:gd name="T177" fmla="*/ 298 h 29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74" h="298">
                        <a:moveTo>
                          <a:pt x="30" y="298"/>
                        </a:moveTo>
                        <a:lnTo>
                          <a:pt x="32" y="288"/>
                        </a:lnTo>
                        <a:lnTo>
                          <a:pt x="32" y="282"/>
                        </a:lnTo>
                        <a:lnTo>
                          <a:pt x="34" y="274"/>
                        </a:lnTo>
                        <a:lnTo>
                          <a:pt x="38" y="270"/>
                        </a:lnTo>
                        <a:lnTo>
                          <a:pt x="44" y="268"/>
                        </a:lnTo>
                        <a:lnTo>
                          <a:pt x="50" y="264"/>
                        </a:lnTo>
                        <a:lnTo>
                          <a:pt x="66" y="258"/>
                        </a:lnTo>
                        <a:lnTo>
                          <a:pt x="72" y="254"/>
                        </a:lnTo>
                        <a:lnTo>
                          <a:pt x="74" y="248"/>
                        </a:lnTo>
                        <a:lnTo>
                          <a:pt x="78" y="232"/>
                        </a:lnTo>
                        <a:lnTo>
                          <a:pt x="78" y="218"/>
                        </a:lnTo>
                        <a:lnTo>
                          <a:pt x="78" y="210"/>
                        </a:lnTo>
                        <a:lnTo>
                          <a:pt x="76" y="204"/>
                        </a:lnTo>
                        <a:lnTo>
                          <a:pt x="74" y="196"/>
                        </a:lnTo>
                        <a:lnTo>
                          <a:pt x="74" y="192"/>
                        </a:lnTo>
                        <a:lnTo>
                          <a:pt x="74" y="186"/>
                        </a:lnTo>
                        <a:lnTo>
                          <a:pt x="70" y="182"/>
                        </a:lnTo>
                        <a:lnTo>
                          <a:pt x="70" y="178"/>
                        </a:lnTo>
                        <a:lnTo>
                          <a:pt x="70" y="172"/>
                        </a:lnTo>
                        <a:lnTo>
                          <a:pt x="72" y="168"/>
                        </a:lnTo>
                        <a:lnTo>
                          <a:pt x="76" y="162"/>
                        </a:lnTo>
                        <a:lnTo>
                          <a:pt x="86" y="156"/>
                        </a:lnTo>
                        <a:lnTo>
                          <a:pt x="94" y="152"/>
                        </a:lnTo>
                        <a:lnTo>
                          <a:pt x="100" y="148"/>
                        </a:lnTo>
                        <a:lnTo>
                          <a:pt x="102" y="140"/>
                        </a:lnTo>
                        <a:lnTo>
                          <a:pt x="108" y="134"/>
                        </a:lnTo>
                        <a:lnTo>
                          <a:pt x="112" y="128"/>
                        </a:lnTo>
                        <a:lnTo>
                          <a:pt x="130" y="116"/>
                        </a:lnTo>
                        <a:lnTo>
                          <a:pt x="150" y="108"/>
                        </a:lnTo>
                        <a:lnTo>
                          <a:pt x="156" y="100"/>
                        </a:lnTo>
                        <a:lnTo>
                          <a:pt x="162" y="94"/>
                        </a:lnTo>
                        <a:lnTo>
                          <a:pt x="168" y="84"/>
                        </a:lnTo>
                        <a:lnTo>
                          <a:pt x="168" y="76"/>
                        </a:lnTo>
                        <a:lnTo>
                          <a:pt x="168" y="66"/>
                        </a:lnTo>
                        <a:lnTo>
                          <a:pt x="170" y="56"/>
                        </a:lnTo>
                        <a:lnTo>
                          <a:pt x="170" y="50"/>
                        </a:lnTo>
                        <a:lnTo>
                          <a:pt x="174" y="48"/>
                        </a:lnTo>
                        <a:lnTo>
                          <a:pt x="172" y="22"/>
                        </a:lnTo>
                        <a:lnTo>
                          <a:pt x="172" y="10"/>
                        </a:lnTo>
                        <a:lnTo>
                          <a:pt x="174" y="0"/>
                        </a:lnTo>
                        <a:lnTo>
                          <a:pt x="166" y="2"/>
                        </a:lnTo>
                        <a:lnTo>
                          <a:pt x="158" y="2"/>
                        </a:lnTo>
                        <a:lnTo>
                          <a:pt x="154" y="6"/>
                        </a:lnTo>
                        <a:lnTo>
                          <a:pt x="144" y="10"/>
                        </a:lnTo>
                        <a:lnTo>
                          <a:pt x="130" y="14"/>
                        </a:lnTo>
                        <a:lnTo>
                          <a:pt x="126" y="16"/>
                        </a:lnTo>
                        <a:lnTo>
                          <a:pt x="124" y="18"/>
                        </a:lnTo>
                        <a:lnTo>
                          <a:pt x="122" y="20"/>
                        </a:lnTo>
                        <a:lnTo>
                          <a:pt x="118" y="20"/>
                        </a:lnTo>
                        <a:lnTo>
                          <a:pt x="114" y="20"/>
                        </a:lnTo>
                        <a:lnTo>
                          <a:pt x="112" y="18"/>
                        </a:lnTo>
                        <a:lnTo>
                          <a:pt x="108" y="18"/>
                        </a:lnTo>
                        <a:lnTo>
                          <a:pt x="106" y="20"/>
                        </a:lnTo>
                        <a:lnTo>
                          <a:pt x="104" y="22"/>
                        </a:lnTo>
                        <a:lnTo>
                          <a:pt x="100" y="22"/>
                        </a:lnTo>
                        <a:lnTo>
                          <a:pt x="74" y="20"/>
                        </a:lnTo>
                        <a:lnTo>
                          <a:pt x="72" y="28"/>
                        </a:lnTo>
                        <a:lnTo>
                          <a:pt x="70" y="36"/>
                        </a:lnTo>
                        <a:lnTo>
                          <a:pt x="72" y="42"/>
                        </a:lnTo>
                        <a:lnTo>
                          <a:pt x="74" y="48"/>
                        </a:lnTo>
                        <a:lnTo>
                          <a:pt x="80" y="56"/>
                        </a:lnTo>
                        <a:lnTo>
                          <a:pt x="88" y="68"/>
                        </a:lnTo>
                        <a:lnTo>
                          <a:pt x="92" y="74"/>
                        </a:lnTo>
                        <a:lnTo>
                          <a:pt x="92" y="80"/>
                        </a:lnTo>
                        <a:lnTo>
                          <a:pt x="92" y="88"/>
                        </a:lnTo>
                        <a:lnTo>
                          <a:pt x="90" y="94"/>
                        </a:lnTo>
                        <a:lnTo>
                          <a:pt x="88" y="100"/>
                        </a:lnTo>
                        <a:lnTo>
                          <a:pt x="86" y="102"/>
                        </a:lnTo>
                        <a:lnTo>
                          <a:pt x="82" y="106"/>
                        </a:lnTo>
                        <a:lnTo>
                          <a:pt x="80" y="108"/>
                        </a:lnTo>
                        <a:lnTo>
                          <a:pt x="78" y="110"/>
                        </a:lnTo>
                        <a:lnTo>
                          <a:pt x="78" y="118"/>
                        </a:lnTo>
                        <a:lnTo>
                          <a:pt x="76" y="114"/>
                        </a:lnTo>
                        <a:lnTo>
                          <a:pt x="72" y="110"/>
                        </a:lnTo>
                        <a:lnTo>
                          <a:pt x="68" y="108"/>
                        </a:lnTo>
                        <a:lnTo>
                          <a:pt x="66" y="100"/>
                        </a:lnTo>
                        <a:lnTo>
                          <a:pt x="68" y="90"/>
                        </a:lnTo>
                        <a:lnTo>
                          <a:pt x="70" y="82"/>
                        </a:lnTo>
                        <a:lnTo>
                          <a:pt x="70" y="72"/>
                        </a:lnTo>
                        <a:lnTo>
                          <a:pt x="62" y="72"/>
                        </a:lnTo>
                        <a:lnTo>
                          <a:pt x="56" y="72"/>
                        </a:lnTo>
                        <a:lnTo>
                          <a:pt x="52" y="70"/>
                        </a:lnTo>
                        <a:lnTo>
                          <a:pt x="50" y="64"/>
                        </a:lnTo>
                        <a:lnTo>
                          <a:pt x="44" y="64"/>
                        </a:lnTo>
                        <a:lnTo>
                          <a:pt x="34" y="70"/>
                        </a:lnTo>
                        <a:lnTo>
                          <a:pt x="22" y="72"/>
                        </a:lnTo>
                        <a:lnTo>
                          <a:pt x="12" y="76"/>
                        </a:lnTo>
                        <a:lnTo>
                          <a:pt x="6" y="80"/>
                        </a:lnTo>
                        <a:lnTo>
                          <a:pt x="0" y="82"/>
                        </a:lnTo>
                        <a:lnTo>
                          <a:pt x="2" y="98"/>
                        </a:lnTo>
                        <a:lnTo>
                          <a:pt x="18" y="102"/>
                        </a:lnTo>
                        <a:lnTo>
                          <a:pt x="30" y="106"/>
                        </a:lnTo>
                        <a:lnTo>
                          <a:pt x="36" y="110"/>
                        </a:lnTo>
                        <a:lnTo>
                          <a:pt x="40" y="114"/>
                        </a:lnTo>
                        <a:lnTo>
                          <a:pt x="44" y="120"/>
                        </a:lnTo>
                        <a:lnTo>
                          <a:pt x="44" y="128"/>
                        </a:lnTo>
                        <a:lnTo>
                          <a:pt x="44" y="136"/>
                        </a:lnTo>
                        <a:lnTo>
                          <a:pt x="42" y="142"/>
                        </a:lnTo>
                        <a:lnTo>
                          <a:pt x="40" y="148"/>
                        </a:lnTo>
                        <a:lnTo>
                          <a:pt x="40" y="158"/>
                        </a:lnTo>
                        <a:lnTo>
                          <a:pt x="40" y="168"/>
                        </a:lnTo>
                        <a:lnTo>
                          <a:pt x="38" y="178"/>
                        </a:lnTo>
                        <a:lnTo>
                          <a:pt x="36" y="188"/>
                        </a:lnTo>
                        <a:lnTo>
                          <a:pt x="30" y="196"/>
                        </a:lnTo>
                        <a:lnTo>
                          <a:pt x="18" y="208"/>
                        </a:lnTo>
                        <a:lnTo>
                          <a:pt x="14" y="218"/>
                        </a:lnTo>
                        <a:lnTo>
                          <a:pt x="14" y="226"/>
                        </a:lnTo>
                        <a:lnTo>
                          <a:pt x="18" y="234"/>
                        </a:lnTo>
                        <a:lnTo>
                          <a:pt x="20" y="242"/>
                        </a:lnTo>
                        <a:lnTo>
                          <a:pt x="22" y="250"/>
                        </a:lnTo>
                        <a:lnTo>
                          <a:pt x="20" y="258"/>
                        </a:lnTo>
                        <a:lnTo>
                          <a:pt x="18" y="264"/>
                        </a:lnTo>
                        <a:lnTo>
                          <a:pt x="18" y="298"/>
                        </a:lnTo>
                        <a:lnTo>
                          <a:pt x="28" y="298"/>
                        </a:lnTo>
                        <a:lnTo>
                          <a:pt x="30" y="29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0" name="iṣ1íḋé"/>
                  <p:cNvSpPr/>
                  <p:nvPr/>
                </p:nvSpPr>
                <p:spPr bwMode="auto">
                  <a:xfrm>
                    <a:off x="4785818" y="4537379"/>
                    <a:ext cx="447594" cy="389494"/>
                  </a:xfrm>
                  <a:custGeom>
                    <a:avLst/>
                    <a:gdLst>
                      <a:gd name="T0" fmla="*/ 2147483647 w 256"/>
                      <a:gd name="T1" fmla="*/ 2147483647 h 234"/>
                      <a:gd name="T2" fmla="*/ 2147483647 w 256"/>
                      <a:gd name="T3" fmla="*/ 2147483647 h 234"/>
                      <a:gd name="T4" fmla="*/ 2147483647 w 256"/>
                      <a:gd name="T5" fmla="*/ 2147483647 h 234"/>
                      <a:gd name="T6" fmla="*/ 2147483647 w 256"/>
                      <a:gd name="T7" fmla="*/ 2147483647 h 234"/>
                      <a:gd name="T8" fmla="*/ 2147483647 w 256"/>
                      <a:gd name="T9" fmla="*/ 2147483647 h 234"/>
                      <a:gd name="T10" fmla="*/ 2147483647 w 256"/>
                      <a:gd name="T11" fmla="*/ 2147483647 h 234"/>
                      <a:gd name="T12" fmla="*/ 2147483647 w 256"/>
                      <a:gd name="T13" fmla="*/ 2147483647 h 234"/>
                      <a:gd name="T14" fmla="*/ 2147483647 w 256"/>
                      <a:gd name="T15" fmla="*/ 2147483647 h 234"/>
                      <a:gd name="T16" fmla="*/ 2147483647 w 256"/>
                      <a:gd name="T17" fmla="*/ 2147483647 h 234"/>
                      <a:gd name="T18" fmla="*/ 2147483647 w 256"/>
                      <a:gd name="T19" fmla="*/ 2147483647 h 234"/>
                      <a:gd name="T20" fmla="*/ 2147483647 w 256"/>
                      <a:gd name="T21" fmla="*/ 2147483647 h 234"/>
                      <a:gd name="T22" fmla="*/ 2147483647 w 256"/>
                      <a:gd name="T23" fmla="*/ 2147483647 h 234"/>
                      <a:gd name="T24" fmla="*/ 2147483647 w 256"/>
                      <a:gd name="T25" fmla="*/ 2147483647 h 234"/>
                      <a:gd name="T26" fmla="*/ 2147483647 w 256"/>
                      <a:gd name="T27" fmla="*/ 2147483647 h 234"/>
                      <a:gd name="T28" fmla="*/ 2147483647 w 256"/>
                      <a:gd name="T29" fmla="*/ 2147483647 h 234"/>
                      <a:gd name="T30" fmla="*/ 2147483647 w 256"/>
                      <a:gd name="T31" fmla="*/ 2147483647 h 234"/>
                      <a:gd name="T32" fmla="*/ 2147483647 w 256"/>
                      <a:gd name="T33" fmla="*/ 2147483647 h 234"/>
                      <a:gd name="T34" fmla="*/ 2147483647 w 256"/>
                      <a:gd name="T35" fmla="*/ 2147483647 h 234"/>
                      <a:gd name="T36" fmla="*/ 2147483647 w 256"/>
                      <a:gd name="T37" fmla="*/ 2147483647 h 234"/>
                      <a:gd name="T38" fmla="*/ 2147483647 w 256"/>
                      <a:gd name="T39" fmla="*/ 2147483647 h 234"/>
                      <a:gd name="T40" fmla="*/ 2147483647 w 256"/>
                      <a:gd name="T41" fmla="*/ 2147483647 h 234"/>
                      <a:gd name="T42" fmla="*/ 0 w 256"/>
                      <a:gd name="T43" fmla="*/ 2147483647 h 234"/>
                      <a:gd name="T44" fmla="*/ 2147483647 w 256"/>
                      <a:gd name="T45" fmla="*/ 2147483647 h 234"/>
                      <a:gd name="T46" fmla="*/ 2147483647 w 256"/>
                      <a:gd name="T47" fmla="*/ 2147483647 h 234"/>
                      <a:gd name="T48" fmla="*/ 2147483647 w 256"/>
                      <a:gd name="T49" fmla="*/ 2147483647 h 234"/>
                      <a:gd name="T50" fmla="*/ 2147483647 w 256"/>
                      <a:gd name="T51" fmla="*/ 2147483647 h 234"/>
                      <a:gd name="T52" fmla="*/ 2147483647 w 256"/>
                      <a:gd name="T53" fmla="*/ 2147483647 h 234"/>
                      <a:gd name="T54" fmla="*/ 2147483647 w 256"/>
                      <a:gd name="T55" fmla="*/ 2147483647 h 234"/>
                      <a:gd name="T56" fmla="*/ 2147483647 w 256"/>
                      <a:gd name="T57" fmla="*/ 2147483647 h 234"/>
                      <a:gd name="T58" fmla="*/ 2147483647 w 256"/>
                      <a:gd name="T59" fmla="*/ 2147483647 h 234"/>
                      <a:gd name="T60" fmla="*/ 2147483647 w 256"/>
                      <a:gd name="T61" fmla="*/ 2147483647 h 234"/>
                      <a:gd name="T62" fmla="*/ 2147483647 w 256"/>
                      <a:gd name="T63" fmla="*/ 2147483647 h 234"/>
                      <a:gd name="T64" fmla="*/ 2147483647 w 256"/>
                      <a:gd name="T65" fmla="*/ 2147483647 h 234"/>
                      <a:gd name="T66" fmla="*/ 2147483647 w 256"/>
                      <a:gd name="T67" fmla="*/ 2147483647 h 234"/>
                      <a:gd name="T68" fmla="*/ 2147483647 w 256"/>
                      <a:gd name="T69" fmla="*/ 2147483647 h 234"/>
                      <a:gd name="T70" fmla="*/ 2147483647 w 256"/>
                      <a:gd name="T71" fmla="*/ 2147483647 h 234"/>
                      <a:gd name="T72" fmla="*/ 2147483647 w 256"/>
                      <a:gd name="T73" fmla="*/ 2147483647 h 234"/>
                      <a:gd name="T74" fmla="*/ 2147483647 w 256"/>
                      <a:gd name="T75" fmla="*/ 2147483647 h 234"/>
                      <a:gd name="T76" fmla="*/ 2147483647 w 256"/>
                      <a:gd name="T77" fmla="*/ 2147483647 h 234"/>
                      <a:gd name="T78" fmla="*/ 2147483647 w 256"/>
                      <a:gd name="T79" fmla="*/ 2147483647 h 234"/>
                      <a:gd name="T80" fmla="*/ 2147483647 w 256"/>
                      <a:gd name="T81" fmla="*/ 2147483647 h 234"/>
                      <a:gd name="T82" fmla="*/ 2147483647 w 256"/>
                      <a:gd name="T83" fmla="*/ 2147483647 h 234"/>
                      <a:gd name="T84" fmla="*/ 2147483647 w 256"/>
                      <a:gd name="T85" fmla="*/ 2147483647 h 234"/>
                      <a:gd name="T86" fmla="*/ 2147483647 w 256"/>
                      <a:gd name="T87" fmla="*/ 2147483647 h 234"/>
                      <a:gd name="T88" fmla="*/ 2147483647 w 256"/>
                      <a:gd name="T89" fmla="*/ 2147483647 h 234"/>
                      <a:gd name="T90" fmla="*/ 2147483647 w 256"/>
                      <a:gd name="T91" fmla="*/ 2147483647 h 234"/>
                      <a:gd name="T92" fmla="*/ 2147483647 w 256"/>
                      <a:gd name="T93" fmla="*/ 2147483647 h 234"/>
                      <a:gd name="T94" fmla="*/ 2147483647 w 256"/>
                      <a:gd name="T95" fmla="*/ 2147483647 h 234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56"/>
                      <a:gd name="T145" fmla="*/ 0 h 234"/>
                      <a:gd name="T146" fmla="*/ 256 w 256"/>
                      <a:gd name="T147" fmla="*/ 234 h 234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56" h="234">
                        <a:moveTo>
                          <a:pt x="254" y="88"/>
                        </a:moveTo>
                        <a:lnTo>
                          <a:pt x="252" y="92"/>
                        </a:lnTo>
                        <a:lnTo>
                          <a:pt x="254" y="98"/>
                        </a:lnTo>
                        <a:lnTo>
                          <a:pt x="256" y="100"/>
                        </a:lnTo>
                        <a:lnTo>
                          <a:pt x="256" y="104"/>
                        </a:lnTo>
                        <a:lnTo>
                          <a:pt x="256" y="108"/>
                        </a:lnTo>
                        <a:lnTo>
                          <a:pt x="254" y="114"/>
                        </a:lnTo>
                        <a:lnTo>
                          <a:pt x="248" y="118"/>
                        </a:lnTo>
                        <a:lnTo>
                          <a:pt x="236" y="126"/>
                        </a:lnTo>
                        <a:lnTo>
                          <a:pt x="226" y="136"/>
                        </a:lnTo>
                        <a:lnTo>
                          <a:pt x="218" y="146"/>
                        </a:lnTo>
                        <a:lnTo>
                          <a:pt x="206" y="170"/>
                        </a:lnTo>
                        <a:lnTo>
                          <a:pt x="190" y="188"/>
                        </a:lnTo>
                        <a:lnTo>
                          <a:pt x="182" y="198"/>
                        </a:lnTo>
                        <a:lnTo>
                          <a:pt x="172" y="204"/>
                        </a:lnTo>
                        <a:lnTo>
                          <a:pt x="162" y="206"/>
                        </a:lnTo>
                        <a:lnTo>
                          <a:pt x="156" y="208"/>
                        </a:lnTo>
                        <a:lnTo>
                          <a:pt x="146" y="212"/>
                        </a:lnTo>
                        <a:lnTo>
                          <a:pt x="136" y="216"/>
                        </a:lnTo>
                        <a:lnTo>
                          <a:pt x="132" y="220"/>
                        </a:lnTo>
                        <a:lnTo>
                          <a:pt x="126" y="222"/>
                        </a:lnTo>
                        <a:lnTo>
                          <a:pt x="112" y="222"/>
                        </a:lnTo>
                        <a:lnTo>
                          <a:pt x="98" y="220"/>
                        </a:lnTo>
                        <a:lnTo>
                          <a:pt x="82" y="220"/>
                        </a:lnTo>
                        <a:lnTo>
                          <a:pt x="80" y="224"/>
                        </a:lnTo>
                        <a:lnTo>
                          <a:pt x="78" y="228"/>
                        </a:lnTo>
                        <a:lnTo>
                          <a:pt x="68" y="228"/>
                        </a:lnTo>
                        <a:lnTo>
                          <a:pt x="58" y="228"/>
                        </a:lnTo>
                        <a:lnTo>
                          <a:pt x="52" y="230"/>
                        </a:lnTo>
                        <a:lnTo>
                          <a:pt x="46" y="234"/>
                        </a:lnTo>
                        <a:lnTo>
                          <a:pt x="28" y="220"/>
                        </a:lnTo>
                        <a:lnTo>
                          <a:pt x="22" y="210"/>
                        </a:lnTo>
                        <a:lnTo>
                          <a:pt x="20" y="204"/>
                        </a:lnTo>
                        <a:lnTo>
                          <a:pt x="22" y="200"/>
                        </a:lnTo>
                        <a:lnTo>
                          <a:pt x="24" y="194"/>
                        </a:lnTo>
                        <a:lnTo>
                          <a:pt x="24" y="184"/>
                        </a:lnTo>
                        <a:lnTo>
                          <a:pt x="24" y="178"/>
                        </a:lnTo>
                        <a:lnTo>
                          <a:pt x="20" y="174"/>
                        </a:lnTo>
                        <a:lnTo>
                          <a:pt x="16" y="170"/>
                        </a:lnTo>
                        <a:lnTo>
                          <a:pt x="16" y="166"/>
                        </a:lnTo>
                        <a:lnTo>
                          <a:pt x="14" y="150"/>
                        </a:lnTo>
                        <a:lnTo>
                          <a:pt x="10" y="140"/>
                        </a:lnTo>
                        <a:lnTo>
                          <a:pt x="6" y="132"/>
                        </a:lnTo>
                        <a:lnTo>
                          <a:pt x="0" y="122"/>
                        </a:lnTo>
                        <a:lnTo>
                          <a:pt x="4" y="118"/>
                        </a:lnTo>
                        <a:lnTo>
                          <a:pt x="6" y="114"/>
                        </a:lnTo>
                        <a:lnTo>
                          <a:pt x="10" y="114"/>
                        </a:lnTo>
                        <a:lnTo>
                          <a:pt x="14" y="120"/>
                        </a:lnTo>
                        <a:lnTo>
                          <a:pt x="20" y="124"/>
                        </a:lnTo>
                        <a:lnTo>
                          <a:pt x="24" y="126"/>
                        </a:lnTo>
                        <a:lnTo>
                          <a:pt x="32" y="126"/>
                        </a:lnTo>
                        <a:lnTo>
                          <a:pt x="42" y="126"/>
                        </a:lnTo>
                        <a:lnTo>
                          <a:pt x="48" y="122"/>
                        </a:lnTo>
                        <a:lnTo>
                          <a:pt x="52" y="118"/>
                        </a:lnTo>
                        <a:lnTo>
                          <a:pt x="56" y="116"/>
                        </a:lnTo>
                        <a:lnTo>
                          <a:pt x="54" y="54"/>
                        </a:lnTo>
                        <a:lnTo>
                          <a:pt x="60" y="56"/>
                        </a:lnTo>
                        <a:lnTo>
                          <a:pt x="68" y="64"/>
                        </a:lnTo>
                        <a:lnTo>
                          <a:pt x="70" y="68"/>
                        </a:lnTo>
                        <a:lnTo>
                          <a:pt x="70" y="74"/>
                        </a:lnTo>
                        <a:lnTo>
                          <a:pt x="68" y="82"/>
                        </a:lnTo>
                        <a:lnTo>
                          <a:pt x="66" y="90"/>
                        </a:lnTo>
                        <a:lnTo>
                          <a:pt x="82" y="90"/>
                        </a:lnTo>
                        <a:lnTo>
                          <a:pt x="90" y="84"/>
                        </a:lnTo>
                        <a:lnTo>
                          <a:pt x="98" y="72"/>
                        </a:lnTo>
                        <a:lnTo>
                          <a:pt x="106" y="64"/>
                        </a:lnTo>
                        <a:lnTo>
                          <a:pt x="110" y="60"/>
                        </a:lnTo>
                        <a:lnTo>
                          <a:pt x="116" y="62"/>
                        </a:lnTo>
                        <a:lnTo>
                          <a:pt x="122" y="64"/>
                        </a:lnTo>
                        <a:lnTo>
                          <a:pt x="126" y="68"/>
                        </a:lnTo>
                        <a:lnTo>
                          <a:pt x="132" y="70"/>
                        </a:lnTo>
                        <a:lnTo>
                          <a:pt x="138" y="68"/>
                        </a:lnTo>
                        <a:lnTo>
                          <a:pt x="142" y="64"/>
                        </a:lnTo>
                        <a:lnTo>
                          <a:pt x="146" y="60"/>
                        </a:lnTo>
                        <a:lnTo>
                          <a:pt x="148" y="54"/>
                        </a:lnTo>
                        <a:lnTo>
                          <a:pt x="152" y="50"/>
                        </a:lnTo>
                        <a:lnTo>
                          <a:pt x="154" y="48"/>
                        </a:lnTo>
                        <a:lnTo>
                          <a:pt x="158" y="46"/>
                        </a:lnTo>
                        <a:lnTo>
                          <a:pt x="160" y="44"/>
                        </a:lnTo>
                        <a:lnTo>
                          <a:pt x="172" y="32"/>
                        </a:lnTo>
                        <a:lnTo>
                          <a:pt x="182" y="20"/>
                        </a:lnTo>
                        <a:lnTo>
                          <a:pt x="188" y="10"/>
                        </a:lnTo>
                        <a:lnTo>
                          <a:pt x="194" y="6"/>
                        </a:lnTo>
                        <a:lnTo>
                          <a:pt x="202" y="2"/>
                        </a:lnTo>
                        <a:lnTo>
                          <a:pt x="210" y="0"/>
                        </a:lnTo>
                        <a:lnTo>
                          <a:pt x="216" y="2"/>
                        </a:lnTo>
                        <a:lnTo>
                          <a:pt x="222" y="4"/>
                        </a:lnTo>
                        <a:lnTo>
                          <a:pt x="228" y="6"/>
                        </a:lnTo>
                        <a:lnTo>
                          <a:pt x="238" y="8"/>
                        </a:lnTo>
                        <a:lnTo>
                          <a:pt x="238" y="16"/>
                        </a:lnTo>
                        <a:lnTo>
                          <a:pt x="242" y="24"/>
                        </a:lnTo>
                        <a:lnTo>
                          <a:pt x="244" y="32"/>
                        </a:lnTo>
                        <a:lnTo>
                          <a:pt x="246" y="40"/>
                        </a:lnTo>
                        <a:lnTo>
                          <a:pt x="244" y="48"/>
                        </a:lnTo>
                        <a:lnTo>
                          <a:pt x="242" y="54"/>
                        </a:lnTo>
                        <a:lnTo>
                          <a:pt x="242" y="88"/>
                        </a:lnTo>
                        <a:lnTo>
                          <a:pt x="254" y="8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1" name="îṧ1íḑe"/>
                  <p:cNvSpPr/>
                  <p:nvPr/>
                </p:nvSpPr>
                <p:spPr bwMode="auto">
                  <a:xfrm>
                    <a:off x="5072278" y="4737729"/>
                    <a:ext cx="59219" cy="60245"/>
                  </a:xfrm>
                  <a:custGeom>
                    <a:avLst/>
                    <a:gdLst>
                      <a:gd name="T0" fmla="*/ 2147483647 w 34"/>
                      <a:gd name="T1" fmla="*/ 0 h 36"/>
                      <a:gd name="T2" fmla="*/ 2147483647 w 34"/>
                      <a:gd name="T3" fmla="*/ 0 h 36"/>
                      <a:gd name="T4" fmla="*/ 2147483647 w 34"/>
                      <a:gd name="T5" fmla="*/ 2147483647 h 36"/>
                      <a:gd name="T6" fmla="*/ 2147483647 w 34"/>
                      <a:gd name="T7" fmla="*/ 2147483647 h 36"/>
                      <a:gd name="T8" fmla="*/ 0 w 34"/>
                      <a:gd name="T9" fmla="*/ 2147483647 h 36"/>
                      <a:gd name="T10" fmla="*/ 0 w 34"/>
                      <a:gd name="T11" fmla="*/ 2147483647 h 36"/>
                      <a:gd name="T12" fmla="*/ 2147483647 w 34"/>
                      <a:gd name="T13" fmla="*/ 2147483647 h 36"/>
                      <a:gd name="T14" fmla="*/ 2147483647 w 34"/>
                      <a:gd name="T15" fmla="*/ 2147483647 h 36"/>
                      <a:gd name="T16" fmla="*/ 2147483647 w 34"/>
                      <a:gd name="T17" fmla="*/ 2147483647 h 36"/>
                      <a:gd name="T18" fmla="*/ 2147483647 w 34"/>
                      <a:gd name="T19" fmla="*/ 2147483647 h 36"/>
                      <a:gd name="T20" fmla="*/ 2147483647 w 34"/>
                      <a:gd name="T21" fmla="*/ 2147483647 h 36"/>
                      <a:gd name="T22" fmla="*/ 2147483647 w 34"/>
                      <a:gd name="T23" fmla="*/ 2147483647 h 36"/>
                      <a:gd name="T24" fmla="*/ 2147483647 w 34"/>
                      <a:gd name="T25" fmla="*/ 2147483647 h 36"/>
                      <a:gd name="T26" fmla="*/ 2147483647 w 34"/>
                      <a:gd name="T27" fmla="*/ 2147483647 h 36"/>
                      <a:gd name="T28" fmla="*/ 2147483647 w 34"/>
                      <a:gd name="T29" fmla="*/ 2147483647 h 36"/>
                      <a:gd name="T30" fmla="*/ 2147483647 w 34"/>
                      <a:gd name="T31" fmla="*/ 2147483647 h 36"/>
                      <a:gd name="T32" fmla="*/ 2147483647 w 34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4"/>
                      <a:gd name="T52" fmla="*/ 0 h 36"/>
                      <a:gd name="T53" fmla="*/ 34 w 34"/>
                      <a:gd name="T54" fmla="*/ 36 h 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4" h="36">
                        <a:moveTo>
                          <a:pt x="28" y="0"/>
                        </a:moveTo>
                        <a:lnTo>
                          <a:pt x="22" y="0"/>
                        </a:lnTo>
                        <a:lnTo>
                          <a:pt x="8" y="10"/>
                        </a:lnTo>
                        <a:lnTo>
                          <a:pt x="2" y="18"/>
                        </a:lnTo>
                        <a:lnTo>
                          <a:pt x="0" y="22"/>
                        </a:lnTo>
                        <a:lnTo>
                          <a:pt x="0" y="26"/>
                        </a:lnTo>
                        <a:lnTo>
                          <a:pt x="2" y="32"/>
                        </a:lnTo>
                        <a:lnTo>
                          <a:pt x="6" y="34"/>
                        </a:lnTo>
                        <a:lnTo>
                          <a:pt x="10" y="36"/>
                        </a:lnTo>
                        <a:lnTo>
                          <a:pt x="14" y="36"/>
                        </a:lnTo>
                        <a:lnTo>
                          <a:pt x="18" y="32"/>
                        </a:lnTo>
                        <a:lnTo>
                          <a:pt x="24" y="26"/>
                        </a:lnTo>
                        <a:lnTo>
                          <a:pt x="32" y="18"/>
                        </a:lnTo>
                        <a:lnTo>
                          <a:pt x="34" y="10"/>
                        </a:lnTo>
                        <a:lnTo>
                          <a:pt x="30" y="6"/>
                        </a:lnTo>
                        <a:lnTo>
                          <a:pt x="28" y="4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2" name="ïśļiḍê"/>
                  <p:cNvSpPr/>
                  <p:nvPr/>
                </p:nvSpPr>
                <p:spPr bwMode="auto">
                  <a:xfrm>
                    <a:off x="5172815" y="4653667"/>
                    <a:ext cx="34431" cy="40630"/>
                  </a:xfrm>
                  <a:custGeom>
                    <a:avLst/>
                    <a:gdLst>
                      <a:gd name="T0" fmla="*/ 2147483647 w 20"/>
                      <a:gd name="T1" fmla="*/ 2147483647 h 24"/>
                      <a:gd name="T2" fmla="*/ 2147483647 w 20"/>
                      <a:gd name="T3" fmla="*/ 2147483647 h 24"/>
                      <a:gd name="T4" fmla="*/ 2147483647 w 20"/>
                      <a:gd name="T5" fmla="*/ 2147483647 h 24"/>
                      <a:gd name="T6" fmla="*/ 2147483647 w 20"/>
                      <a:gd name="T7" fmla="*/ 2147483647 h 24"/>
                      <a:gd name="T8" fmla="*/ 2147483647 w 20"/>
                      <a:gd name="T9" fmla="*/ 2147483647 h 24"/>
                      <a:gd name="T10" fmla="*/ 2147483647 w 20"/>
                      <a:gd name="T11" fmla="*/ 2147483647 h 24"/>
                      <a:gd name="T12" fmla="*/ 0 w 20"/>
                      <a:gd name="T13" fmla="*/ 2147483647 h 24"/>
                      <a:gd name="T14" fmla="*/ 0 w 20"/>
                      <a:gd name="T15" fmla="*/ 2147483647 h 24"/>
                      <a:gd name="T16" fmla="*/ 0 w 20"/>
                      <a:gd name="T17" fmla="*/ 2147483647 h 24"/>
                      <a:gd name="T18" fmla="*/ 2147483647 w 20"/>
                      <a:gd name="T19" fmla="*/ 2147483647 h 24"/>
                      <a:gd name="T20" fmla="*/ 2147483647 w 20"/>
                      <a:gd name="T21" fmla="*/ 2147483647 h 24"/>
                      <a:gd name="T22" fmla="*/ 2147483647 w 20"/>
                      <a:gd name="T23" fmla="*/ 0 h 24"/>
                      <a:gd name="T24" fmla="*/ 2147483647 w 20"/>
                      <a:gd name="T25" fmla="*/ 0 h 24"/>
                      <a:gd name="T26" fmla="*/ 2147483647 w 20"/>
                      <a:gd name="T27" fmla="*/ 2147483647 h 2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0"/>
                      <a:gd name="T43" fmla="*/ 0 h 24"/>
                      <a:gd name="T44" fmla="*/ 20 w 20"/>
                      <a:gd name="T45" fmla="*/ 24 h 2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0" h="24">
                        <a:moveTo>
                          <a:pt x="20" y="18"/>
                        </a:moveTo>
                        <a:lnTo>
                          <a:pt x="18" y="22"/>
                        </a:lnTo>
                        <a:lnTo>
                          <a:pt x="16" y="24"/>
                        </a:lnTo>
                        <a:lnTo>
                          <a:pt x="14" y="24"/>
                        </a:lnTo>
                        <a:lnTo>
                          <a:pt x="6" y="24"/>
                        </a:lnTo>
                        <a:lnTo>
                          <a:pt x="2" y="22"/>
                        </a:lnTo>
                        <a:lnTo>
                          <a:pt x="0" y="18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8" y="2"/>
                        </a:lnTo>
                        <a:lnTo>
                          <a:pt x="14" y="0"/>
                        </a:lnTo>
                        <a:lnTo>
                          <a:pt x="20" y="0"/>
                        </a:lnTo>
                        <a:lnTo>
                          <a:pt x="20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3" name="iṩ1îḍê"/>
                  <p:cNvSpPr/>
                  <p:nvPr/>
                </p:nvSpPr>
                <p:spPr bwMode="auto">
                  <a:xfrm>
                    <a:off x="5043357" y="4339829"/>
                    <a:ext cx="209336" cy="211559"/>
                  </a:xfrm>
                  <a:custGeom>
                    <a:avLst/>
                    <a:gdLst>
                      <a:gd name="T0" fmla="*/ 2147483647 w 120"/>
                      <a:gd name="T1" fmla="*/ 0 h 126"/>
                      <a:gd name="T2" fmla="*/ 2147483647 w 120"/>
                      <a:gd name="T3" fmla="*/ 2147483647 h 126"/>
                      <a:gd name="T4" fmla="*/ 2147483647 w 120"/>
                      <a:gd name="T5" fmla="*/ 2147483647 h 126"/>
                      <a:gd name="T6" fmla="*/ 2147483647 w 120"/>
                      <a:gd name="T7" fmla="*/ 2147483647 h 126"/>
                      <a:gd name="T8" fmla="*/ 2147483647 w 120"/>
                      <a:gd name="T9" fmla="*/ 2147483647 h 126"/>
                      <a:gd name="T10" fmla="*/ 2147483647 w 120"/>
                      <a:gd name="T11" fmla="*/ 2147483647 h 126"/>
                      <a:gd name="T12" fmla="*/ 2147483647 w 120"/>
                      <a:gd name="T13" fmla="*/ 2147483647 h 126"/>
                      <a:gd name="T14" fmla="*/ 2147483647 w 120"/>
                      <a:gd name="T15" fmla="*/ 2147483647 h 126"/>
                      <a:gd name="T16" fmla="*/ 2147483647 w 120"/>
                      <a:gd name="T17" fmla="*/ 2147483647 h 126"/>
                      <a:gd name="T18" fmla="*/ 2147483647 w 120"/>
                      <a:gd name="T19" fmla="*/ 2147483647 h 126"/>
                      <a:gd name="T20" fmla="*/ 2147483647 w 120"/>
                      <a:gd name="T21" fmla="*/ 2147483647 h 126"/>
                      <a:gd name="T22" fmla="*/ 2147483647 w 120"/>
                      <a:gd name="T23" fmla="*/ 2147483647 h 126"/>
                      <a:gd name="T24" fmla="*/ 2147483647 w 120"/>
                      <a:gd name="T25" fmla="*/ 2147483647 h 126"/>
                      <a:gd name="T26" fmla="*/ 2147483647 w 120"/>
                      <a:gd name="T27" fmla="*/ 2147483647 h 126"/>
                      <a:gd name="T28" fmla="*/ 2147483647 w 120"/>
                      <a:gd name="T29" fmla="*/ 2147483647 h 126"/>
                      <a:gd name="T30" fmla="*/ 2147483647 w 120"/>
                      <a:gd name="T31" fmla="*/ 2147483647 h 126"/>
                      <a:gd name="T32" fmla="*/ 2147483647 w 120"/>
                      <a:gd name="T33" fmla="*/ 2147483647 h 126"/>
                      <a:gd name="T34" fmla="*/ 2147483647 w 120"/>
                      <a:gd name="T35" fmla="*/ 2147483647 h 126"/>
                      <a:gd name="T36" fmla="*/ 2147483647 w 120"/>
                      <a:gd name="T37" fmla="*/ 2147483647 h 126"/>
                      <a:gd name="T38" fmla="*/ 2147483647 w 120"/>
                      <a:gd name="T39" fmla="*/ 2147483647 h 126"/>
                      <a:gd name="T40" fmla="*/ 2147483647 w 120"/>
                      <a:gd name="T41" fmla="*/ 2147483647 h 126"/>
                      <a:gd name="T42" fmla="*/ 2147483647 w 120"/>
                      <a:gd name="T43" fmla="*/ 2147483647 h 126"/>
                      <a:gd name="T44" fmla="*/ 2147483647 w 120"/>
                      <a:gd name="T45" fmla="*/ 2147483647 h 126"/>
                      <a:gd name="T46" fmla="*/ 2147483647 w 120"/>
                      <a:gd name="T47" fmla="*/ 2147483647 h 126"/>
                      <a:gd name="T48" fmla="*/ 2147483647 w 120"/>
                      <a:gd name="T49" fmla="*/ 2147483647 h 126"/>
                      <a:gd name="T50" fmla="*/ 2147483647 w 120"/>
                      <a:gd name="T51" fmla="*/ 2147483647 h 126"/>
                      <a:gd name="T52" fmla="*/ 2147483647 w 120"/>
                      <a:gd name="T53" fmla="*/ 2147483647 h 126"/>
                      <a:gd name="T54" fmla="*/ 2147483647 w 120"/>
                      <a:gd name="T55" fmla="*/ 2147483647 h 126"/>
                      <a:gd name="T56" fmla="*/ 2147483647 w 120"/>
                      <a:gd name="T57" fmla="*/ 2147483647 h 126"/>
                      <a:gd name="T58" fmla="*/ 2147483647 w 120"/>
                      <a:gd name="T59" fmla="*/ 2147483647 h 126"/>
                      <a:gd name="T60" fmla="*/ 2147483647 w 120"/>
                      <a:gd name="T61" fmla="*/ 2147483647 h 126"/>
                      <a:gd name="T62" fmla="*/ 2147483647 w 120"/>
                      <a:gd name="T63" fmla="*/ 2147483647 h 126"/>
                      <a:gd name="T64" fmla="*/ 2147483647 w 120"/>
                      <a:gd name="T65" fmla="*/ 2147483647 h 126"/>
                      <a:gd name="T66" fmla="*/ 2147483647 w 120"/>
                      <a:gd name="T67" fmla="*/ 2147483647 h 126"/>
                      <a:gd name="T68" fmla="*/ 2147483647 w 120"/>
                      <a:gd name="T69" fmla="*/ 2147483647 h 126"/>
                      <a:gd name="T70" fmla="*/ 2147483647 w 120"/>
                      <a:gd name="T71" fmla="*/ 2147483647 h 126"/>
                      <a:gd name="T72" fmla="*/ 2147483647 w 120"/>
                      <a:gd name="T73" fmla="*/ 2147483647 h 126"/>
                      <a:gd name="T74" fmla="*/ 2147483647 w 120"/>
                      <a:gd name="T75" fmla="*/ 2147483647 h 126"/>
                      <a:gd name="T76" fmla="*/ 2147483647 w 120"/>
                      <a:gd name="T77" fmla="*/ 2147483647 h 126"/>
                      <a:gd name="T78" fmla="*/ 0 w 120"/>
                      <a:gd name="T79" fmla="*/ 2147483647 h 126"/>
                      <a:gd name="T80" fmla="*/ 0 w 120"/>
                      <a:gd name="T81" fmla="*/ 2147483647 h 126"/>
                      <a:gd name="T82" fmla="*/ 2147483647 w 120"/>
                      <a:gd name="T83" fmla="*/ 2147483647 h 126"/>
                      <a:gd name="T84" fmla="*/ 2147483647 w 120"/>
                      <a:gd name="T85" fmla="*/ 2147483647 h 126"/>
                      <a:gd name="T86" fmla="*/ 2147483647 w 120"/>
                      <a:gd name="T87" fmla="*/ 2147483647 h 126"/>
                      <a:gd name="T88" fmla="*/ 2147483647 w 120"/>
                      <a:gd name="T89" fmla="*/ 2147483647 h 126"/>
                      <a:gd name="T90" fmla="*/ 2147483647 w 120"/>
                      <a:gd name="T91" fmla="*/ 2147483647 h 126"/>
                      <a:gd name="T92" fmla="*/ 2147483647 w 120"/>
                      <a:gd name="T93" fmla="*/ 2147483647 h 126"/>
                      <a:gd name="T94" fmla="*/ 2147483647 w 120"/>
                      <a:gd name="T95" fmla="*/ 2147483647 h 126"/>
                      <a:gd name="T96" fmla="*/ 2147483647 w 120"/>
                      <a:gd name="T97" fmla="*/ 2147483647 h 126"/>
                      <a:gd name="T98" fmla="*/ 2147483647 w 120"/>
                      <a:gd name="T99" fmla="*/ 2147483647 h 126"/>
                      <a:gd name="T100" fmla="*/ 2147483647 w 120"/>
                      <a:gd name="T101" fmla="*/ 2147483647 h 126"/>
                      <a:gd name="T102" fmla="*/ 2147483647 w 120"/>
                      <a:gd name="T103" fmla="*/ 2147483647 h 126"/>
                      <a:gd name="T104" fmla="*/ 2147483647 w 120"/>
                      <a:gd name="T105" fmla="*/ 2147483647 h 126"/>
                      <a:gd name="T106" fmla="*/ 2147483647 w 120"/>
                      <a:gd name="T107" fmla="*/ 0 h 126"/>
                      <a:gd name="T108" fmla="*/ 2147483647 w 120"/>
                      <a:gd name="T109" fmla="*/ 0 h 126"/>
                      <a:gd name="T110" fmla="*/ 2147483647 w 120"/>
                      <a:gd name="T111" fmla="*/ 0 h 12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120"/>
                      <a:gd name="T169" fmla="*/ 0 h 126"/>
                      <a:gd name="T170" fmla="*/ 120 w 120"/>
                      <a:gd name="T171" fmla="*/ 126 h 12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120" h="126">
                        <a:moveTo>
                          <a:pt x="78" y="0"/>
                        </a:moveTo>
                        <a:lnTo>
                          <a:pt x="78" y="6"/>
                        </a:lnTo>
                        <a:lnTo>
                          <a:pt x="94" y="10"/>
                        </a:lnTo>
                        <a:lnTo>
                          <a:pt x="106" y="14"/>
                        </a:lnTo>
                        <a:lnTo>
                          <a:pt x="112" y="18"/>
                        </a:lnTo>
                        <a:lnTo>
                          <a:pt x="116" y="22"/>
                        </a:lnTo>
                        <a:lnTo>
                          <a:pt x="120" y="28"/>
                        </a:lnTo>
                        <a:lnTo>
                          <a:pt x="120" y="36"/>
                        </a:lnTo>
                        <a:lnTo>
                          <a:pt x="120" y="44"/>
                        </a:lnTo>
                        <a:lnTo>
                          <a:pt x="118" y="50"/>
                        </a:lnTo>
                        <a:lnTo>
                          <a:pt x="116" y="56"/>
                        </a:lnTo>
                        <a:lnTo>
                          <a:pt x="116" y="66"/>
                        </a:lnTo>
                        <a:lnTo>
                          <a:pt x="116" y="76"/>
                        </a:lnTo>
                        <a:lnTo>
                          <a:pt x="114" y="86"/>
                        </a:lnTo>
                        <a:lnTo>
                          <a:pt x="112" y="96"/>
                        </a:lnTo>
                        <a:lnTo>
                          <a:pt x="106" y="104"/>
                        </a:lnTo>
                        <a:lnTo>
                          <a:pt x="94" y="116"/>
                        </a:lnTo>
                        <a:lnTo>
                          <a:pt x="90" y="126"/>
                        </a:lnTo>
                        <a:lnTo>
                          <a:pt x="80" y="124"/>
                        </a:lnTo>
                        <a:lnTo>
                          <a:pt x="74" y="122"/>
                        </a:lnTo>
                        <a:lnTo>
                          <a:pt x="68" y="120"/>
                        </a:lnTo>
                        <a:lnTo>
                          <a:pt x="62" y="118"/>
                        </a:lnTo>
                        <a:lnTo>
                          <a:pt x="54" y="120"/>
                        </a:lnTo>
                        <a:lnTo>
                          <a:pt x="50" y="114"/>
                        </a:lnTo>
                        <a:lnTo>
                          <a:pt x="46" y="114"/>
                        </a:lnTo>
                        <a:lnTo>
                          <a:pt x="42" y="112"/>
                        </a:lnTo>
                        <a:lnTo>
                          <a:pt x="38" y="110"/>
                        </a:lnTo>
                        <a:lnTo>
                          <a:pt x="34" y="108"/>
                        </a:lnTo>
                        <a:lnTo>
                          <a:pt x="34" y="102"/>
                        </a:lnTo>
                        <a:lnTo>
                          <a:pt x="32" y="92"/>
                        </a:lnTo>
                        <a:lnTo>
                          <a:pt x="30" y="86"/>
                        </a:lnTo>
                        <a:lnTo>
                          <a:pt x="26" y="82"/>
                        </a:lnTo>
                        <a:lnTo>
                          <a:pt x="18" y="76"/>
                        </a:lnTo>
                        <a:lnTo>
                          <a:pt x="12" y="72"/>
                        </a:lnTo>
                        <a:lnTo>
                          <a:pt x="8" y="66"/>
                        </a:lnTo>
                        <a:lnTo>
                          <a:pt x="6" y="62"/>
                        </a:lnTo>
                        <a:lnTo>
                          <a:pt x="8" y="60"/>
                        </a:lnTo>
                        <a:lnTo>
                          <a:pt x="6" y="58"/>
                        </a:lnTo>
                        <a:lnTo>
                          <a:pt x="4" y="54"/>
                        </a:lnTo>
                        <a:lnTo>
                          <a:pt x="0" y="48"/>
                        </a:lnTo>
                        <a:lnTo>
                          <a:pt x="0" y="42"/>
                        </a:lnTo>
                        <a:lnTo>
                          <a:pt x="6" y="46"/>
                        </a:lnTo>
                        <a:lnTo>
                          <a:pt x="12" y="46"/>
                        </a:lnTo>
                        <a:lnTo>
                          <a:pt x="16" y="46"/>
                        </a:lnTo>
                        <a:lnTo>
                          <a:pt x="20" y="46"/>
                        </a:lnTo>
                        <a:lnTo>
                          <a:pt x="30" y="36"/>
                        </a:lnTo>
                        <a:lnTo>
                          <a:pt x="42" y="24"/>
                        </a:lnTo>
                        <a:lnTo>
                          <a:pt x="54" y="16"/>
                        </a:lnTo>
                        <a:lnTo>
                          <a:pt x="58" y="12"/>
                        </a:lnTo>
                        <a:lnTo>
                          <a:pt x="56" y="8"/>
                        </a:lnTo>
                        <a:lnTo>
                          <a:pt x="56" y="6"/>
                        </a:lnTo>
                        <a:lnTo>
                          <a:pt x="58" y="4"/>
                        </a:lnTo>
                        <a:lnTo>
                          <a:pt x="62" y="2"/>
                        </a:lnTo>
                        <a:lnTo>
                          <a:pt x="68" y="0"/>
                        </a:lnTo>
                        <a:lnTo>
                          <a:pt x="76" y="0"/>
                        </a:lnTo>
                        <a:lnTo>
                          <a:pt x="7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4" name="íṣļîḑé"/>
                  <p:cNvSpPr/>
                  <p:nvPr/>
                </p:nvSpPr>
                <p:spPr bwMode="auto">
                  <a:xfrm>
                    <a:off x="5252694" y="4157692"/>
                    <a:ext cx="85388" cy="226972"/>
                  </a:xfrm>
                  <a:custGeom>
                    <a:avLst/>
                    <a:gdLst>
                      <a:gd name="T0" fmla="*/ 0 w 48"/>
                      <a:gd name="T1" fmla="*/ 2147483647 h 136"/>
                      <a:gd name="T2" fmla="*/ 2147483647 w 48"/>
                      <a:gd name="T3" fmla="*/ 2147483647 h 136"/>
                      <a:gd name="T4" fmla="*/ 2147483647 w 48"/>
                      <a:gd name="T5" fmla="*/ 2147483647 h 136"/>
                      <a:gd name="T6" fmla="*/ 2147483647 w 48"/>
                      <a:gd name="T7" fmla="*/ 2147483647 h 136"/>
                      <a:gd name="T8" fmla="*/ 2147483647 w 48"/>
                      <a:gd name="T9" fmla="*/ 2147483647 h 136"/>
                      <a:gd name="T10" fmla="*/ 2147483647 w 48"/>
                      <a:gd name="T11" fmla="*/ 2147483647 h 136"/>
                      <a:gd name="T12" fmla="*/ 2147483647 w 48"/>
                      <a:gd name="T13" fmla="*/ 2147483647 h 136"/>
                      <a:gd name="T14" fmla="*/ 2147483647 w 48"/>
                      <a:gd name="T15" fmla="*/ 2147483647 h 136"/>
                      <a:gd name="T16" fmla="*/ 2147483647 w 48"/>
                      <a:gd name="T17" fmla="*/ 2147483647 h 136"/>
                      <a:gd name="T18" fmla="*/ 2147483647 w 48"/>
                      <a:gd name="T19" fmla="*/ 2147483647 h 136"/>
                      <a:gd name="T20" fmla="*/ 2147483647 w 48"/>
                      <a:gd name="T21" fmla="*/ 2147483647 h 136"/>
                      <a:gd name="T22" fmla="*/ 2147483647 w 48"/>
                      <a:gd name="T23" fmla="*/ 2147483647 h 136"/>
                      <a:gd name="T24" fmla="*/ 2147483647 w 48"/>
                      <a:gd name="T25" fmla="*/ 2147483647 h 136"/>
                      <a:gd name="T26" fmla="*/ 2147483647 w 48"/>
                      <a:gd name="T27" fmla="*/ 2147483647 h 136"/>
                      <a:gd name="T28" fmla="*/ 2147483647 w 48"/>
                      <a:gd name="T29" fmla="*/ 2147483647 h 136"/>
                      <a:gd name="T30" fmla="*/ 2147483647 w 48"/>
                      <a:gd name="T31" fmla="*/ 2147483647 h 136"/>
                      <a:gd name="T32" fmla="*/ 2147483647 w 48"/>
                      <a:gd name="T33" fmla="*/ 2147483647 h 136"/>
                      <a:gd name="T34" fmla="*/ 2147483647 w 48"/>
                      <a:gd name="T35" fmla="*/ 2147483647 h 136"/>
                      <a:gd name="T36" fmla="*/ 2147483647 w 48"/>
                      <a:gd name="T37" fmla="*/ 2147483647 h 136"/>
                      <a:gd name="T38" fmla="*/ 2147483647 w 48"/>
                      <a:gd name="T39" fmla="*/ 2147483647 h 136"/>
                      <a:gd name="T40" fmla="*/ 2147483647 w 48"/>
                      <a:gd name="T41" fmla="*/ 2147483647 h 136"/>
                      <a:gd name="T42" fmla="*/ 2147483647 w 48"/>
                      <a:gd name="T43" fmla="*/ 2147483647 h 136"/>
                      <a:gd name="T44" fmla="*/ 2147483647 w 48"/>
                      <a:gd name="T45" fmla="*/ 2147483647 h 136"/>
                      <a:gd name="T46" fmla="*/ 2147483647 w 48"/>
                      <a:gd name="T47" fmla="*/ 2147483647 h 136"/>
                      <a:gd name="T48" fmla="*/ 2147483647 w 48"/>
                      <a:gd name="T49" fmla="*/ 2147483647 h 136"/>
                      <a:gd name="T50" fmla="*/ 2147483647 w 48"/>
                      <a:gd name="T51" fmla="*/ 2147483647 h 136"/>
                      <a:gd name="T52" fmla="*/ 2147483647 w 48"/>
                      <a:gd name="T53" fmla="*/ 2147483647 h 136"/>
                      <a:gd name="T54" fmla="*/ 2147483647 w 48"/>
                      <a:gd name="T55" fmla="*/ 2147483647 h 136"/>
                      <a:gd name="T56" fmla="*/ 2147483647 w 48"/>
                      <a:gd name="T57" fmla="*/ 2147483647 h 136"/>
                      <a:gd name="T58" fmla="*/ 2147483647 w 48"/>
                      <a:gd name="T59" fmla="*/ 2147483647 h 136"/>
                      <a:gd name="T60" fmla="*/ 2147483647 w 48"/>
                      <a:gd name="T61" fmla="*/ 2147483647 h 136"/>
                      <a:gd name="T62" fmla="*/ 2147483647 w 48"/>
                      <a:gd name="T63" fmla="*/ 2147483647 h 136"/>
                      <a:gd name="T64" fmla="*/ 2147483647 w 48"/>
                      <a:gd name="T65" fmla="*/ 0 h 136"/>
                      <a:gd name="T66" fmla="*/ 2147483647 w 48"/>
                      <a:gd name="T67" fmla="*/ 0 h 136"/>
                      <a:gd name="T68" fmla="*/ 2147483647 w 48"/>
                      <a:gd name="T69" fmla="*/ 2147483647 h 136"/>
                      <a:gd name="T70" fmla="*/ 2147483647 w 48"/>
                      <a:gd name="T71" fmla="*/ 2147483647 h 136"/>
                      <a:gd name="T72" fmla="*/ 2147483647 w 48"/>
                      <a:gd name="T73" fmla="*/ 2147483647 h 136"/>
                      <a:gd name="T74" fmla="*/ 2147483647 w 48"/>
                      <a:gd name="T75" fmla="*/ 2147483647 h 136"/>
                      <a:gd name="T76" fmla="*/ 2147483647 w 48"/>
                      <a:gd name="T77" fmla="*/ 2147483647 h 136"/>
                      <a:gd name="T78" fmla="*/ 2147483647 w 48"/>
                      <a:gd name="T79" fmla="*/ 2147483647 h 136"/>
                      <a:gd name="T80" fmla="*/ 2147483647 w 48"/>
                      <a:gd name="T81" fmla="*/ 2147483647 h 136"/>
                      <a:gd name="T82" fmla="*/ 2147483647 w 48"/>
                      <a:gd name="T83" fmla="*/ 2147483647 h 136"/>
                      <a:gd name="T84" fmla="*/ 2147483647 w 48"/>
                      <a:gd name="T85" fmla="*/ 2147483647 h 136"/>
                      <a:gd name="T86" fmla="*/ 2147483647 w 48"/>
                      <a:gd name="T87" fmla="*/ 2147483647 h 136"/>
                      <a:gd name="T88" fmla="*/ 0 w 48"/>
                      <a:gd name="T89" fmla="*/ 2147483647 h 136"/>
                      <a:gd name="T90" fmla="*/ 0 w 48"/>
                      <a:gd name="T91" fmla="*/ 2147483647 h 136"/>
                      <a:gd name="T92" fmla="*/ 0 w 48"/>
                      <a:gd name="T93" fmla="*/ 2147483647 h 136"/>
                      <a:gd name="T94" fmla="*/ 0 w 48"/>
                      <a:gd name="T95" fmla="*/ 2147483647 h 136"/>
                      <a:gd name="T96" fmla="*/ 0 w 48"/>
                      <a:gd name="T97" fmla="*/ 2147483647 h 1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48"/>
                      <a:gd name="T148" fmla="*/ 0 h 136"/>
                      <a:gd name="T149" fmla="*/ 48 w 48"/>
                      <a:gd name="T150" fmla="*/ 136 h 1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48" h="136">
                        <a:moveTo>
                          <a:pt x="0" y="82"/>
                        </a:moveTo>
                        <a:lnTo>
                          <a:pt x="6" y="82"/>
                        </a:lnTo>
                        <a:lnTo>
                          <a:pt x="8" y="88"/>
                        </a:lnTo>
                        <a:lnTo>
                          <a:pt x="12" y="90"/>
                        </a:lnTo>
                        <a:lnTo>
                          <a:pt x="18" y="90"/>
                        </a:lnTo>
                        <a:lnTo>
                          <a:pt x="26" y="90"/>
                        </a:lnTo>
                        <a:lnTo>
                          <a:pt x="26" y="100"/>
                        </a:lnTo>
                        <a:lnTo>
                          <a:pt x="24" y="108"/>
                        </a:lnTo>
                        <a:lnTo>
                          <a:pt x="22" y="118"/>
                        </a:lnTo>
                        <a:lnTo>
                          <a:pt x="24" y="126"/>
                        </a:lnTo>
                        <a:lnTo>
                          <a:pt x="28" y="128"/>
                        </a:lnTo>
                        <a:lnTo>
                          <a:pt x="32" y="132"/>
                        </a:lnTo>
                        <a:lnTo>
                          <a:pt x="34" y="136"/>
                        </a:lnTo>
                        <a:lnTo>
                          <a:pt x="34" y="128"/>
                        </a:lnTo>
                        <a:lnTo>
                          <a:pt x="36" y="126"/>
                        </a:lnTo>
                        <a:lnTo>
                          <a:pt x="38" y="124"/>
                        </a:lnTo>
                        <a:lnTo>
                          <a:pt x="42" y="120"/>
                        </a:lnTo>
                        <a:lnTo>
                          <a:pt x="44" y="118"/>
                        </a:lnTo>
                        <a:lnTo>
                          <a:pt x="46" y="112"/>
                        </a:lnTo>
                        <a:lnTo>
                          <a:pt x="48" y="106"/>
                        </a:lnTo>
                        <a:lnTo>
                          <a:pt x="48" y="98"/>
                        </a:lnTo>
                        <a:lnTo>
                          <a:pt x="48" y="92"/>
                        </a:lnTo>
                        <a:lnTo>
                          <a:pt x="44" y="86"/>
                        </a:lnTo>
                        <a:lnTo>
                          <a:pt x="36" y="74"/>
                        </a:lnTo>
                        <a:lnTo>
                          <a:pt x="30" y="66"/>
                        </a:lnTo>
                        <a:lnTo>
                          <a:pt x="28" y="60"/>
                        </a:lnTo>
                        <a:lnTo>
                          <a:pt x="26" y="54"/>
                        </a:lnTo>
                        <a:lnTo>
                          <a:pt x="28" y="46"/>
                        </a:lnTo>
                        <a:lnTo>
                          <a:pt x="30" y="38"/>
                        </a:lnTo>
                        <a:lnTo>
                          <a:pt x="30" y="12"/>
                        </a:lnTo>
                        <a:lnTo>
                          <a:pt x="28" y="10"/>
                        </a:lnTo>
                        <a:lnTo>
                          <a:pt x="26" y="6"/>
                        </a:lnTo>
                        <a:lnTo>
                          <a:pt x="24" y="0"/>
                        </a:lnTo>
                        <a:lnTo>
                          <a:pt x="8" y="0"/>
                        </a:lnTo>
                        <a:lnTo>
                          <a:pt x="10" y="8"/>
                        </a:lnTo>
                        <a:lnTo>
                          <a:pt x="14" y="18"/>
                        </a:lnTo>
                        <a:lnTo>
                          <a:pt x="12" y="20"/>
                        </a:lnTo>
                        <a:lnTo>
                          <a:pt x="10" y="24"/>
                        </a:lnTo>
                        <a:lnTo>
                          <a:pt x="6" y="28"/>
                        </a:lnTo>
                        <a:lnTo>
                          <a:pt x="6" y="34"/>
                        </a:lnTo>
                        <a:lnTo>
                          <a:pt x="6" y="44"/>
                        </a:lnTo>
                        <a:lnTo>
                          <a:pt x="8" y="50"/>
                        </a:lnTo>
                        <a:lnTo>
                          <a:pt x="4" y="56"/>
                        </a:lnTo>
                        <a:lnTo>
                          <a:pt x="2" y="62"/>
                        </a:lnTo>
                        <a:lnTo>
                          <a:pt x="0" y="68"/>
                        </a:lnTo>
                        <a:lnTo>
                          <a:pt x="0" y="74"/>
                        </a:lnTo>
                        <a:lnTo>
                          <a:pt x="0" y="76"/>
                        </a:lnTo>
                        <a:lnTo>
                          <a:pt x="0" y="80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5" name="íSļïḋe"/>
                  <p:cNvSpPr/>
                  <p:nvPr/>
                </p:nvSpPr>
                <p:spPr bwMode="auto">
                  <a:xfrm>
                    <a:off x="4952461" y="4114259"/>
                    <a:ext cx="325022" cy="302629"/>
                  </a:xfrm>
                  <a:custGeom>
                    <a:avLst/>
                    <a:gdLst>
                      <a:gd name="T0" fmla="*/ 2147483647 w 186"/>
                      <a:gd name="T1" fmla="*/ 2147483647 h 182"/>
                      <a:gd name="T2" fmla="*/ 2147483647 w 186"/>
                      <a:gd name="T3" fmla="*/ 2147483647 h 182"/>
                      <a:gd name="T4" fmla="*/ 2147483647 w 186"/>
                      <a:gd name="T5" fmla="*/ 2147483647 h 182"/>
                      <a:gd name="T6" fmla="*/ 2147483647 w 186"/>
                      <a:gd name="T7" fmla="*/ 2147483647 h 182"/>
                      <a:gd name="T8" fmla="*/ 2147483647 w 186"/>
                      <a:gd name="T9" fmla="*/ 2147483647 h 182"/>
                      <a:gd name="T10" fmla="*/ 2147483647 w 186"/>
                      <a:gd name="T11" fmla="*/ 2147483647 h 182"/>
                      <a:gd name="T12" fmla="*/ 2147483647 w 186"/>
                      <a:gd name="T13" fmla="*/ 2147483647 h 182"/>
                      <a:gd name="T14" fmla="*/ 2147483647 w 186"/>
                      <a:gd name="T15" fmla="*/ 2147483647 h 182"/>
                      <a:gd name="T16" fmla="*/ 2147483647 w 186"/>
                      <a:gd name="T17" fmla="*/ 2147483647 h 182"/>
                      <a:gd name="T18" fmla="*/ 2147483647 w 186"/>
                      <a:gd name="T19" fmla="*/ 2147483647 h 182"/>
                      <a:gd name="T20" fmla="*/ 2147483647 w 186"/>
                      <a:gd name="T21" fmla="*/ 2147483647 h 182"/>
                      <a:gd name="T22" fmla="*/ 2147483647 w 186"/>
                      <a:gd name="T23" fmla="*/ 2147483647 h 182"/>
                      <a:gd name="T24" fmla="*/ 2147483647 w 186"/>
                      <a:gd name="T25" fmla="*/ 2147483647 h 182"/>
                      <a:gd name="T26" fmla="*/ 2147483647 w 186"/>
                      <a:gd name="T27" fmla="*/ 2147483647 h 182"/>
                      <a:gd name="T28" fmla="*/ 2147483647 w 186"/>
                      <a:gd name="T29" fmla="*/ 2147483647 h 182"/>
                      <a:gd name="T30" fmla="*/ 2147483647 w 186"/>
                      <a:gd name="T31" fmla="*/ 2147483647 h 182"/>
                      <a:gd name="T32" fmla="*/ 2147483647 w 186"/>
                      <a:gd name="T33" fmla="*/ 2147483647 h 182"/>
                      <a:gd name="T34" fmla="*/ 2147483647 w 186"/>
                      <a:gd name="T35" fmla="*/ 0 h 182"/>
                      <a:gd name="T36" fmla="*/ 2147483647 w 186"/>
                      <a:gd name="T37" fmla="*/ 2147483647 h 182"/>
                      <a:gd name="T38" fmla="*/ 2147483647 w 186"/>
                      <a:gd name="T39" fmla="*/ 2147483647 h 182"/>
                      <a:gd name="T40" fmla="*/ 2147483647 w 186"/>
                      <a:gd name="T41" fmla="*/ 2147483647 h 182"/>
                      <a:gd name="T42" fmla="*/ 2147483647 w 186"/>
                      <a:gd name="T43" fmla="*/ 2147483647 h 182"/>
                      <a:gd name="T44" fmla="*/ 2147483647 w 186"/>
                      <a:gd name="T45" fmla="*/ 2147483647 h 182"/>
                      <a:gd name="T46" fmla="*/ 2147483647 w 186"/>
                      <a:gd name="T47" fmla="*/ 2147483647 h 182"/>
                      <a:gd name="T48" fmla="*/ 2147483647 w 186"/>
                      <a:gd name="T49" fmla="*/ 2147483647 h 182"/>
                      <a:gd name="T50" fmla="*/ 2147483647 w 186"/>
                      <a:gd name="T51" fmla="*/ 2147483647 h 182"/>
                      <a:gd name="T52" fmla="*/ 2147483647 w 186"/>
                      <a:gd name="T53" fmla="*/ 2147483647 h 182"/>
                      <a:gd name="T54" fmla="*/ 2147483647 w 186"/>
                      <a:gd name="T55" fmla="*/ 2147483647 h 182"/>
                      <a:gd name="T56" fmla="*/ 2147483647 w 186"/>
                      <a:gd name="T57" fmla="*/ 2147483647 h 182"/>
                      <a:gd name="T58" fmla="*/ 2147483647 w 186"/>
                      <a:gd name="T59" fmla="*/ 2147483647 h 182"/>
                      <a:gd name="T60" fmla="*/ 2147483647 w 186"/>
                      <a:gd name="T61" fmla="*/ 2147483647 h 182"/>
                      <a:gd name="T62" fmla="*/ 2147483647 w 186"/>
                      <a:gd name="T63" fmla="*/ 2147483647 h 182"/>
                      <a:gd name="T64" fmla="*/ 2147483647 w 186"/>
                      <a:gd name="T65" fmla="*/ 2147483647 h 182"/>
                      <a:gd name="T66" fmla="*/ 2147483647 w 186"/>
                      <a:gd name="T67" fmla="*/ 2147483647 h 182"/>
                      <a:gd name="T68" fmla="*/ 2147483647 w 186"/>
                      <a:gd name="T69" fmla="*/ 2147483647 h 182"/>
                      <a:gd name="T70" fmla="*/ 2147483647 w 186"/>
                      <a:gd name="T71" fmla="*/ 2147483647 h 182"/>
                      <a:gd name="T72" fmla="*/ 0 w 186"/>
                      <a:gd name="T73" fmla="*/ 2147483647 h 182"/>
                      <a:gd name="T74" fmla="*/ 2147483647 w 186"/>
                      <a:gd name="T75" fmla="*/ 2147483647 h 182"/>
                      <a:gd name="T76" fmla="*/ 2147483647 w 186"/>
                      <a:gd name="T77" fmla="*/ 2147483647 h 182"/>
                      <a:gd name="T78" fmla="*/ 2147483647 w 186"/>
                      <a:gd name="T79" fmla="*/ 2147483647 h 182"/>
                      <a:gd name="T80" fmla="*/ 2147483647 w 186"/>
                      <a:gd name="T81" fmla="*/ 2147483647 h 182"/>
                      <a:gd name="T82" fmla="*/ 2147483647 w 186"/>
                      <a:gd name="T83" fmla="*/ 2147483647 h 18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86"/>
                      <a:gd name="T127" fmla="*/ 0 h 182"/>
                      <a:gd name="T128" fmla="*/ 186 w 186"/>
                      <a:gd name="T129" fmla="*/ 182 h 18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86" h="182">
                        <a:moveTo>
                          <a:pt x="72" y="182"/>
                        </a:moveTo>
                        <a:lnTo>
                          <a:pt x="82" y="172"/>
                        </a:lnTo>
                        <a:lnTo>
                          <a:pt x="94" y="160"/>
                        </a:lnTo>
                        <a:lnTo>
                          <a:pt x="106" y="152"/>
                        </a:lnTo>
                        <a:lnTo>
                          <a:pt x="110" y="148"/>
                        </a:lnTo>
                        <a:lnTo>
                          <a:pt x="108" y="144"/>
                        </a:lnTo>
                        <a:lnTo>
                          <a:pt x="108" y="142"/>
                        </a:lnTo>
                        <a:lnTo>
                          <a:pt x="110" y="140"/>
                        </a:lnTo>
                        <a:lnTo>
                          <a:pt x="114" y="138"/>
                        </a:lnTo>
                        <a:lnTo>
                          <a:pt x="120" y="136"/>
                        </a:lnTo>
                        <a:lnTo>
                          <a:pt x="130" y="136"/>
                        </a:lnTo>
                        <a:lnTo>
                          <a:pt x="128" y="132"/>
                        </a:lnTo>
                        <a:lnTo>
                          <a:pt x="128" y="128"/>
                        </a:lnTo>
                        <a:lnTo>
                          <a:pt x="128" y="126"/>
                        </a:lnTo>
                        <a:lnTo>
                          <a:pt x="134" y="124"/>
                        </a:lnTo>
                        <a:lnTo>
                          <a:pt x="140" y="120"/>
                        </a:lnTo>
                        <a:lnTo>
                          <a:pt x="150" y="116"/>
                        </a:lnTo>
                        <a:lnTo>
                          <a:pt x="162" y="114"/>
                        </a:lnTo>
                        <a:lnTo>
                          <a:pt x="172" y="108"/>
                        </a:lnTo>
                        <a:lnTo>
                          <a:pt x="172" y="98"/>
                        </a:lnTo>
                        <a:lnTo>
                          <a:pt x="172" y="92"/>
                        </a:lnTo>
                        <a:lnTo>
                          <a:pt x="174" y="86"/>
                        </a:lnTo>
                        <a:lnTo>
                          <a:pt x="180" y="76"/>
                        </a:lnTo>
                        <a:lnTo>
                          <a:pt x="178" y="70"/>
                        </a:lnTo>
                        <a:lnTo>
                          <a:pt x="178" y="60"/>
                        </a:lnTo>
                        <a:lnTo>
                          <a:pt x="178" y="54"/>
                        </a:lnTo>
                        <a:lnTo>
                          <a:pt x="182" y="50"/>
                        </a:lnTo>
                        <a:lnTo>
                          <a:pt x="184" y="46"/>
                        </a:lnTo>
                        <a:lnTo>
                          <a:pt x="186" y="44"/>
                        </a:lnTo>
                        <a:lnTo>
                          <a:pt x="182" y="34"/>
                        </a:lnTo>
                        <a:lnTo>
                          <a:pt x="180" y="26"/>
                        </a:lnTo>
                        <a:lnTo>
                          <a:pt x="166" y="16"/>
                        </a:lnTo>
                        <a:lnTo>
                          <a:pt x="160" y="12"/>
                        </a:lnTo>
                        <a:lnTo>
                          <a:pt x="150" y="8"/>
                        </a:lnTo>
                        <a:lnTo>
                          <a:pt x="146" y="6"/>
                        </a:lnTo>
                        <a:lnTo>
                          <a:pt x="140" y="0"/>
                        </a:lnTo>
                        <a:lnTo>
                          <a:pt x="136" y="0"/>
                        </a:lnTo>
                        <a:lnTo>
                          <a:pt x="128" y="2"/>
                        </a:lnTo>
                        <a:lnTo>
                          <a:pt x="118" y="8"/>
                        </a:lnTo>
                        <a:lnTo>
                          <a:pt x="112" y="10"/>
                        </a:lnTo>
                        <a:lnTo>
                          <a:pt x="108" y="14"/>
                        </a:lnTo>
                        <a:lnTo>
                          <a:pt x="106" y="18"/>
                        </a:lnTo>
                        <a:lnTo>
                          <a:pt x="104" y="24"/>
                        </a:lnTo>
                        <a:lnTo>
                          <a:pt x="104" y="62"/>
                        </a:lnTo>
                        <a:lnTo>
                          <a:pt x="106" y="70"/>
                        </a:lnTo>
                        <a:lnTo>
                          <a:pt x="108" y="72"/>
                        </a:lnTo>
                        <a:lnTo>
                          <a:pt x="114" y="76"/>
                        </a:lnTo>
                        <a:lnTo>
                          <a:pt x="124" y="76"/>
                        </a:lnTo>
                        <a:lnTo>
                          <a:pt x="124" y="88"/>
                        </a:lnTo>
                        <a:lnTo>
                          <a:pt x="122" y="92"/>
                        </a:lnTo>
                        <a:lnTo>
                          <a:pt x="120" y="96"/>
                        </a:lnTo>
                        <a:lnTo>
                          <a:pt x="116" y="98"/>
                        </a:lnTo>
                        <a:lnTo>
                          <a:pt x="114" y="98"/>
                        </a:lnTo>
                        <a:lnTo>
                          <a:pt x="110" y="90"/>
                        </a:lnTo>
                        <a:lnTo>
                          <a:pt x="106" y="86"/>
                        </a:lnTo>
                        <a:lnTo>
                          <a:pt x="96" y="78"/>
                        </a:lnTo>
                        <a:lnTo>
                          <a:pt x="90" y="72"/>
                        </a:lnTo>
                        <a:lnTo>
                          <a:pt x="86" y="70"/>
                        </a:lnTo>
                        <a:lnTo>
                          <a:pt x="86" y="66"/>
                        </a:lnTo>
                        <a:lnTo>
                          <a:pt x="80" y="68"/>
                        </a:lnTo>
                        <a:lnTo>
                          <a:pt x="78" y="70"/>
                        </a:lnTo>
                        <a:lnTo>
                          <a:pt x="76" y="70"/>
                        </a:lnTo>
                        <a:lnTo>
                          <a:pt x="72" y="72"/>
                        </a:lnTo>
                        <a:lnTo>
                          <a:pt x="66" y="70"/>
                        </a:lnTo>
                        <a:lnTo>
                          <a:pt x="60" y="68"/>
                        </a:lnTo>
                        <a:lnTo>
                          <a:pt x="56" y="64"/>
                        </a:lnTo>
                        <a:lnTo>
                          <a:pt x="54" y="60"/>
                        </a:lnTo>
                        <a:lnTo>
                          <a:pt x="32" y="52"/>
                        </a:lnTo>
                        <a:lnTo>
                          <a:pt x="32" y="82"/>
                        </a:lnTo>
                        <a:lnTo>
                          <a:pt x="30" y="86"/>
                        </a:lnTo>
                        <a:lnTo>
                          <a:pt x="26" y="88"/>
                        </a:lnTo>
                        <a:lnTo>
                          <a:pt x="24" y="88"/>
                        </a:lnTo>
                        <a:lnTo>
                          <a:pt x="0" y="88"/>
                        </a:lnTo>
                        <a:lnTo>
                          <a:pt x="0" y="152"/>
                        </a:lnTo>
                        <a:lnTo>
                          <a:pt x="16" y="170"/>
                        </a:lnTo>
                        <a:lnTo>
                          <a:pt x="18" y="172"/>
                        </a:lnTo>
                        <a:lnTo>
                          <a:pt x="22" y="174"/>
                        </a:lnTo>
                        <a:lnTo>
                          <a:pt x="28" y="172"/>
                        </a:lnTo>
                        <a:lnTo>
                          <a:pt x="36" y="170"/>
                        </a:lnTo>
                        <a:lnTo>
                          <a:pt x="40" y="172"/>
                        </a:lnTo>
                        <a:lnTo>
                          <a:pt x="46" y="176"/>
                        </a:lnTo>
                        <a:lnTo>
                          <a:pt x="52" y="178"/>
                        </a:lnTo>
                        <a:lnTo>
                          <a:pt x="58" y="182"/>
                        </a:lnTo>
                        <a:lnTo>
                          <a:pt x="72" y="1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6" name="ïSľíďê"/>
                  <p:cNvSpPr/>
                  <p:nvPr/>
                </p:nvSpPr>
                <p:spPr bwMode="auto">
                  <a:xfrm>
                    <a:off x="4666001" y="4047007"/>
                    <a:ext cx="342926" cy="365677"/>
                  </a:xfrm>
                  <a:custGeom>
                    <a:avLst/>
                    <a:gdLst>
                      <a:gd name="T0" fmla="*/ 2147483647 w 197"/>
                      <a:gd name="T1" fmla="*/ 2147483647 h 220"/>
                      <a:gd name="T2" fmla="*/ 2147483647 w 197"/>
                      <a:gd name="T3" fmla="*/ 2147483647 h 220"/>
                      <a:gd name="T4" fmla="*/ 2147483647 w 197"/>
                      <a:gd name="T5" fmla="*/ 2147483647 h 220"/>
                      <a:gd name="T6" fmla="*/ 2147483647 w 197"/>
                      <a:gd name="T7" fmla="*/ 2147483647 h 220"/>
                      <a:gd name="T8" fmla="*/ 2147483647 w 197"/>
                      <a:gd name="T9" fmla="*/ 2147483647 h 220"/>
                      <a:gd name="T10" fmla="*/ 2147483647 w 197"/>
                      <a:gd name="T11" fmla="*/ 2147483647 h 220"/>
                      <a:gd name="T12" fmla="*/ 0 w 197"/>
                      <a:gd name="T13" fmla="*/ 2147483647 h 220"/>
                      <a:gd name="T14" fmla="*/ 2147483647 w 197"/>
                      <a:gd name="T15" fmla="*/ 2147483647 h 220"/>
                      <a:gd name="T16" fmla="*/ 2147483647 w 197"/>
                      <a:gd name="T17" fmla="*/ 2147483647 h 220"/>
                      <a:gd name="T18" fmla="*/ 2147483647 w 197"/>
                      <a:gd name="T19" fmla="*/ 2147483647 h 220"/>
                      <a:gd name="T20" fmla="*/ 2147483647 w 197"/>
                      <a:gd name="T21" fmla="*/ 2147483647 h 220"/>
                      <a:gd name="T22" fmla="*/ 2147483647 w 197"/>
                      <a:gd name="T23" fmla="*/ 2147483647 h 220"/>
                      <a:gd name="T24" fmla="*/ 2147483647 w 197"/>
                      <a:gd name="T25" fmla="*/ 2147483647 h 220"/>
                      <a:gd name="T26" fmla="*/ 2147483647 w 197"/>
                      <a:gd name="T27" fmla="*/ 2147483647 h 220"/>
                      <a:gd name="T28" fmla="*/ 2147483647 w 197"/>
                      <a:gd name="T29" fmla="*/ 2147483647 h 220"/>
                      <a:gd name="T30" fmla="*/ 2147483647 w 197"/>
                      <a:gd name="T31" fmla="*/ 2147483647 h 220"/>
                      <a:gd name="T32" fmla="*/ 2147483647 w 197"/>
                      <a:gd name="T33" fmla="*/ 2147483647 h 220"/>
                      <a:gd name="T34" fmla="*/ 2147483647 w 197"/>
                      <a:gd name="T35" fmla="*/ 0 h 220"/>
                      <a:gd name="T36" fmla="*/ 2147483647 w 197"/>
                      <a:gd name="T37" fmla="*/ 2147483647 h 220"/>
                      <a:gd name="T38" fmla="*/ 2147483647 w 197"/>
                      <a:gd name="T39" fmla="*/ 2147483647 h 220"/>
                      <a:gd name="T40" fmla="*/ 2147483647 w 197"/>
                      <a:gd name="T41" fmla="*/ 2147483647 h 220"/>
                      <a:gd name="T42" fmla="*/ 2147483647 w 197"/>
                      <a:gd name="T43" fmla="*/ 2147483647 h 220"/>
                      <a:gd name="T44" fmla="*/ 2147483647 w 197"/>
                      <a:gd name="T45" fmla="*/ 2147483647 h 220"/>
                      <a:gd name="T46" fmla="*/ 2147483647 w 197"/>
                      <a:gd name="T47" fmla="*/ 2147483647 h 220"/>
                      <a:gd name="T48" fmla="*/ 2147483647 w 197"/>
                      <a:gd name="T49" fmla="*/ 2147483647 h 220"/>
                      <a:gd name="T50" fmla="*/ 2147483647 w 197"/>
                      <a:gd name="T51" fmla="*/ 2147483647 h 220"/>
                      <a:gd name="T52" fmla="*/ 2147483647 w 197"/>
                      <a:gd name="T53" fmla="*/ 2147483647 h 220"/>
                      <a:gd name="T54" fmla="*/ 2147483647 w 197"/>
                      <a:gd name="T55" fmla="*/ 2147483647 h 220"/>
                      <a:gd name="T56" fmla="*/ 2147483647 w 197"/>
                      <a:gd name="T57" fmla="*/ 2147483647 h 220"/>
                      <a:gd name="T58" fmla="*/ 2147483647 w 197"/>
                      <a:gd name="T59" fmla="*/ 2147483647 h 220"/>
                      <a:gd name="T60" fmla="*/ 2147483647 w 197"/>
                      <a:gd name="T61" fmla="*/ 2147483647 h 220"/>
                      <a:gd name="T62" fmla="*/ 2147483647 w 197"/>
                      <a:gd name="T63" fmla="*/ 2147483647 h 220"/>
                      <a:gd name="T64" fmla="*/ 2147483647 w 197"/>
                      <a:gd name="T65" fmla="*/ 2147483647 h 220"/>
                      <a:gd name="T66" fmla="*/ 2147483647 w 197"/>
                      <a:gd name="T67" fmla="*/ 2147483647 h 220"/>
                      <a:gd name="T68" fmla="*/ 2147483647 w 197"/>
                      <a:gd name="T69" fmla="*/ 2147483647 h 220"/>
                      <a:gd name="T70" fmla="*/ 2147483647 w 197"/>
                      <a:gd name="T71" fmla="*/ 2147483647 h 22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97"/>
                      <a:gd name="T109" fmla="*/ 0 h 220"/>
                      <a:gd name="T110" fmla="*/ 197 w 197"/>
                      <a:gd name="T111" fmla="*/ 220 h 22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97" h="220">
                        <a:moveTo>
                          <a:pt x="181" y="212"/>
                        </a:moveTo>
                        <a:lnTo>
                          <a:pt x="159" y="220"/>
                        </a:lnTo>
                        <a:lnTo>
                          <a:pt x="117" y="220"/>
                        </a:lnTo>
                        <a:lnTo>
                          <a:pt x="107" y="216"/>
                        </a:lnTo>
                        <a:lnTo>
                          <a:pt x="105" y="214"/>
                        </a:lnTo>
                        <a:lnTo>
                          <a:pt x="101" y="210"/>
                        </a:lnTo>
                        <a:lnTo>
                          <a:pt x="33" y="210"/>
                        </a:lnTo>
                        <a:lnTo>
                          <a:pt x="27" y="206"/>
                        </a:lnTo>
                        <a:lnTo>
                          <a:pt x="25" y="204"/>
                        </a:lnTo>
                        <a:lnTo>
                          <a:pt x="21" y="204"/>
                        </a:lnTo>
                        <a:lnTo>
                          <a:pt x="11" y="206"/>
                        </a:lnTo>
                        <a:lnTo>
                          <a:pt x="4" y="206"/>
                        </a:lnTo>
                        <a:lnTo>
                          <a:pt x="0" y="204"/>
                        </a:lnTo>
                        <a:lnTo>
                          <a:pt x="0" y="194"/>
                        </a:lnTo>
                        <a:lnTo>
                          <a:pt x="4" y="188"/>
                        </a:lnTo>
                        <a:lnTo>
                          <a:pt x="4" y="180"/>
                        </a:lnTo>
                        <a:lnTo>
                          <a:pt x="4" y="174"/>
                        </a:lnTo>
                        <a:lnTo>
                          <a:pt x="7" y="162"/>
                        </a:lnTo>
                        <a:lnTo>
                          <a:pt x="11" y="150"/>
                        </a:lnTo>
                        <a:lnTo>
                          <a:pt x="13" y="140"/>
                        </a:lnTo>
                        <a:lnTo>
                          <a:pt x="19" y="132"/>
                        </a:lnTo>
                        <a:lnTo>
                          <a:pt x="25" y="122"/>
                        </a:lnTo>
                        <a:lnTo>
                          <a:pt x="31" y="112"/>
                        </a:lnTo>
                        <a:lnTo>
                          <a:pt x="35" y="104"/>
                        </a:lnTo>
                        <a:lnTo>
                          <a:pt x="35" y="92"/>
                        </a:lnTo>
                        <a:lnTo>
                          <a:pt x="33" y="84"/>
                        </a:lnTo>
                        <a:lnTo>
                          <a:pt x="29" y="74"/>
                        </a:lnTo>
                        <a:lnTo>
                          <a:pt x="25" y="66"/>
                        </a:lnTo>
                        <a:lnTo>
                          <a:pt x="23" y="56"/>
                        </a:lnTo>
                        <a:lnTo>
                          <a:pt x="23" y="52"/>
                        </a:lnTo>
                        <a:lnTo>
                          <a:pt x="25" y="48"/>
                        </a:lnTo>
                        <a:lnTo>
                          <a:pt x="27" y="44"/>
                        </a:lnTo>
                        <a:lnTo>
                          <a:pt x="27" y="40"/>
                        </a:lnTo>
                        <a:lnTo>
                          <a:pt x="27" y="32"/>
                        </a:lnTo>
                        <a:lnTo>
                          <a:pt x="23" y="24"/>
                        </a:lnTo>
                        <a:lnTo>
                          <a:pt x="15" y="0"/>
                        </a:lnTo>
                        <a:lnTo>
                          <a:pt x="79" y="0"/>
                        </a:lnTo>
                        <a:lnTo>
                          <a:pt x="79" y="12"/>
                        </a:lnTo>
                        <a:lnTo>
                          <a:pt x="85" y="24"/>
                        </a:lnTo>
                        <a:lnTo>
                          <a:pt x="93" y="32"/>
                        </a:lnTo>
                        <a:lnTo>
                          <a:pt x="95" y="34"/>
                        </a:lnTo>
                        <a:lnTo>
                          <a:pt x="99" y="34"/>
                        </a:lnTo>
                        <a:lnTo>
                          <a:pt x="111" y="34"/>
                        </a:lnTo>
                        <a:lnTo>
                          <a:pt x="119" y="34"/>
                        </a:lnTo>
                        <a:lnTo>
                          <a:pt x="121" y="32"/>
                        </a:lnTo>
                        <a:lnTo>
                          <a:pt x="123" y="28"/>
                        </a:lnTo>
                        <a:lnTo>
                          <a:pt x="123" y="20"/>
                        </a:lnTo>
                        <a:lnTo>
                          <a:pt x="143" y="20"/>
                        </a:lnTo>
                        <a:lnTo>
                          <a:pt x="145" y="22"/>
                        </a:lnTo>
                        <a:lnTo>
                          <a:pt x="147" y="24"/>
                        </a:lnTo>
                        <a:lnTo>
                          <a:pt x="151" y="26"/>
                        </a:lnTo>
                        <a:lnTo>
                          <a:pt x="159" y="26"/>
                        </a:lnTo>
                        <a:lnTo>
                          <a:pt x="165" y="24"/>
                        </a:lnTo>
                        <a:lnTo>
                          <a:pt x="167" y="46"/>
                        </a:lnTo>
                        <a:lnTo>
                          <a:pt x="165" y="68"/>
                        </a:lnTo>
                        <a:lnTo>
                          <a:pt x="165" y="72"/>
                        </a:lnTo>
                        <a:lnTo>
                          <a:pt x="169" y="74"/>
                        </a:lnTo>
                        <a:lnTo>
                          <a:pt x="171" y="82"/>
                        </a:lnTo>
                        <a:lnTo>
                          <a:pt x="171" y="86"/>
                        </a:lnTo>
                        <a:lnTo>
                          <a:pt x="169" y="92"/>
                        </a:lnTo>
                        <a:lnTo>
                          <a:pt x="175" y="94"/>
                        </a:lnTo>
                        <a:lnTo>
                          <a:pt x="179" y="94"/>
                        </a:lnTo>
                        <a:lnTo>
                          <a:pt x="183" y="92"/>
                        </a:lnTo>
                        <a:lnTo>
                          <a:pt x="191" y="92"/>
                        </a:lnTo>
                        <a:lnTo>
                          <a:pt x="197" y="92"/>
                        </a:lnTo>
                        <a:lnTo>
                          <a:pt x="197" y="122"/>
                        </a:lnTo>
                        <a:lnTo>
                          <a:pt x="195" y="126"/>
                        </a:lnTo>
                        <a:lnTo>
                          <a:pt x="191" y="128"/>
                        </a:lnTo>
                        <a:lnTo>
                          <a:pt x="189" y="128"/>
                        </a:lnTo>
                        <a:lnTo>
                          <a:pt x="165" y="128"/>
                        </a:lnTo>
                        <a:lnTo>
                          <a:pt x="165" y="192"/>
                        </a:lnTo>
                        <a:lnTo>
                          <a:pt x="181" y="210"/>
                        </a:lnTo>
                        <a:lnTo>
                          <a:pt x="181" y="2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7" name="iṣļîde"/>
                  <p:cNvSpPr/>
                  <p:nvPr/>
                </p:nvSpPr>
                <p:spPr bwMode="auto">
                  <a:xfrm>
                    <a:off x="4879469" y="4408481"/>
                    <a:ext cx="258916" cy="278810"/>
                  </a:xfrm>
                  <a:custGeom>
                    <a:avLst/>
                    <a:gdLst>
                      <a:gd name="T0" fmla="*/ 2147483647 w 148"/>
                      <a:gd name="T1" fmla="*/ 2147483647 h 168"/>
                      <a:gd name="T2" fmla="*/ 2147483647 w 148"/>
                      <a:gd name="T3" fmla="*/ 2147483647 h 168"/>
                      <a:gd name="T4" fmla="*/ 2147483647 w 148"/>
                      <a:gd name="T5" fmla="*/ 2147483647 h 168"/>
                      <a:gd name="T6" fmla="*/ 2147483647 w 148"/>
                      <a:gd name="T7" fmla="*/ 2147483647 h 168"/>
                      <a:gd name="T8" fmla="*/ 2147483647 w 148"/>
                      <a:gd name="T9" fmla="*/ 2147483647 h 168"/>
                      <a:gd name="T10" fmla="*/ 2147483647 w 148"/>
                      <a:gd name="T11" fmla="*/ 2147483647 h 168"/>
                      <a:gd name="T12" fmla="*/ 2147483647 w 148"/>
                      <a:gd name="T13" fmla="*/ 2147483647 h 168"/>
                      <a:gd name="T14" fmla="*/ 2147483647 w 148"/>
                      <a:gd name="T15" fmla="*/ 2147483647 h 168"/>
                      <a:gd name="T16" fmla="*/ 2147483647 w 148"/>
                      <a:gd name="T17" fmla="*/ 2147483647 h 168"/>
                      <a:gd name="T18" fmla="*/ 2147483647 w 148"/>
                      <a:gd name="T19" fmla="*/ 2147483647 h 168"/>
                      <a:gd name="T20" fmla="*/ 2147483647 w 148"/>
                      <a:gd name="T21" fmla="*/ 2147483647 h 168"/>
                      <a:gd name="T22" fmla="*/ 2147483647 w 148"/>
                      <a:gd name="T23" fmla="*/ 2147483647 h 168"/>
                      <a:gd name="T24" fmla="*/ 2147483647 w 148"/>
                      <a:gd name="T25" fmla="*/ 2147483647 h 168"/>
                      <a:gd name="T26" fmla="*/ 2147483647 w 148"/>
                      <a:gd name="T27" fmla="*/ 2147483647 h 168"/>
                      <a:gd name="T28" fmla="*/ 2147483647 w 148"/>
                      <a:gd name="T29" fmla="*/ 2147483647 h 168"/>
                      <a:gd name="T30" fmla="*/ 2147483647 w 148"/>
                      <a:gd name="T31" fmla="*/ 2147483647 h 168"/>
                      <a:gd name="T32" fmla="*/ 2147483647 w 148"/>
                      <a:gd name="T33" fmla="*/ 2147483647 h 168"/>
                      <a:gd name="T34" fmla="*/ 2147483647 w 148"/>
                      <a:gd name="T35" fmla="*/ 2147483647 h 168"/>
                      <a:gd name="T36" fmla="*/ 2147483647 w 148"/>
                      <a:gd name="T37" fmla="*/ 2147483647 h 168"/>
                      <a:gd name="T38" fmla="*/ 2147483647 w 148"/>
                      <a:gd name="T39" fmla="*/ 2147483647 h 168"/>
                      <a:gd name="T40" fmla="*/ 2147483647 w 148"/>
                      <a:gd name="T41" fmla="*/ 2147483647 h 168"/>
                      <a:gd name="T42" fmla="*/ 2147483647 w 148"/>
                      <a:gd name="T43" fmla="*/ 2147483647 h 168"/>
                      <a:gd name="T44" fmla="*/ 2147483647 w 148"/>
                      <a:gd name="T45" fmla="*/ 2147483647 h 168"/>
                      <a:gd name="T46" fmla="*/ 2147483647 w 148"/>
                      <a:gd name="T47" fmla="*/ 2147483647 h 168"/>
                      <a:gd name="T48" fmla="*/ 2147483647 w 148"/>
                      <a:gd name="T49" fmla="*/ 2147483647 h 168"/>
                      <a:gd name="T50" fmla="*/ 2147483647 w 148"/>
                      <a:gd name="T51" fmla="*/ 2147483647 h 168"/>
                      <a:gd name="T52" fmla="*/ 2147483647 w 148"/>
                      <a:gd name="T53" fmla="*/ 2147483647 h 168"/>
                      <a:gd name="T54" fmla="*/ 2147483647 w 148"/>
                      <a:gd name="T55" fmla="*/ 2147483647 h 168"/>
                      <a:gd name="T56" fmla="*/ 2147483647 w 148"/>
                      <a:gd name="T57" fmla="*/ 2147483647 h 168"/>
                      <a:gd name="T58" fmla="*/ 2147483647 w 148"/>
                      <a:gd name="T59" fmla="*/ 2147483647 h 168"/>
                      <a:gd name="T60" fmla="*/ 2147483647 w 148"/>
                      <a:gd name="T61" fmla="*/ 2147483647 h 168"/>
                      <a:gd name="T62" fmla="*/ 2147483647 w 148"/>
                      <a:gd name="T63" fmla="*/ 2147483647 h 168"/>
                      <a:gd name="T64" fmla="*/ 2147483647 w 148"/>
                      <a:gd name="T65" fmla="*/ 2147483647 h 168"/>
                      <a:gd name="T66" fmla="*/ 2147483647 w 148"/>
                      <a:gd name="T67" fmla="*/ 2147483647 h 168"/>
                      <a:gd name="T68" fmla="*/ 2147483647 w 148"/>
                      <a:gd name="T69" fmla="*/ 2147483647 h 168"/>
                      <a:gd name="T70" fmla="*/ 2147483647 w 148"/>
                      <a:gd name="T71" fmla="*/ 2147483647 h 168"/>
                      <a:gd name="T72" fmla="*/ 2147483647 w 148"/>
                      <a:gd name="T73" fmla="*/ 2147483647 h 168"/>
                      <a:gd name="T74" fmla="*/ 2147483647 w 148"/>
                      <a:gd name="T75" fmla="*/ 2147483647 h 168"/>
                      <a:gd name="T76" fmla="*/ 2147483647 w 148"/>
                      <a:gd name="T77" fmla="*/ 2147483647 h 168"/>
                      <a:gd name="T78" fmla="*/ 2147483647 w 148"/>
                      <a:gd name="T79" fmla="*/ 2147483647 h 168"/>
                      <a:gd name="T80" fmla="*/ 2147483647 w 148"/>
                      <a:gd name="T81" fmla="*/ 2147483647 h 168"/>
                      <a:gd name="T82" fmla="*/ 2147483647 w 148"/>
                      <a:gd name="T83" fmla="*/ 2147483647 h 168"/>
                      <a:gd name="T84" fmla="*/ 2147483647 w 148"/>
                      <a:gd name="T85" fmla="*/ 2147483647 h 168"/>
                      <a:gd name="T86" fmla="*/ 2147483647 w 148"/>
                      <a:gd name="T87" fmla="*/ 2147483647 h 168"/>
                      <a:gd name="T88" fmla="*/ 2147483647 w 148"/>
                      <a:gd name="T89" fmla="*/ 2147483647 h 168"/>
                      <a:gd name="T90" fmla="*/ 0 w 148"/>
                      <a:gd name="T91" fmla="*/ 2147483647 h 168"/>
                      <a:gd name="T92" fmla="*/ 0 w 148"/>
                      <a:gd name="T93" fmla="*/ 2147483647 h 168"/>
                      <a:gd name="T94" fmla="*/ 2147483647 w 148"/>
                      <a:gd name="T95" fmla="*/ 2147483647 h 168"/>
                      <a:gd name="T96" fmla="*/ 2147483647 w 148"/>
                      <a:gd name="T97" fmla="*/ 2147483647 h 168"/>
                      <a:gd name="T98" fmla="*/ 2147483647 w 148"/>
                      <a:gd name="T99" fmla="*/ 2147483647 h 168"/>
                      <a:gd name="T100" fmla="*/ 2147483647 w 148"/>
                      <a:gd name="T101" fmla="*/ 2147483647 h 168"/>
                      <a:gd name="T102" fmla="*/ 2147483647 w 148"/>
                      <a:gd name="T103" fmla="*/ 2147483647 h 168"/>
                      <a:gd name="T104" fmla="*/ 2147483647 w 148"/>
                      <a:gd name="T105" fmla="*/ 2147483647 h 168"/>
                      <a:gd name="T106" fmla="*/ 2147483647 w 148"/>
                      <a:gd name="T107" fmla="*/ 2147483647 h 168"/>
                      <a:gd name="T108" fmla="*/ 2147483647 w 148"/>
                      <a:gd name="T109" fmla="*/ 0 h 168"/>
                      <a:gd name="T110" fmla="*/ 2147483647 w 148"/>
                      <a:gd name="T111" fmla="*/ 0 h 168"/>
                      <a:gd name="T112" fmla="*/ 2147483647 w 148"/>
                      <a:gd name="T113" fmla="*/ 2147483647 h 168"/>
                      <a:gd name="T114" fmla="*/ 2147483647 w 148"/>
                      <a:gd name="T115" fmla="*/ 2147483647 h 16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48"/>
                      <a:gd name="T175" fmla="*/ 0 h 168"/>
                      <a:gd name="T176" fmla="*/ 148 w 148"/>
                      <a:gd name="T177" fmla="*/ 168 h 16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48" h="168">
                        <a:moveTo>
                          <a:pt x="94" y="8"/>
                        </a:moveTo>
                        <a:lnTo>
                          <a:pt x="98" y="14"/>
                        </a:lnTo>
                        <a:lnTo>
                          <a:pt x="100" y="18"/>
                        </a:lnTo>
                        <a:lnTo>
                          <a:pt x="102" y="20"/>
                        </a:lnTo>
                        <a:lnTo>
                          <a:pt x="100" y="22"/>
                        </a:lnTo>
                        <a:lnTo>
                          <a:pt x="102" y="26"/>
                        </a:lnTo>
                        <a:lnTo>
                          <a:pt x="106" y="32"/>
                        </a:lnTo>
                        <a:lnTo>
                          <a:pt x="112" y="36"/>
                        </a:lnTo>
                        <a:lnTo>
                          <a:pt x="120" y="42"/>
                        </a:lnTo>
                        <a:lnTo>
                          <a:pt x="124" y="46"/>
                        </a:lnTo>
                        <a:lnTo>
                          <a:pt x="126" y="52"/>
                        </a:lnTo>
                        <a:lnTo>
                          <a:pt x="128" y="62"/>
                        </a:lnTo>
                        <a:lnTo>
                          <a:pt x="128" y="68"/>
                        </a:lnTo>
                        <a:lnTo>
                          <a:pt x="132" y="70"/>
                        </a:lnTo>
                        <a:lnTo>
                          <a:pt x="136" y="72"/>
                        </a:lnTo>
                        <a:lnTo>
                          <a:pt x="140" y="74"/>
                        </a:lnTo>
                        <a:lnTo>
                          <a:pt x="144" y="74"/>
                        </a:lnTo>
                        <a:lnTo>
                          <a:pt x="148" y="80"/>
                        </a:lnTo>
                        <a:lnTo>
                          <a:pt x="140" y="84"/>
                        </a:lnTo>
                        <a:lnTo>
                          <a:pt x="134" y="88"/>
                        </a:lnTo>
                        <a:lnTo>
                          <a:pt x="126" y="100"/>
                        </a:lnTo>
                        <a:lnTo>
                          <a:pt x="116" y="112"/>
                        </a:lnTo>
                        <a:lnTo>
                          <a:pt x="106" y="122"/>
                        </a:lnTo>
                        <a:lnTo>
                          <a:pt x="104" y="124"/>
                        </a:lnTo>
                        <a:lnTo>
                          <a:pt x="100" y="126"/>
                        </a:lnTo>
                        <a:lnTo>
                          <a:pt x="98" y="128"/>
                        </a:lnTo>
                        <a:lnTo>
                          <a:pt x="94" y="132"/>
                        </a:lnTo>
                        <a:lnTo>
                          <a:pt x="92" y="138"/>
                        </a:lnTo>
                        <a:lnTo>
                          <a:pt x="88" y="142"/>
                        </a:lnTo>
                        <a:lnTo>
                          <a:pt x="84" y="146"/>
                        </a:lnTo>
                        <a:lnTo>
                          <a:pt x="78" y="148"/>
                        </a:lnTo>
                        <a:lnTo>
                          <a:pt x="72" y="146"/>
                        </a:lnTo>
                        <a:lnTo>
                          <a:pt x="68" y="142"/>
                        </a:lnTo>
                        <a:lnTo>
                          <a:pt x="62" y="140"/>
                        </a:lnTo>
                        <a:lnTo>
                          <a:pt x="56" y="138"/>
                        </a:lnTo>
                        <a:lnTo>
                          <a:pt x="52" y="142"/>
                        </a:lnTo>
                        <a:lnTo>
                          <a:pt x="44" y="150"/>
                        </a:lnTo>
                        <a:lnTo>
                          <a:pt x="36" y="162"/>
                        </a:lnTo>
                        <a:lnTo>
                          <a:pt x="28" y="168"/>
                        </a:lnTo>
                        <a:lnTo>
                          <a:pt x="12" y="168"/>
                        </a:lnTo>
                        <a:lnTo>
                          <a:pt x="14" y="160"/>
                        </a:lnTo>
                        <a:lnTo>
                          <a:pt x="16" y="152"/>
                        </a:lnTo>
                        <a:lnTo>
                          <a:pt x="16" y="146"/>
                        </a:lnTo>
                        <a:lnTo>
                          <a:pt x="14" y="142"/>
                        </a:lnTo>
                        <a:lnTo>
                          <a:pt x="6" y="134"/>
                        </a:lnTo>
                        <a:lnTo>
                          <a:pt x="0" y="132"/>
                        </a:lnTo>
                        <a:lnTo>
                          <a:pt x="0" y="78"/>
                        </a:lnTo>
                        <a:lnTo>
                          <a:pt x="20" y="78"/>
                        </a:lnTo>
                        <a:lnTo>
                          <a:pt x="20" y="10"/>
                        </a:lnTo>
                        <a:lnTo>
                          <a:pt x="42" y="8"/>
                        </a:lnTo>
                        <a:lnTo>
                          <a:pt x="60" y="6"/>
                        </a:lnTo>
                        <a:lnTo>
                          <a:pt x="64" y="12"/>
                        </a:lnTo>
                        <a:lnTo>
                          <a:pt x="78" y="6"/>
                        </a:lnTo>
                        <a:lnTo>
                          <a:pt x="82" y="2"/>
                        </a:lnTo>
                        <a:lnTo>
                          <a:pt x="88" y="0"/>
                        </a:lnTo>
                        <a:lnTo>
                          <a:pt x="92" y="0"/>
                        </a:lnTo>
                        <a:lnTo>
                          <a:pt x="94" y="2"/>
                        </a:lnTo>
                        <a:lnTo>
                          <a:pt x="94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8" name="iSḷiḑè"/>
                  <p:cNvSpPr/>
                  <p:nvPr/>
                </p:nvSpPr>
                <p:spPr bwMode="auto">
                  <a:xfrm>
                    <a:off x="3875479" y="3359088"/>
                    <a:ext cx="141853" cy="138705"/>
                  </a:xfrm>
                  <a:custGeom>
                    <a:avLst/>
                    <a:gdLst>
                      <a:gd name="T0" fmla="*/ 2147483647 w 82"/>
                      <a:gd name="T1" fmla="*/ 2147483647 h 82"/>
                      <a:gd name="T2" fmla="*/ 2147483647 w 82"/>
                      <a:gd name="T3" fmla="*/ 2147483647 h 82"/>
                      <a:gd name="T4" fmla="*/ 2147483647 w 82"/>
                      <a:gd name="T5" fmla="*/ 2147483647 h 82"/>
                      <a:gd name="T6" fmla="*/ 2147483647 w 82"/>
                      <a:gd name="T7" fmla="*/ 2147483647 h 82"/>
                      <a:gd name="T8" fmla="*/ 2147483647 w 82"/>
                      <a:gd name="T9" fmla="*/ 2147483647 h 82"/>
                      <a:gd name="T10" fmla="*/ 2147483647 w 82"/>
                      <a:gd name="T11" fmla="*/ 2147483647 h 82"/>
                      <a:gd name="T12" fmla="*/ 2147483647 w 82"/>
                      <a:gd name="T13" fmla="*/ 2147483647 h 82"/>
                      <a:gd name="T14" fmla="*/ 2147483647 w 82"/>
                      <a:gd name="T15" fmla="*/ 2147483647 h 82"/>
                      <a:gd name="T16" fmla="*/ 2147483647 w 82"/>
                      <a:gd name="T17" fmla="*/ 2147483647 h 82"/>
                      <a:gd name="T18" fmla="*/ 2147483647 w 82"/>
                      <a:gd name="T19" fmla="*/ 2147483647 h 82"/>
                      <a:gd name="T20" fmla="*/ 2147483647 w 82"/>
                      <a:gd name="T21" fmla="*/ 2147483647 h 82"/>
                      <a:gd name="T22" fmla="*/ 2147483647 w 82"/>
                      <a:gd name="T23" fmla="*/ 2147483647 h 82"/>
                      <a:gd name="T24" fmla="*/ 2147483647 w 82"/>
                      <a:gd name="T25" fmla="*/ 2147483647 h 82"/>
                      <a:gd name="T26" fmla="*/ 2147483647 w 82"/>
                      <a:gd name="T27" fmla="*/ 2147483647 h 82"/>
                      <a:gd name="T28" fmla="*/ 2147483647 w 82"/>
                      <a:gd name="T29" fmla="*/ 2147483647 h 82"/>
                      <a:gd name="T30" fmla="*/ 2147483647 w 82"/>
                      <a:gd name="T31" fmla="*/ 2147483647 h 82"/>
                      <a:gd name="T32" fmla="*/ 2147483647 w 82"/>
                      <a:gd name="T33" fmla="*/ 2147483647 h 82"/>
                      <a:gd name="T34" fmla="*/ 2147483647 w 82"/>
                      <a:gd name="T35" fmla="*/ 2147483647 h 82"/>
                      <a:gd name="T36" fmla="*/ 2147483647 w 82"/>
                      <a:gd name="T37" fmla="*/ 2147483647 h 82"/>
                      <a:gd name="T38" fmla="*/ 2147483647 w 82"/>
                      <a:gd name="T39" fmla="*/ 2147483647 h 82"/>
                      <a:gd name="T40" fmla="*/ 2147483647 w 82"/>
                      <a:gd name="T41" fmla="*/ 2147483647 h 82"/>
                      <a:gd name="T42" fmla="*/ 2147483647 w 82"/>
                      <a:gd name="T43" fmla="*/ 2147483647 h 82"/>
                      <a:gd name="T44" fmla="*/ 2147483647 w 82"/>
                      <a:gd name="T45" fmla="*/ 2147483647 h 82"/>
                      <a:gd name="T46" fmla="*/ 2147483647 w 82"/>
                      <a:gd name="T47" fmla="*/ 2147483647 h 82"/>
                      <a:gd name="T48" fmla="*/ 0 w 82"/>
                      <a:gd name="T49" fmla="*/ 2147483647 h 82"/>
                      <a:gd name="T50" fmla="*/ 2147483647 w 82"/>
                      <a:gd name="T51" fmla="*/ 2147483647 h 82"/>
                      <a:gd name="T52" fmla="*/ 2147483647 w 82"/>
                      <a:gd name="T53" fmla="*/ 2147483647 h 82"/>
                      <a:gd name="T54" fmla="*/ 2147483647 w 82"/>
                      <a:gd name="T55" fmla="*/ 2147483647 h 82"/>
                      <a:gd name="T56" fmla="*/ 2147483647 w 82"/>
                      <a:gd name="T57" fmla="*/ 2147483647 h 82"/>
                      <a:gd name="T58" fmla="*/ 2147483647 w 82"/>
                      <a:gd name="T59" fmla="*/ 2147483647 h 82"/>
                      <a:gd name="T60" fmla="*/ 2147483647 w 82"/>
                      <a:gd name="T61" fmla="*/ 2147483647 h 82"/>
                      <a:gd name="T62" fmla="*/ 2147483647 w 82"/>
                      <a:gd name="T63" fmla="*/ 2147483647 h 82"/>
                      <a:gd name="T64" fmla="*/ 2147483647 w 82"/>
                      <a:gd name="T65" fmla="*/ 0 h 82"/>
                      <a:gd name="T66" fmla="*/ 2147483647 w 82"/>
                      <a:gd name="T67" fmla="*/ 0 h 82"/>
                      <a:gd name="T68" fmla="*/ 2147483647 w 82"/>
                      <a:gd name="T69" fmla="*/ 2147483647 h 82"/>
                      <a:gd name="T70" fmla="*/ 2147483647 w 82"/>
                      <a:gd name="T71" fmla="*/ 2147483647 h 82"/>
                      <a:gd name="T72" fmla="*/ 2147483647 w 82"/>
                      <a:gd name="T73" fmla="*/ 2147483647 h 82"/>
                      <a:gd name="T74" fmla="*/ 2147483647 w 82"/>
                      <a:gd name="T75" fmla="*/ 2147483647 h 82"/>
                      <a:gd name="T76" fmla="*/ 2147483647 w 82"/>
                      <a:gd name="T77" fmla="*/ 2147483647 h 82"/>
                      <a:gd name="T78" fmla="*/ 2147483647 w 82"/>
                      <a:gd name="T79" fmla="*/ 2147483647 h 82"/>
                      <a:gd name="T80" fmla="*/ 2147483647 w 82"/>
                      <a:gd name="T81" fmla="*/ 2147483647 h 82"/>
                      <a:gd name="T82" fmla="*/ 2147483647 w 82"/>
                      <a:gd name="T83" fmla="*/ 2147483647 h 82"/>
                      <a:gd name="T84" fmla="*/ 2147483647 w 82"/>
                      <a:gd name="T85" fmla="*/ 2147483647 h 82"/>
                      <a:gd name="T86" fmla="*/ 2147483647 w 82"/>
                      <a:gd name="T87" fmla="*/ 2147483647 h 82"/>
                      <a:gd name="T88" fmla="*/ 2147483647 w 82"/>
                      <a:gd name="T89" fmla="*/ 2147483647 h 82"/>
                      <a:gd name="T90" fmla="*/ 2147483647 w 82"/>
                      <a:gd name="T91" fmla="*/ 2147483647 h 82"/>
                      <a:gd name="T92" fmla="*/ 2147483647 w 82"/>
                      <a:gd name="T93" fmla="*/ 2147483647 h 82"/>
                      <a:gd name="T94" fmla="*/ 2147483647 w 82"/>
                      <a:gd name="T95" fmla="*/ 2147483647 h 82"/>
                      <a:gd name="T96" fmla="*/ 2147483647 w 82"/>
                      <a:gd name="T97" fmla="*/ 2147483647 h 82"/>
                      <a:gd name="T98" fmla="*/ 2147483647 w 82"/>
                      <a:gd name="T99" fmla="*/ 2147483647 h 82"/>
                      <a:gd name="T100" fmla="*/ 2147483647 w 82"/>
                      <a:gd name="T101" fmla="*/ 2147483647 h 82"/>
                      <a:gd name="T102" fmla="*/ 2147483647 w 82"/>
                      <a:gd name="T103" fmla="*/ 2147483647 h 82"/>
                      <a:gd name="T104" fmla="*/ 2147483647 w 82"/>
                      <a:gd name="T105" fmla="*/ 2147483647 h 82"/>
                      <a:gd name="T106" fmla="*/ 2147483647 w 82"/>
                      <a:gd name="T107" fmla="*/ 2147483647 h 82"/>
                      <a:gd name="T108" fmla="*/ 2147483647 w 82"/>
                      <a:gd name="T109" fmla="*/ 2147483647 h 82"/>
                      <a:gd name="T110" fmla="*/ 2147483647 w 82"/>
                      <a:gd name="T111" fmla="*/ 2147483647 h 82"/>
                      <a:gd name="T112" fmla="*/ 2147483647 w 82"/>
                      <a:gd name="T113" fmla="*/ 2147483647 h 82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82"/>
                      <a:gd name="T172" fmla="*/ 0 h 82"/>
                      <a:gd name="T173" fmla="*/ 82 w 82"/>
                      <a:gd name="T174" fmla="*/ 82 h 82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82" h="82">
                        <a:moveTo>
                          <a:pt x="6" y="78"/>
                        </a:moveTo>
                        <a:lnTo>
                          <a:pt x="4" y="74"/>
                        </a:lnTo>
                        <a:lnTo>
                          <a:pt x="4" y="68"/>
                        </a:lnTo>
                        <a:lnTo>
                          <a:pt x="4" y="62"/>
                        </a:lnTo>
                        <a:lnTo>
                          <a:pt x="16" y="62"/>
                        </a:lnTo>
                        <a:lnTo>
                          <a:pt x="28" y="60"/>
                        </a:lnTo>
                        <a:lnTo>
                          <a:pt x="28" y="58"/>
                        </a:lnTo>
                        <a:lnTo>
                          <a:pt x="34" y="60"/>
                        </a:lnTo>
                        <a:lnTo>
                          <a:pt x="42" y="62"/>
                        </a:lnTo>
                        <a:lnTo>
                          <a:pt x="46" y="60"/>
                        </a:lnTo>
                        <a:lnTo>
                          <a:pt x="50" y="58"/>
                        </a:lnTo>
                        <a:lnTo>
                          <a:pt x="38" y="56"/>
                        </a:lnTo>
                        <a:lnTo>
                          <a:pt x="32" y="54"/>
                        </a:lnTo>
                        <a:lnTo>
                          <a:pt x="30" y="50"/>
                        </a:lnTo>
                        <a:lnTo>
                          <a:pt x="26" y="52"/>
                        </a:lnTo>
                        <a:lnTo>
                          <a:pt x="24" y="54"/>
                        </a:lnTo>
                        <a:lnTo>
                          <a:pt x="22" y="56"/>
                        </a:lnTo>
                        <a:lnTo>
                          <a:pt x="18" y="58"/>
                        </a:lnTo>
                        <a:lnTo>
                          <a:pt x="6" y="56"/>
                        </a:lnTo>
                        <a:lnTo>
                          <a:pt x="6" y="52"/>
                        </a:lnTo>
                        <a:lnTo>
                          <a:pt x="8" y="46"/>
                        </a:lnTo>
                        <a:lnTo>
                          <a:pt x="6" y="40"/>
                        </a:lnTo>
                        <a:lnTo>
                          <a:pt x="4" y="36"/>
                        </a:lnTo>
                        <a:lnTo>
                          <a:pt x="2" y="32"/>
                        </a:lnTo>
                        <a:lnTo>
                          <a:pt x="0" y="30"/>
                        </a:lnTo>
                        <a:lnTo>
                          <a:pt x="2" y="24"/>
                        </a:lnTo>
                        <a:lnTo>
                          <a:pt x="4" y="16"/>
                        </a:lnTo>
                        <a:lnTo>
                          <a:pt x="10" y="4"/>
                        </a:lnTo>
                        <a:lnTo>
                          <a:pt x="14" y="4"/>
                        </a:lnTo>
                        <a:lnTo>
                          <a:pt x="16" y="4"/>
                        </a:lnTo>
                        <a:lnTo>
                          <a:pt x="20" y="4"/>
                        </a:lnTo>
                        <a:lnTo>
                          <a:pt x="22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8" y="2"/>
                        </a:lnTo>
                        <a:lnTo>
                          <a:pt x="46" y="6"/>
                        </a:lnTo>
                        <a:lnTo>
                          <a:pt x="52" y="8"/>
                        </a:lnTo>
                        <a:lnTo>
                          <a:pt x="54" y="14"/>
                        </a:lnTo>
                        <a:lnTo>
                          <a:pt x="64" y="28"/>
                        </a:lnTo>
                        <a:lnTo>
                          <a:pt x="68" y="32"/>
                        </a:lnTo>
                        <a:lnTo>
                          <a:pt x="74" y="36"/>
                        </a:lnTo>
                        <a:lnTo>
                          <a:pt x="72" y="36"/>
                        </a:lnTo>
                        <a:lnTo>
                          <a:pt x="76" y="48"/>
                        </a:lnTo>
                        <a:lnTo>
                          <a:pt x="80" y="58"/>
                        </a:lnTo>
                        <a:lnTo>
                          <a:pt x="82" y="66"/>
                        </a:lnTo>
                        <a:lnTo>
                          <a:pt x="82" y="72"/>
                        </a:lnTo>
                        <a:lnTo>
                          <a:pt x="82" y="80"/>
                        </a:lnTo>
                        <a:lnTo>
                          <a:pt x="80" y="80"/>
                        </a:lnTo>
                        <a:lnTo>
                          <a:pt x="74" y="82"/>
                        </a:lnTo>
                        <a:lnTo>
                          <a:pt x="68" y="80"/>
                        </a:lnTo>
                        <a:lnTo>
                          <a:pt x="62" y="78"/>
                        </a:lnTo>
                        <a:lnTo>
                          <a:pt x="56" y="76"/>
                        </a:lnTo>
                        <a:lnTo>
                          <a:pt x="50" y="74"/>
                        </a:lnTo>
                        <a:lnTo>
                          <a:pt x="38" y="74"/>
                        </a:lnTo>
                        <a:lnTo>
                          <a:pt x="26" y="76"/>
                        </a:lnTo>
                        <a:lnTo>
                          <a:pt x="18" y="78"/>
                        </a:lnTo>
                        <a:lnTo>
                          <a:pt x="6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39" name="îṡ1iďé"/>
                  <p:cNvSpPr/>
                  <p:nvPr/>
                </p:nvSpPr>
                <p:spPr bwMode="auto">
                  <a:xfrm>
                    <a:off x="3885119" y="3483783"/>
                    <a:ext cx="78501" cy="39230"/>
                  </a:xfrm>
                  <a:custGeom>
                    <a:avLst/>
                    <a:gdLst>
                      <a:gd name="T0" fmla="*/ 0 w 44"/>
                      <a:gd name="T1" fmla="*/ 2147483647 h 24"/>
                      <a:gd name="T2" fmla="*/ 2147483647 w 44"/>
                      <a:gd name="T3" fmla="*/ 2147483647 h 24"/>
                      <a:gd name="T4" fmla="*/ 2147483647 w 44"/>
                      <a:gd name="T5" fmla="*/ 2147483647 h 24"/>
                      <a:gd name="T6" fmla="*/ 2147483647 w 44"/>
                      <a:gd name="T7" fmla="*/ 0 h 24"/>
                      <a:gd name="T8" fmla="*/ 2147483647 w 44"/>
                      <a:gd name="T9" fmla="*/ 0 h 24"/>
                      <a:gd name="T10" fmla="*/ 2147483647 w 44"/>
                      <a:gd name="T11" fmla="*/ 2147483647 h 24"/>
                      <a:gd name="T12" fmla="*/ 2147483647 w 44"/>
                      <a:gd name="T13" fmla="*/ 2147483647 h 24"/>
                      <a:gd name="T14" fmla="*/ 2147483647 w 44"/>
                      <a:gd name="T15" fmla="*/ 2147483647 h 24"/>
                      <a:gd name="T16" fmla="*/ 2147483647 w 44"/>
                      <a:gd name="T17" fmla="*/ 2147483647 h 24"/>
                      <a:gd name="T18" fmla="*/ 2147483647 w 44"/>
                      <a:gd name="T19" fmla="*/ 2147483647 h 24"/>
                      <a:gd name="T20" fmla="*/ 2147483647 w 44"/>
                      <a:gd name="T21" fmla="*/ 2147483647 h 24"/>
                      <a:gd name="T22" fmla="*/ 2147483647 w 44"/>
                      <a:gd name="T23" fmla="*/ 2147483647 h 24"/>
                      <a:gd name="T24" fmla="*/ 2147483647 w 44"/>
                      <a:gd name="T25" fmla="*/ 2147483647 h 24"/>
                      <a:gd name="T26" fmla="*/ 2147483647 w 44"/>
                      <a:gd name="T27" fmla="*/ 2147483647 h 24"/>
                      <a:gd name="T28" fmla="*/ 2147483647 w 44"/>
                      <a:gd name="T29" fmla="*/ 2147483647 h 24"/>
                      <a:gd name="T30" fmla="*/ 2147483647 w 44"/>
                      <a:gd name="T31" fmla="*/ 2147483647 h 24"/>
                      <a:gd name="T32" fmla="*/ 2147483647 w 44"/>
                      <a:gd name="T33" fmla="*/ 2147483647 h 24"/>
                      <a:gd name="T34" fmla="*/ 2147483647 w 44"/>
                      <a:gd name="T35" fmla="*/ 2147483647 h 24"/>
                      <a:gd name="T36" fmla="*/ 2147483647 w 44"/>
                      <a:gd name="T37" fmla="*/ 2147483647 h 24"/>
                      <a:gd name="T38" fmla="*/ 0 w 44"/>
                      <a:gd name="T39" fmla="*/ 2147483647 h 2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44"/>
                      <a:gd name="T61" fmla="*/ 0 h 24"/>
                      <a:gd name="T62" fmla="*/ 44 w 44"/>
                      <a:gd name="T63" fmla="*/ 24 h 2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44" h="24">
                        <a:moveTo>
                          <a:pt x="0" y="4"/>
                        </a:moveTo>
                        <a:lnTo>
                          <a:pt x="12" y="4"/>
                        </a:lnTo>
                        <a:lnTo>
                          <a:pt x="20" y="2"/>
                        </a:lnTo>
                        <a:lnTo>
                          <a:pt x="32" y="0"/>
                        </a:lnTo>
                        <a:lnTo>
                          <a:pt x="44" y="0"/>
                        </a:lnTo>
                        <a:lnTo>
                          <a:pt x="44" y="4"/>
                        </a:lnTo>
                        <a:lnTo>
                          <a:pt x="44" y="8"/>
                        </a:lnTo>
                        <a:lnTo>
                          <a:pt x="40" y="8"/>
                        </a:lnTo>
                        <a:lnTo>
                          <a:pt x="42" y="12"/>
                        </a:lnTo>
                        <a:lnTo>
                          <a:pt x="44" y="12"/>
                        </a:lnTo>
                        <a:lnTo>
                          <a:pt x="44" y="16"/>
                        </a:lnTo>
                        <a:lnTo>
                          <a:pt x="38" y="18"/>
                        </a:lnTo>
                        <a:lnTo>
                          <a:pt x="34" y="20"/>
                        </a:lnTo>
                        <a:lnTo>
                          <a:pt x="30" y="22"/>
                        </a:lnTo>
                        <a:lnTo>
                          <a:pt x="26" y="24"/>
                        </a:lnTo>
                        <a:lnTo>
                          <a:pt x="20" y="16"/>
                        </a:lnTo>
                        <a:lnTo>
                          <a:pt x="18" y="14"/>
                        </a:lnTo>
                        <a:lnTo>
                          <a:pt x="16" y="12"/>
                        </a:lnTo>
                        <a:lnTo>
                          <a:pt x="8" y="8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0" name="işlídé"/>
                  <p:cNvSpPr/>
                  <p:nvPr/>
                </p:nvSpPr>
                <p:spPr bwMode="auto">
                  <a:xfrm>
                    <a:off x="3930567" y="3483783"/>
                    <a:ext cx="192810" cy="158320"/>
                  </a:xfrm>
                  <a:custGeom>
                    <a:avLst/>
                    <a:gdLst>
                      <a:gd name="T0" fmla="*/ 2147483647 w 110"/>
                      <a:gd name="T1" fmla="*/ 2147483647 h 96"/>
                      <a:gd name="T2" fmla="*/ 2147483647 w 110"/>
                      <a:gd name="T3" fmla="*/ 2147483647 h 96"/>
                      <a:gd name="T4" fmla="*/ 2147483647 w 110"/>
                      <a:gd name="T5" fmla="*/ 2147483647 h 96"/>
                      <a:gd name="T6" fmla="*/ 2147483647 w 110"/>
                      <a:gd name="T7" fmla="*/ 2147483647 h 96"/>
                      <a:gd name="T8" fmla="*/ 2147483647 w 110"/>
                      <a:gd name="T9" fmla="*/ 2147483647 h 96"/>
                      <a:gd name="T10" fmla="*/ 2147483647 w 110"/>
                      <a:gd name="T11" fmla="*/ 2147483647 h 96"/>
                      <a:gd name="T12" fmla="*/ 2147483647 w 110"/>
                      <a:gd name="T13" fmla="*/ 2147483647 h 96"/>
                      <a:gd name="T14" fmla="*/ 2147483647 w 110"/>
                      <a:gd name="T15" fmla="*/ 2147483647 h 96"/>
                      <a:gd name="T16" fmla="*/ 2147483647 w 110"/>
                      <a:gd name="T17" fmla="*/ 2147483647 h 96"/>
                      <a:gd name="T18" fmla="*/ 2147483647 w 110"/>
                      <a:gd name="T19" fmla="*/ 2147483647 h 96"/>
                      <a:gd name="T20" fmla="*/ 2147483647 w 110"/>
                      <a:gd name="T21" fmla="*/ 2147483647 h 96"/>
                      <a:gd name="T22" fmla="*/ 2147483647 w 110"/>
                      <a:gd name="T23" fmla="*/ 2147483647 h 96"/>
                      <a:gd name="T24" fmla="*/ 2147483647 w 110"/>
                      <a:gd name="T25" fmla="*/ 2147483647 h 96"/>
                      <a:gd name="T26" fmla="*/ 2147483647 w 110"/>
                      <a:gd name="T27" fmla="*/ 2147483647 h 96"/>
                      <a:gd name="T28" fmla="*/ 2147483647 w 110"/>
                      <a:gd name="T29" fmla="*/ 2147483647 h 96"/>
                      <a:gd name="T30" fmla="*/ 2147483647 w 110"/>
                      <a:gd name="T31" fmla="*/ 2147483647 h 96"/>
                      <a:gd name="T32" fmla="*/ 2147483647 w 110"/>
                      <a:gd name="T33" fmla="*/ 2147483647 h 96"/>
                      <a:gd name="T34" fmla="*/ 2147483647 w 110"/>
                      <a:gd name="T35" fmla="*/ 2147483647 h 96"/>
                      <a:gd name="T36" fmla="*/ 2147483647 w 110"/>
                      <a:gd name="T37" fmla="*/ 2147483647 h 96"/>
                      <a:gd name="T38" fmla="*/ 2147483647 w 110"/>
                      <a:gd name="T39" fmla="*/ 2147483647 h 96"/>
                      <a:gd name="T40" fmla="*/ 2147483647 w 110"/>
                      <a:gd name="T41" fmla="*/ 2147483647 h 96"/>
                      <a:gd name="T42" fmla="*/ 2147483647 w 110"/>
                      <a:gd name="T43" fmla="*/ 2147483647 h 96"/>
                      <a:gd name="T44" fmla="*/ 2147483647 w 110"/>
                      <a:gd name="T45" fmla="*/ 2147483647 h 96"/>
                      <a:gd name="T46" fmla="*/ 2147483647 w 110"/>
                      <a:gd name="T47" fmla="*/ 2147483647 h 96"/>
                      <a:gd name="T48" fmla="*/ 2147483647 w 110"/>
                      <a:gd name="T49" fmla="*/ 2147483647 h 96"/>
                      <a:gd name="T50" fmla="*/ 2147483647 w 110"/>
                      <a:gd name="T51" fmla="*/ 2147483647 h 96"/>
                      <a:gd name="T52" fmla="*/ 2147483647 w 110"/>
                      <a:gd name="T53" fmla="*/ 2147483647 h 96"/>
                      <a:gd name="T54" fmla="*/ 2147483647 w 110"/>
                      <a:gd name="T55" fmla="*/ 2147483647 h 96"/>
                      <a:gd name="T56" fmla="*/ 2147483647 w 110"/>
                      <a:gd name="T57" fmla="*/ 2147483647 h 96"/>
                      <a:gd name="T58" fmla="*/ 2147483647 w 110"/>
                      <a:gd name="T59" fmla="*/ 2147483647 h 96"/>
                      <a:gd name="T60" fmla="*/ 2147483647 w 110"/>
                      <a:gd name="T61" fmla="*/ 2147483647 h 96"/>
                      <a:gd name="T62" fmla="*/ 2147483647 w 110"/>
                      <a:gd name="T63" fmla="*/ 2147483647 h 9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10"/>
                      <a:gd name="T97" fmla="*/ 0 h 96"/>
                      <a:gd name="T98" fmla="*/ 110 w 110"/>
                      <a:gd name="T99" fmla="*/ 96 h 9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10" h="96">
                        <a:moveTo>
                          <a:pt x="28" y="66"/>
                        </a:moveTo>
                        <a:lnTo>
                          <a:pt x="32" y="60"/>
                        </a:lnTo>
                        <a:lnTo>
                          <a:pt x="38" y="54"/>
                        </a:lnTo>
                        <a:lnTo>
                          <a:pt x="44" y="48"/>
                        </a:lnTo>
                        <a:lnTo>
                          <a:pt x="50" y="46"/>
                        </a:lnTo>
                        <a:lnTo>
                          <a:pt x="56" y="48"/>
                        </a:lnTo>
                        <a:lnTo>
                          <a:pt x="60" y="50"/>
                        </a:lnTo>
                        <a:lnTo>
                          <a:pt x="62" y="54"/>
                        </a:lnTo>
                        <a:lnTo>
                          <a:pt x="64" y="60"/>
                        </a:lnTo>
                        <a:lnTo>
                          <a:pt x="66" y="68"/>
                        </a:lnTo>
                        <a:lnTo>
                          <a:pt x="70" y="78"/>
                        </a:lnTo>
                        <a:lnTo>
                          <a:pt x="74" y="76"/>
                        </a:lnTo>
                        <a:lnTo>
                          <a:pt x="76" y="74"/>
                        </a:lnTo>
                        <a:lnTo>
                          <a:pt x="84" y="78"/>
                        </a:lnTo>
                        <a:lnTo>
                          <a:pt x="84" y="90"/>
                        </a:lnTo>
                        <a:lnTo>
                          <a:pt x="86" y="96"/>
                        </a:lnTo>
                        <a:lnTo>
                          <a:pt x="90" y="96"/>
                        </a:lnTo>
                        <a:lnTo>
                          <a:pt x="96" y="96"/>
                        </a:lnTo>
                        <a:lnTo>
                          <a:pt x="100" y="96"/>
                        </a:lnTo>
                        <a:lnTo>
                          <a:pt x="102" y="96"/>
                        </a:lnTo>
                        <a:lnTo>
                          <a:pt x="104" y="92"/>
                        </a:lnTo>
                        <a:lnTo>
                          <a:pt x="106" y="84"/>
                        </a:lnTo>
                        <a:lnTo>
                          <a:pt x="106" y="82"/>
                        </a:lnTo>
                        <a:lnTo>
                          <a:pt x="104" y="80"/>
                        </a:lnTo>
                        <a:lnTo>
                          <a:pt x="102" y="78"/>
                        </a:lnTo>
                        <a:lnTo>
                          <a:pt x="102" y="76"/>
                        </a:lnTo>
                        <a:lnTo>
                          <a:pt x="106" y="74"/>
                        </a:lnTo>
                        <a:lnTo>
                          <a:pt x="110" y="72"/>
                        </a:lnTo>
                        <a:lnTo>
                          <a:pt x="108" y="68"/>
                        </a:lnTo>
                        <a:lnTo>
                          <a:pt x="106" y="64"/>
                        </a:lnTo>
                        <a:lnTo>
                          <a:pt x="104" y="52"/>
                        </a:lnTo>
                        <a:lnTo>
                          <a:pt x="106" y="46"/>
                        </a:lnTo>
                        <a:lnTo>
                          <a:pt x="106" y="44"/>
                        </a:lnTo>
                        <a:lnTo>
                          <a:pt x="110" y="44"/>
                        </a:lnTo>
                        <a:lnTo>
                          <a:pt x="104" y="42"/>
                        </a:lnTo>
                        <a:lnTo>
                          <a:pt x="102" y="40"/>
                        </a:lnTo>
                        <a:lnTo>
                          <a:pt x="98" y="26"/>
                        </a:lnTo>
                        <a:lnTo>
                          <a:pt x="94" y="14"/>
                        </a:lnTo>
                        <a:lnTo>
                          <a:pt x="90" y="8"/>
                        </a:lnTo>
                        <a:lnTo>
                          <a:pt x="84" y="6"/>
                        </a:lnTo>
                        <a:lnTo>
                          <a:pt x="82" y="8"/>
                        </a:lnTo>
                        <a:lnTo>
                          <a:pt x="80" y="10"/>
                        </a:lnTo>
                        <a:lnTo>
                          <a:pt x="74" y="10"/>
                        </a:lnTo>
                        <a:lnTo>
                          <a:pt x="60" y="8"/>
                        </a:lnTo>
                        <a:lnTo>
                          <a:pt x="50" y="6"/>
                        </a:lnTo>
                        <a:lnTo>
                          <a:pt x="48" y="6"/>
                        </a:lnTo>
                        <a:lnTo>
                          <a:pt x="42" y="8"/>
                        </a:lnTo>
                        <a:lnTo>
                          <a:pt x="36" y="6"/>
                        </a:lnTo>
                        <a:lnTo>
                          <a:pt x="30" y="4"/>
                        </a:lnTo>
                        <a:lnTo>
                          <a:pt x="24" y="2"/>
                        </a:lnTo>
                        <a:lnTo>
                          <a:pt x="18" y="0"/>
                        </a:lnTo>
                        <a:lnTo>
                          <a:pt x="18" y="4"/>
                        </a:lnTo>
                        <a:lnTo>
                          <a:pt x="18" y="8"/>
                        </a:lnTo>
                        <a:lnTo>
                          <a:pt x="14" y="8"/>
                        </a:lnTo>
                        <a:lnTo>
                          <a:pt x="16" y="12"/>
                        </a:lnTo>
                        <a:lnTo>
                          <a:pt x="18" y="12"/>
                        </a:lnTo>
                        <a:lnTo>
                          <a:pt x="18" y="16"/>
                        </a:lnTo>
                        <a:lnTo>
                          <a:pt x="12" y="18"/>
                        </a:lnTo>
                        <a:lnTo>
                          <a:pt x="8" y="20"/>
                        </a:lnTo>
                        <a:lnTo>
                          <a:pt x="4" y="22"/>
                        </a:lnTo>
                        <a:lnTo>
                          <a:pt x="0" y="24"/>
                        </a:lnTo>
                        <a:lnTo>
                          <a:pt x="16" y="42"/>
                        </a:lnTo>
                        <a:lnTo>
                          <a:pt x="22" y="52"/>
                        </a:lnTo>
                        <a:lnTo>
                          <a:pt x="28" y="6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1" name="îS1îḋè"/>
                  <p:cNvSpPr/>
                  <p:nvPr/>
                </p:nvSpPr>
                <p:spPr bwMode="auto">
                  <a:xfrm>
                    <a:off x="3980147" y="3559440"/>
                    <a:ext cx="74370" cy="93870"/>
                  </a:xfrm>
                  <a:custGeom>
                    <a:avLst/>
                    <a:gdLst>
                      <a:gd name="T0" fmla="*/ 2147483647 w 42"/>
                      <a:gd name="T1" fmla="*/ 2147483647 h 56"/>
                      <a:gd name="T2" fmla="*/ 2147483647 w 42"/>
                      <a:gd name="T3" fmla="*/ 2147483647 h 56"/>
                      <a:gd name="T4" fmla="*/ 2147483647 w 42"/>
                      <a:gd name="T5" fmla="*/ 2147483647 h 56"/>
                      <a:gd name="T6" fmla="*/ 2147483647 w 42"/>
                      <a:gd name="T7" fmla="*/ 2147483647 h 56"/>
                      <a:gd name="T8" fmla="*/ 2147483647 w 42"/>
                      <a:gd name="T9" fmla="*/ 2147483647 h 56"/>
                      <a:gd name="T10" fmla="*/ 0 w 42"/>
                      <a:gd name="T11" fmla="*/ 2147483647 h 56"/>
                      <a:gd name="T12" fmla="*/ 2147483647 w 42"/>
                      <a:gd name="T13" fmla="*/ 2147483647 h 56"/>
                      <a:gd name="T14" fmla="*/ 2147483647 w 42"/>
                      <a:gd name="T15" fmla="*/ 2147483647 h 56"/>
                      <a:gd name="T16" fmla="*/ 2147483647 w 42"/>
                      <a:gd name="T17" fmla="*/ 2147483647 h 56"/>
                      <a:gd name="T18" fmla="*/ 2147483647 w 42"/>
                      <a:gd name="T19" fmla="*/ 0 h 56"/>
                      <a:gd name="T20" fmla="*/ 2147483647 w 42"/>
                      <a:gd name="T21" fmla="*/ 2147483647 h 56"/>
                      <a:gd name="T22" fmla="*/ 2147483647 w 42"/>
                      <a:gd name="T23" fmla="*/ 2147483647 h 56"/>
                      <a:gd name="T24" fmla="*/ 2147483647 w 42"/>
                      <a:gd name="T25" fmla="*/ 2147483647 h 56"/>
                      <a:gd name="T26" fmla="*/ 2147483647 w 42"/>
                      <a:gd name="T27" fmla="*/ 2147483647 h 56"/>
                      <a:gd name="T28" fmla="*/ 2147483647 w 42"/>
                      <a:gd name="T29" fmla="*/ 2147483647 h 56"/>
                      <a:gd name="T30" fmla="*/ 2147483647 w 42"/>
                      <a:gd name="T31" fmla="*/ 2147483647 h 56"/>
                      <a:gd name="T32" fmla="*/ 2147483647 w 42"/>
                      <a:gd name="T33" fmla="*/ 2147483647 h 56"/>
                      <a:gd name="T34" fmla="*/ 2147483647 w 42"/>
                      <a:gd name="T35" fmla="*/ 2147483647 h 56"/>
                      <a:gd name="T36" fmla="*/ 2147483647 w 42"/>
                      <a:gd name="T37" fmla="*/ 2147483647 h 56"/>
                      <a:gd name="T38" fmla="*/ 2147483647 w 42"/>
                      <a:gd name="T39" fmla="*/ 2147483647 h 56"/>
                      <a:gd name="T40" fmla="*/ 2147483647 w 42"/>
                      <a:gd name="T41" fmla="*/ 2147483647 h 5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2"/>
                      <a:gd name="T64" fmla="*/ 0 h 56"/>
                      <a:gd name="T65" fmla="*/ 42 w 42"/>
                      <a:gd name="T66" fmla="*/ 56 h 5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2" h="56">
                        <a:moveTo>
                          <a:pt x="24" y="56"/>
                        </a:moveTo>
                        <a:lnTo>
                          <a:pt x="18" y="50"/>
                        </a:lnTo>
                        <a:lnTo>
                          <a:pt x="12" y="46"/>
                        </a:lnTo>
                        <a:lnTo>
                          <a:pt x="6" y="38"/>
                        </a:lnTo>
                        <a:lnTo>
                          <a:pt x="2" y="30"/>
                        </a:lnTo>
                        <a:lnTo>
                          <a:pt x="0" y="20"/>
                        </a:lnTo>
                        <a:lnTo>
                          <a:pt x="4" y="14"/>
                        </a:lnTo>
                        <a:lnTo>
                          <a:pt x="10" y="8"/>
                        </a:lnTo>
                        <a:lnTo>
                          <a:pt x="16" y="2"/>
                        </a:lnTo>
                        <a:lnTo>
                          <a:pt x="22" y="0"/>
                        </a:lnTo>
                        <a:lnTo>
                          <a:pt x="28" y="2"/>
                        </a:lnTo>
                        <a:lnTo>
                          <a:pt x="32" y="4"/>
                        </a:lnTo>
                        <a:lnTo>
                          <a:pt x="34" y="8"/>
                        </a:lnTo>
                        <a:lnTo>
                          <a:pt x="36" y="14"/>
                        </a:lnTo>
                        <a:lnTo>
                          <a:pt x="38" y="22"/>
                        </a:lnTo>
                        <a:lnTo>
                          <a:pt x="42" y="32"/>
                        </a:lnTo>
                        <a:lnTo>
                          <a:pt x="40" y="36"/>
                        </a:lnTo>
                        <a:lnTo>
                          <a:pt x="38" y="42"/>
                        </a:lnTo>
                        <a:lnTo>
                          <a:pt x="34" y="48"/>
                        </a:lnTo>
                        <a:lnTo>
                          <a:pt x="28" y="52"/>
                        </a:lnTo>
                        <a:lnTo>
                          <a:pt x="24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2" name="îṧľíḑê"/>
                  <p:cNvSpPr/>
                  <p:nvPr/>
                </p:nvSpPr>
                <p:spPr bwMode="auto">
                  <a:xfrm>
                    <a:off x="4021464" y="3608478"/>
                    <a:ext cx="111555" cy="117690"/>
                  </a:xfrm>
                  <a:custGeom>
                    <a:avLst/>
                    <a:gdLst>
                      <a:gd name="T0" fmla="*/ 2147483647 w 64"/>
                      <a:gd name="T1" fmla="*/ 2147483647 h 72"/>
                      <a:gd name="T2" fmla="*/ 2147483647 w 64"/>
                      <a:gd name="T3" fmla="*/ 2147483647 h 72"/>
                      <a:gd name="T4" fmla="*/ 2147483647 w 64"/>
                      <a:gd name="T5" fmla="*/ 2147483647 h 72"/>
                      <a:gd name="T6" fmla="*/ 2147483647 w 64"/>
                      <a:gd name="T7" fmla="*/ 2147483647 h 72"/>
                      <a:gd name="T8" fmla="*/ 2147483647 w 64"/>
                      <a:gd name="T9" fmla="*/ 2147483647 h 72"/>
                      <a:gd name="T10" fmla="*/ 0 w 64"/>
                      <a:gd name="T11" fmla="*/ 2147483647 h 72"/>
                      <a:gd name="T12" fmla="*/ 2147483647 w 64"/>
                      <a:gd name="T13" fmla="*/ 2147483647 h 72"/>
                      <a:gd name="T14" fmla="*/ 2147483647 w 64"/>
                      <a:gd name="T15" fmla="*/ 2147483647 h 72"/>
                      <a:gd name="T16" fmla="*/ 2147483647 w 64"/>
                      <a:gd name="T17" fmla="*/ 2147483647 h 72"/>
                      <a:gd name="T18" fmla="*/ 2147483647 w 64"/>
                      <a:gd name="T19" fmla="*/ 2147483647 h 72"/>
                      <a:gd name="T20" fmla="*/ 2147483647 w 64"/>
                      <a:gd name="T21" fmla="*/ 2147483647 h 72"/>
                      <a:gd name="T22" fmla="*/ 2147483647 w 64"/>
                      <a:gd name="T23" fmla="*/ 2147483647 h 72"/>
                      <a:gd name="T24" fmla="*/ 2147483647 w 64"/>
                      <a:gd name="T25" fmla="*/ 2147483647 h 72"/>
                      <a:gd name="T26" fmla="*/ 2147483647 w 64"/>
                      <a:gd name="T27" fmla="*/ 0 h 72"/>
                      <a:gd name="T28" fmla="*/ 2147483647 w 64"/>
                      <a:gd name="T29" fmla="*/ 2147483647 h 72"/>
                      <a:gd name="T30" fmla="*/ 2147483647 w 64"/>
                      <a:gd name="T31" fmla="*/ 2147483647 h 72"/>
                      <a:gd name="T32" fmla="*/ 2147483647 w 64"/>
                      <a:gd name="T33" fmla="*/ 2147483647 h 72"/>
                      <a:gd name="T34" fmla="*/ 2147483647 w 64"/>
                      <a:gd name="T35" fmla="*/ 2147483647 h 72"/>
                      <a:gd name="T36" fmla="*/ 2147483647 w 64"/>
                      <a:gd name="T37" fmla="*/ 2147483647 h 72"/>
                      <a:gd name="T38" fmla="*/ 2147483647 w 64"/>
                      <a:gd name="T39" fmla="*/ 2147483647 h 72"/>
                      <a:gd name="T40" fmla="*/ 2147483647 w 64"/>
                      <a:gd name="T41" fmla="*/ 2147483647 h 72"/>
                      <a:gd name="T42" fmla="*/ 2147483647 w 64"/>
                      <a:gd name="T43" fmla="*/ 2147483647 h 72"/>
                      <a:gd name="T44" fmla="*/ 2147483647 w 64"/>
                      <a:gd name="T45" fmla="*/ 2147483647 h 72"/>
                      <a:gd name="T46" fmla="*/ 2147483647 w 64"/>
                      <a:gd name="T47" fmla="*/ 2147483647 h 72"/>
                      <a:gd name="T48" fmla="*/ 2147483647 w 64"/>
                      <a:gd name="T49" fmla="*/ 2147483647 h 72"/>
                      <a:gd name="T50" fmla="*/ 2147483647 w 64"/>
                      <a:gd name="T51" fmla="*/ 2147483647 h 72"/>
                      <a:gd name="T52" fmla="*/ 2147483647 w 64"/>
                      <a:gd name="T53" fmla="*/ 2147483647 h 72"/>
                      <a:gd name="T54" fmla="*/ 2147483647 w 64"/>
                      <a:gd name="T55" fmla="*/ 2147483647 h 72"/>
                      <a:gd name="T56" fmla="*/ 2147483647 w 64"/>
                      <a:gd name="T57" fmla="*/ 2147483647 h 72"/>
                      <a:gd name="T58" fmla="*/ 2147483647 w 64"/>
                      <a:gd name="T59" fmla="*/ 2147483647 h 72"/>
                      <a:gd name="T60" fmla="*/ 2147483647 w 64"/>
                      <a:gd name="T61" fmla="*/ 2147483647 h 72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64"/>
                      <a:gd name="T94" fmla="*/ 0 h 72"/>
                      <a:gd name="T95" fmla="*/ 64 w 64"/>
                      <a:gd name="T96" fmla="*/ 72 h 72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64" h="72">
                        <a:moveTo>
                          <a:pt x="62" y="72"/>
                        </a:moveTo>
                        <a:lnTo>
                          <a:pt x="54" y="70"/>
                        </a:lnTo>
                        <a:lnTo>
                          <a:pt x="50" y="66"/>
                        </a:lnTo>
                        <a:lnTo>
                          <a:pt x="40" y="56"/>
                        </a:lnTo>
                        <a:lnTo>
                          <a:pt x="20" y="44"/>
                        </a:lnTo>
                        <a:lnTo>
                          <a:pt x="0" y="28"/>
                        </a:lnTo>
                        <a:lnTo>
                          <a:pt x="2" y="26"/>
                        </a:lnTo>
                        <a:lnTo>
                          <a:pt x="4" y="24"/>
                        </a:lnTo>
                        <a:lnTo>
                          <a:pt x="10" y="20"/>
                        </a:lnTo>
                        <a:lnTo>
                          <a:pt x="14" y="14"/>
                        </a:lnTo>
                        <a:lnTo>
                          <a:pt x="16" y="8"/>
                        </a:lnTo>
                        <a:lnTo>
                          <a:pt x="18" y="4"/>
                        </a:lnTo>
                        <a:lnTo>
                          <a:pt x="22" y="2"/>
                        </a:lnTo>
                        <a:lnTo>
                          <a:pt x="24" y="0"/>
                        </a:lnTo>
                        <a:lnTo>
                          <a:pt x="32" y="4"/>
                        </a:lnTo>
                        <a:lnTo>
                          <a:pt x="32" y="16"/>
                        </a:lnTo>
                        <a:lnTo>
                          <a:pt x="34" y="22"/>
                        </a:lnTo>
                        <a:lnTo>
                          <a:pt x="38" y="22"/>
                        </a:lnTo>
                        <a:lnTo>
                          <a:pt x="44" y="22"/>
                        </a:lnTo>
                        <a:lnTo>
                          <a:pt x="50" y="22"/>
                        </a:lnTo>
                        <a:lnTo>
                          <a:pt x="50" y="24"/>
                        </a:lnTo>
                        <a:lnTo>
                          <a:pt x="50" y="28"/>
                        </a:lnTo>
                        <a:lnTo>
                          <a:pt x="50" y="34"/>
                        </a:lnTo>
                        <a:lnTo>
                          <a:pt x="50" y="38"/>
                        </a:lnTo>
                        <a:lnTo>
                          <a:pt x="50" y="42"/>
                        </a:lnTo>
                        <a:lnTo>
                          <a:pt x="56" y="46"/>
                        </a:lnTo>
                        <a:lnTo>
                          <a:pt x="62" y="48"/>
                        </a:lnTo>
                        <a:lnTo>
                          <a:pt x="64" y="52"/>
                        </a:lnTo>
                        <a:lnTo>
                          <a:pt x="64" y="54"/>
                        </a:lnTo>
                        <a:lnTo>
                          <a:pt x="62" y="70"/>
                        </a:lnTo>
                        <a:lnTo>
                          <a:pt x="62" y="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3" name="íṧļîḑè"/>
                  <p:cNvSpPr/>
                  <p:nvPr/>
                </p:nvSpPr>
                <p:spPr bwMode="auto">
                  <a:xfrm>
                    <a:off x="4182598" y="3408126"/>
                    <a:ext cx="212091" cy="165325"/>
                  </a:xfrm>
                  <a:custGeom>
                    <a:avLst/>
                    <a:gdLst>
                      <a:gd name="T0" fmla="*/ 2147483647 w 122"/>
                      <a:gd name="T1" fmla="*/ 2147483647 h 98"/>
                      <a:gd name="T2" fmla="*/ 2147483647 w 122"/>
                      <a:gd name="T3" fmla="*/ 2147483647 h 98"/>
                      <a:gd name="T4" fmla="*/ 2147483647 w 122"/>
                      <a:gd name="T5" fmla="*/ 2147483647 h 98"/>
                      <a:gd name="T6" fmla="*/ 2147483647 w 122"/>
                      <a:gd name="T7" fmla="*/ 2147483647 h 98"/>
                      <a:gd name="T8" fmla="*/ 2147483647 w 122"/>
                      <a:gd name="T9" fmla="*/ 2147483647 h 98"/>
                      <a:gd name="T10" fmla="*/ 2147483647 w 122"/>
                      <a:gd name="T11" fmla="*/ 2147483647 h 98"/>
                      <a:gd name="T12" fmla="*/ 2147483647 w 122"/>
                      <a:gd name="T13" fmla="*/ 2147483647 h 98"/>
                      <a:gd name="T14" fmla="*/ 2147483647 w 122"/>
                      <a:gd name="T15" fmla="*/ 2147483647 h 98"/>
                      <a:gd name="T16" fmla="*/ 2147483647 w 122"/>
                      <a:gd name="T17" fmla="*/ 2147483647 h 98"/>
                      <a:gd name="T18" fmla="*/ 2147483647 w 122"/>
                      <a:gd name="T19" fmla="*/ 2147483647 h 98"/>
                      <a:gd name="T20" fmla="*/ 2147483647 w 122"/>
                      <a:gd name="T21" fmla="*/ 2147483647 h 98"/>
                      <a:gd name="T22" fmla="*/ 2147483647 w 122"/>
                      <a:gd name="T23" fmla="*/ 2147483647 h 98"/>
                      <a:gd name="T24" fmla="*/ 2147483647 w 122"/>
                      <a:gd name="T25" fmla="*/ 0 h 98"/>
                      <a:gd name="T26" fmla="*/ 2147483647 w 122"/>
                      <a:gd name="T27" fmla="*/ 2147483647 h 98"/>
                      <a:gd name="T28" fmla="*/ 2147483647 w 122"/>
                      <a:gd name="T29" fmla="*/ 2147483647 h 98"/>
                      <a:gd name="T30" fmla="*/ 2147483647 w 122"/>
                      <a:gd name="T31" fmla="*/ 2147483647 h 98"/>
                      <a:gd name="T32" fmla="*/ 2147483647 w 122"/>
                      <a:gd name="T33" fmla="*/ 2147483647 h 98"/>
                      <a:gd name="T34" fmla="*/ 2147483647 w 122"/>
                      <a:gd name="T35" fmla="*/ 2147483647 h 98"/>
                      <a:gd name="T36" fmla="*/ 2147483647 w 122"/>
                      <a:gd name="T37" fmla="*/ 2147483647 h 98"/>
                      <a:gd name="T38" fmla="*/ 2147483647 w 122"/>
                      <a:gd name="T39" fmla="*/ 2147483647 h 98"/>
                      <a:gd name="T40" fmla="*/ 2147483647 w 122"/>
                      <a:gd name="T41" fmla="*/ 2147483647 h 98"/>
                      <a:gd name="T42" fmla="*/ 2147483647 w 122"/>
                      <a:gd name="T43" fmla="*/ 2147483647 h 98"/>
                      <a:gd name="T44" fmla="*/ 2147483647 w 122"/>
                      <a:gd name="T45" fmla="*/ 2147483647 h 98"/>
                      <a:gd name="T46" fmla="*/ 2147483647 w 122"/>
                      <a:gd name="T47" fmla="*/ 2147483647 h 98"/>
                      <a:gd name="T48" fmla="*/ 2147483647 w 122"/>
                      <a:gd name="T49" fmla="*/ 2147483647 h 98"/>
                      <a:gd name="T50" fmla="*/ 2147483647 w 122"/>
                      <a:gd name="T51" fmla="*/ 2147483647 h 98"/>
                      <a:gd name="T52" fmla="*/ 2147483647 w 122"/>
                      <a:gd name="T53" fmla="*/ 2147483647 h 98"/>
                      <a:gd name="T54" fmla="*/ 2147483647 w 122"/>
                      <a:gd name="T55" fmla="*/ 2147483647 h 98"/>
                      <a:gd name="T56" fmla="*/ 2147483647 w 122"/>
                      <a:gd name="T57" fmla="*/ 2147483647 h 98"/>
                      <a:gd name="T58" fmla="*/ 2147483647 w 122"/>
                      <a:gd name="T59" fmla="*/ 2147483647 h 98"/>
                      <a:gd name="T60" fmla="*/ 0 w 122"/>
                      <a:gd name="T61" fmla="*/ 2147483647 h 98"/>
                      <a:gd name="T62" fmla="*/ 2147483647 w 122"/>
                      <a:gd name="T63" fmla="*/ 2147483647 h 98"/>
                      <a:gd name="T64" fmla="*/ 2147483647 w 122"/>
                      <a:gd name="T65" fmla="*/ 2147483647 h 98"/>
                      <a:gd name="T66" fmla="*/ 2147483647 w 122"/>
                      <a:gd name="T67" fmla="*/ 2147483647 h 98"/>
                      <a:gd name="T68" fmla="*/ 2147483647 w 122"/>
                      <a:gd name="T69" fmla="*/ 2147483647 h 98"/>
                      <a:gd name="T70" fmla="*/ 2147483647 w 122"/>
                      <a:gd name="T71" fmla="*/ 2147483647 h 98"/>
                      <a:gd name="T72" fmla="*/ 2147483647 w 122"/>
                      <a:gd name="T73" fmla="*/ 2147483647 h 98"/>
                      <a:gd name="T74" fmla="*/ 2147483647 w 122"/>
                      <a:gd name="T75" fmla="*/ 2147483647 h 98"/>
                      <a:gd name="T76" fmla="*/ 2147483647 w 122"/>
                      <a:gd name="T77" fmla="*/ 2147483647 h 98"/>
                      <a:gd name="T78" fmla="*/ 2147483647 w 122"/>
                      <a:gd name="T79" fmla="*/ 2147483647 h 98"/>
                      <a:gd name="T80" fmla="*/ 2147483647 w 122"/>
                      <a:gd name="T81" fmla="*/ 2147483647 h 98"/>
                      <a:gd name="T82" fmla="*/ 2147483647 w 122"/>
                      <a:gd name="T83" fmla="*/ 2147483647 h 98"/>
                      <a:gd name="T84" fmla="*/ 2147483647 w 122"/>
                      <a:gd name="T85" fmla="*/ 2147483647 h 98"/>
                      <a:gd name="T86" fmla="*/ 2147483647 w 122"/>
                      <a:gd name="T87" fmla="*/ 2147483647 h 98"/>
                      <a:gd name="T88" fmla="*/ 2147483647 w 122"/>
                      <a:gd name="T89" fmla="*/ 2147483647 h 98"/>
                      <a:gd name="T90" fmla="*/ 2147483647 w 122"/>
                      <a:gd name="T91" fmla="*/ 2147483647 h 98"/>
                      <a:gd name="T92" fmla="*/ 2147483647 w 122"/>
                      <a:gd name="T93" fmla="*/ 2147483647 h 98"/>
                      <a:gd name="T94" fmla="*/ 2147483647 w 122"/>
                      <a:gd name="T95" fmla="*/ 2147483647 h 98"/>
                      <a:gd name="T96" fmla="*/ 2147483647 w 122"/>
                      <a:gd name="T97" fmla="*/ 2147483647 h 98"/>
                      <a:gd name="T98" fmla="*/ 2147483647 w 122"/>
                      <a:gd name="T99" fmla="*/ 2147483647 h 98"/>
                      <a:gd name="T100" fmla="*/ 2147483647 w 122"/>
                      <a:gd name="T101" fmla="*/ 2147483647 h 98"/>
                      <a:gd name="T102" fmla="*/ 2147483647 w 122"/>
                      <a:gd name="T103" fmla="*/ 2147483647 h 98"/>
                      <a:gd name="T104" fmla="*/ 2147483647 w 122"/>
                      <a:gd name="T105" fmla="*/ 2147483647 h 98"/>
                      <a:gd name="T106" fmla="*/ 2147483647 w 122"/>
                      <a:gd name="T107" fmla="*/ 2147483647 h 98"/>
                      <a:gd name="T108" fmla="*/ 2147483647 w 122"/>
                      <a:gd name="T109" fmla="*/ 2147483647 h 98"/>
                      <a:gd name="T110" fmla="*/ 2147483647 w 122"/>
                      <a:gd name="T111" fmla="*/ 2147483647 h 98"/>
                      <a:gd name="T112" fmla="*/ 2147483647 w 122"/>
                      <a:gd name="T113" fmla="*/ 2147483647 h 98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w 122"/>
                      <a:gd name="T172" fmla="*/ 0 h 98"/>
                      <a:gd name="T173" fmla="*/ 122 w 122"/>
                      <a:gd name="T174" fmla="*/ 98 h 98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T171" t="T172" r="T173" b="T174"/>
                    <a:pathLst>
                      <a:path w="122" h="98">
                        <a:moveTo>
                          <a:pt x="122" y="48"/>
                        </a:moveTo>
                        <a:lnTo>
                          <a:pt x="120" y="44"/>
                        </a:lnTo>
                        <a:lnTo>
                          <a:pt x="114" y="42"/>
                        </a:lnTo>
                        <a:lnTo>
                          <a:pt x="108" y="42"/>
                        </a:lnTo>
                        <a:lnTo>
                          <a:pt x="104" y="38"/>
                        </a:lnTo>
                        <a:lnTo>
                          <a:pt x="104" y="34"/>
                        </a:lnTo>
                        <a:lnTo>
                          <a:pt x="104" y="30"/>
                        </a:lnTo>
                        <a:lnTo>
                          <a:pt x="104" y="26"/>
                        </a:lnTo>
                        <a:lnTo>
                          <a:pt x="102" y="22"/>
                        </a:lnTo>
                        <a:lnTo>
                          <a:pt x="98" y="18"/>
                        </a:lnTo>
                        <a:lnTo>
                          <a:pt x="94" y="16"/>
                        </a:lnTo>
                        <a:lnTo>
                          <a:pt x="90" y="10"/>
                        </a:lnTo>
                        <a:lnTo>
                          <a:pt x="90" y="0"/>
                        </a:lnTo>
                        <a:lnTo>
                          <a:pt x="68" y="6"/>
                        </a:lnTo>
                        <a:lnTo>
                          <a:pt x="46" y="14"/>
                        </a:lnTo>
                        <a:lnTo>
                          <a:pt x="42" y="16"/>
                        </a:lnTo>
                        <a:lnTo>
                          <a:pt x="40" y="18"/>
                        </a:lnTo>
                        <a:lnTo>
                          <a:pt x="38" y="24"/>
                        </a:lnTo>
                        <a:lnTo>
                          <a:pt x="34" y="30"/>
                        </a:lnTo>
                        <a:lnTo>
                          <a:pt x="32" y="30"/>
                        </a:lnTo>
                        <a:lnTo>
                          <a:pt x="28" y="30"/>
                        </a:lnTo>
                        <a:lnTo>
                          <a:pt x="20" y="30"/>
                        </a:lnTo>
                        <a:lnTo>
                          <a:pt x="20" y="40"/>
                        </a:lnTo>
                        <a:lnTo>
                          <a:pt x="20" y="46"/>
                        </a:lnTo>
                        <a:lnTo>
                          <a:pt x="18" y="50"/>
                        </a:lnTo>
                        <a:lnTo>
                          <a:pt x="12" y="54"/>
                        </a:lnTo>
                        <a:lnTo>
                          <a:pt x="6" y="58"/>
                        </a:lnTo>
                        <a:lnTo>
                          <a:pt x="4" y="62"/>
                        </a:lnTo>
                        <a:lnTo>
                          <a:pt x="4" y="66"/>
                        </a:lnTo>
                        <a:lnTo>
                          <a:pt x="2" y="74"/>
                        </a:lnTo>
                        <a:lnTo>
                          <a:pt x="0" y="80"/>
                        </a:lnTo>
                        <a:lnTo>
                          <a:pt x="4" y="84"/>
                        </a:lnTo>
                        <a:lnTo>
                          <a:pt x="8" y="90"/>
                        </a:lnTo>
                        <a:lnTo>
                          <a:pt x="12" y="94"/>
                        </a:lnTo>
                        <a:lnTo>
                          <a:pt x="18" y="96"/>
                        </a:lnTo>
                        <a:lnTo>
                          <a:pt x="22" y="96"/>
                        </a:lnTo>
                        <a:lnTo>
                          <a:pt x="24" y="94"/>
                        </a:lnTo>
                        <a:lnTo>
                          <a:pt x="28" y="92"/>
                        </a:lnTo>
                        <a:lnTo>
                          <a:pt x="32" y="92"/>
                        </a:lnTo>
                        <a:lnTo>
                          <a:pt x="36" y="92"/>
                        </a:lnTo>
                        <a:lnTo>
                          <a:pt x="38" y="94"/>
                        </a:lnTo>
                        <a:lnTo>
                          <a:pt x="40" y="98"/>
                        </a:lnTo>
                        <a:lnTo>
                          <a:pt x="42" y="98"/>
                        </a:lnTo>
                        <a:lnTo>
                          <a:pt x="42" y="86"/>
                        </a:lnTo>
                        <a:lnTo>
                          <a:pt x="42" y="72"/>
                        </a:lnTo>
                        <a:lnTo>
                          <a:pt x="50" y="72"/>
                        </a:lnTo>
                        <a:lnTo>
                          <a:pt x="58" y="72"/>
                        </a:lnTo>
                        <a:lnTo>
                          <a:pt x="76" y="72"/>
                        </a:lnTo>
                        <a:lnTo>
                          <a:pt x="106" y="72"/>
                        </a:lnTo>
                        <a:lnTo>
                          <a:pt x="106" y="68"/>
                        </a:lnTo>
                        <a:lnTo>
                          <a:pt x="108" y="66"/>
                        </a:lnTo>
                        <a:lnTo>
                          <a:pt x="114" y="64"/>
                        </a:lnTo>
                        <a:lnTo>
                          <a:pt x="122" y="60"/>
                        </a:lnTo>
                        <a:lnTo>
                          <a:pt x="122" y="58"/>
                        </a:lnTo>
                        <a:lnTo>
                          <a:pt x="122" y="56"/>
                        </a:lnTo>
                        <a:lnTo>
                          <a:pt x="122" y="50"/>
                        </a:lnTo>
                        <a:lnTo>
                          <a:pt x="122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4" name="ï$ľíḍê"/>
                  <p:cNvSpPr/>
                  <p:nvPr/>
                </p:nvSpPr>
                <p:spPr bwMode="auto">
                  <a:xfrm>
                    <a:off x="4110983" y="3542627"/>
                    <a:ext cx="154248" cy="183539"/>
                  </a:xfrm>
                  <a:custGeom>
                    <a:avLst/>
                    <a:gdLst>
                      <a:gd name="T0" fmla="*/ 2147483647 w 90"/>
                      <a:gd name="T1" fmla="*/ 2147483647 h 110"/>
                      <a:gd name="T2" fmla="*/ 2147483647 w 90"/>
                      <a:gd name="T3" fmla="*/ 2147483647 h 110"/>
                      <a:gd name="T4" fmla="*/ 0 w 90"/>
                      <a:gd name="T5" fmla="*/ 2147483647 h 110"/>
                      <a:gd name="T6" fmla="*/ 2147483647 w 90"/>
                      <a:gd name="T7" fmla="*/ 2147483647 h 110"/>
                      <a:gd name="T8" fmla="*/ 2147483647 w 90"/>
                      <a:gd name="T9" fmla="*/ 2147483647 h 110"/>
                      <a:gd name="T10" fmla="*/ 2147483647 w 90"/>
                      <a:gd name="T11" fmla="*/ 2147483647 h 110"/>
                      <a:gd name="T12" fmla="*/ 2147483647 w 90"/>
                      <a:gd name="T13" fmla="*/ 2147483647 h 110"/>
                      <a:gd name="T14" fmla="*/ 2147483647 w 90"/>
                      <a:gd name="T15" fmla="*/ 2147483647 h 110"/>
                      <a:gd name="T16" fmla="*/ 2147483647 w 90"/>
                      <a:gd name="T17" fmla="*/ 2147483647 h 110"/>
                      <a:gd name="T18" fmla="*/ 2147483647 w 90"/>
                      <a:gd name="T19" fmla="*/ 0 h 110"/>
                      <a:gd name="T20" fmla="*/ 2147483647 w 90"/>
                      <a:gd name="T21" fmla="*/ 2147483647 h 110"/>
                      <a:gd name="T22" fmla="*/ 2147483647 w 90"/>
                      <a:gd name="T23" fmla="*/ 2147483647 h 110"/>
                      <a:gd name="T24" fmla="*/ 2147483647 w 90"/>
                      <a:gd name="T25" fmla="*/ 2147483647 h 110"/>
                      <a:gd name="T26" fmla="*/ 2147483647 w 90"/>
                      <a:gd name="T27" fmla="*/ 2147483647 h 110"/>
                      <a:gd name="T28" fmla="*/ 2147483647 w 90"/>
                      <a:gd name="T29" fmla="*/ 2147483647 h 110"/>
                      <a:gd name="T30" fmla="*/ 2147483647 w 90"/>
                      <a:gd name="T31" fmla="*/ 2147483647 h 110"/>
                      <a:gd name="T32" fmla="*/ 2147483647 w 90"/>
                      <a:gd name="T33" fmla="*/ 2147483647 h 110"/>
                      <a:gd name="T34" fmla="*/ 2147483647 w 90"/>
                      <a:gd name="T35" fmla="*/ 2147483647 h 110"/>
                      <a:gd name="T36" fmla="*/ 2147483647 w 90"/>
                      <a:gd name="T37" fmla="*/ 2147483647 h 110"/>
                      <a:gd name="T38" fmla="*/ 2147483647 w 90"/>
                      <a:gd name="T39" fmla="*/ 2147483647 h 110"/>
                      <a:gd name="T40" fmla="*/ 2147483647 w 90"/>
                      <a:gd name="T41" fmla="*/ 2147483647 h 110"/>
                      <a:gd name="T42" fmla="*/ 2147483647 w 90"/>
                      <a:gd name="T43" fmla="*/ 2147483647 h 110"/>
                      <a:gd name="T44" fmla="*/ 2147483647 w 90"/>
                      <a:gd name="T45" fmla="*/ 2147483647 h 110"/>
                      <a:gd name="T46" fmla="*/ 2147483647 w 90"/>
                      <a:gd name="T47" fmla="*/ 2147483647 h 110"/>
                      <a:gd name="T48" fmla="*/ 2147483647 w 90"/>
                      <a:gd name="T49" fmla="*/ 2147483647 h 110"/>
                      <a:gd name="T50" fmla="*/ 2147483647 w 90"/>
                      <a:gd name="T51" fmla="*/ 2147483647 h 110"/>
                      <a:gd name="T52" fmla="*/ 2147483647 w 90"/>
                      <a:gd name="T53" fmla="*/ 2147483647 h 110"/>
                      <a:gd name="T54" fmla="*/ 2147483647 w 90"/>
                      <a:gd name="T55" fmla="*/ 2147483647 h 110"/>
                      <a:gd name="T56" fmla="*/ 0 w 90"/>
                      <a:gd name="T57" fmla="*/ 2147483647 h 110"/>
                      <a:gd name="T58" fmla="*/ 0 w 90"/>
                      <a:gd name="T59" fmla="*/ 2147483647 h 110"/>
                      <a:gd name="T60" fmla="*/ 0 w 90"/>
                      <a:gd name="T61" fmla="*/ 2147483647 h 110"/>
                      <a:gd name="T62" fmla="*/ 2147483647 w 90"/>
                      <a:gd name="T63" fmla="*/ 2147483647 h 110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90"/>
                      <a:gd name="T97" fmla="*/ 0 h 110"/>
                      <a:gd name="T98" fmla="*/ 90 w 90"/>
                      <a:gd name="T99" fmla="*/ 110 h 110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90" h="110">
                        <a:moveTo>
                          <a:pt x="2" y="56"/>
                        </a:moveTo>
                        <a:lnTo>
                          <a:pt x="4" y="48"/>
                        </a:lnTo>
                        <a:lnTo>
                          <a:pt x="4" y="46"/>
                        </a:lnTo>
                        <a:lnTo>
                          <a:pt x="2" y="44"/>
                        </a:lnTo>
                        <a:lnTo>
                          <a:pt x="0" y="42"/>
                        </a:lnTo>
                        <a:lnTo>
                          <a:pt x="0" y="40"/>
                        </a:lnTo>
                        <a:lnTo>
                          <a:pt x="4" y="38"/>
                        </a:lnTo>
                        <a:lnTo>
                          <a:pt x="8" y="36"/>
                        </a:lnTo>
                        <a:lnTo>
                          <a:pt x="6" y="32"/>
                        </a:lnTo>
                        <a:lnTo>
                          <a:pt x="4" y="28"/>
                        </a:lnTo>
                        <a:lnTo>
                          <a:pt x="2" y="16"/>
                        </a:lnTo>
                        <a:lnTo>
                          <a:pt x="4" y="10"/>
                        </a:lnTo>
                        <a:lnTo>
                          <a:pt x="4" y="8"/>
                        </a:lnTo>
                        <a:lnTo>
                          <a:pt x="8" y="8"/>
                        </a:lnTo>
                        <a:lnTo>
                          <a:pt x="14" y="6"/>
                        </a:lnTo>
                        <a:lnTo>
                          <a:pt x="20" y="4"/>
                        </a:lnTo>
                        <a:lnTo>
                          <a:pt x="28" y="2"/>
                        </a:lnTo>
                        <a:lnTo>
                          <a:pt x="32" y="8"/>
                        </a:lnTo>
                        <a:lnTo>
                          <a:pt x="38" y="4"/>
                        </a:lnTo>
                        <a:lnTo>
                          <a:pt x="42" y="0"/>
                        </a:lnTo>
                        <a:lnTo>
                          <a:pt x="46" y="4"/>
                        </a:lnTo>
                        <a:lnTo>
                          <a:pt x="50" y="10"/>
                        </a:lnTo>
                        <a:lnTo>
                          <a:pt x="54" y="14"/>
                        </a:lnTo>
                        <a:lnTo>
                          <a:pt x="60" y="16"/>
                        </a:lnTo>
                        <a:lnTo>
                          <a:pt x="64" y="16"/>
                        </a:lnTo>
                        <a:lnTo>
                          <a:pt x="66" y="14"/>
                        </a:lnTo>
                        <a:lnTo>
                          <a:pt x="70" y="12"/>
                        </a:lnTo>
                        <a:lnTo>
                          <a:pt x="74" y="12"/>
                        </a:lnTo>
                        <a:lnTo>
                          <a:pt x="78" y="12"/>
                        </a:lnTo>
                        <a:lnTo>
                          <a:pt x="80" y="14"/>
                        </a:lnTo>
                        <a:lnTo>
                          <a:pt x="82" y="18"/>
                        </a:lnTo>
                        <a:lnTo>
                          <a:pt x="84" y="18"/>
                        </a:lnTo>
                        <a:lnTo>
                          <a:pt x="88" y="28"/>
                        </a:lnTo>
                        <a:lnTo>
                          <a:pt x="90" y="32"/>
                        </a:lnTo>
                        <a:lnTo>
                          <a:pt x="90" y="36"/>
                        </a:lnTo>
                        <a:lnTo>
                          <a:pt x="88" y="46"/>
                        </a:lnTo>
                        <a:lnTo>
                          <a:pt x="84" y="54"/>
                        </a:lnTo>
                        <a:lnTo>
                          <a:pt x="82" y="60"/>
                        </a:lnTo>
                        <a:lnTo>
                          <a:pt x="80" y="70"/>
                        </a:lnTo>
                        <a:lnTo>
                          <a:pt x="82" y="86"/>
                        </a:lnTo>
                        <a:lnTo>
                          <a:pt x="84" y="92"/>
                        </a:lnTo>
                        <a:lnTo>
                          <a:pt x="88" y="98"/>
                        </a:lnTo>
                        <a:lnTo>
                          <a:pt x="88" y="104"/>
                        </a:lnTo>
                        <a:lnTo>
                          <a:pt x="78" y="98"/>
                        </a:lnTo>
                        <a:lnTo>
                          <a:pt x="70" y="96"/>
                        </a:lnTo>
                        <a:lnTo>
                          <a:pt x="62" y="96"/>
                        </a:lnTo>
                        <a:lnTo>
                          <a:pt x="54" y="96"/>
                        </a:lnTo>
                        <a:lnTo>
                          <a:pt x="48" y="98"/>
                        </a:lnTo>
                        <a:lnTo>
                          <a:pt x="36" y="102"/>
                        </a:lnTo>
                        <a:lnTo>
                          <a:pt x="26" y="108"/>
                        </a:lnTo>
                        <a:lnTo>
                          <a:pt x="20" y="110"/>
                        </a:lnTo>
                        <a:lnTo>
                          <a:pt x="12" y="110"/>
                        </a:lnTo>
                        <a:lnTo>
                          <a:pt x="14" y="92"/>
                        </a:lnTo>
                        <a:lnTo>
                          <a:pt x="14" y="90"/>
                        </a:lnTo>
                        <a:lnTo>
                          <a:pt x="12" y="86"/>
                        </a:lnTo>
                        <a:lnTo>
                          <a:pt x="6" y="84"/>
                        </a:lnTo>
                        <a:lnTo>
                          <a:pt x="0" y="80"/>
                        </a:lnTo>
                        <a:lnTo>
                          <a:pt x="0" y="76"/>
                        </a:lnTo>
                        <a:lnTo>
                          <a:pt x="0" y="72"/>
                        </a:lnTo>
                        <a:lnTo>
                          <a:pt x="0" y="66"/>
                        </a:lnTo>
                        <a:lnTo>
                          <a:pt x="0" y="62"/>
                        </a:lnTo>
                        <a:lnTo>
                          <a:pt x="0" y="60"/>
                        </a:lnTo>
                        <a:lnTo>
                          <a:pt x="0" y="58"/>
                        </a:lnTo>
                        <a:lnTo>
                          <a:pt x="2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5" name="ïṣ1ïḋe"/>
                  <p:cNvSpPr/>
                  <p:nvPr/>
                </p:nvSpPr>
                <p:spPr bwMode="auto">
                  <a:xfrm>
                    <a:off x="4248705" y="3530018"/>
                    <a:ext cx="122572" cy="186341"/>
                  </a:xfrm>
                  <a:custGeom>
                    <a:avLst/>
                    <a:gdLst>
                      <a:gd name="T0" fmla="*/ 2147483647 w 70"/>
                      <a:gd name="T1" fmla="*/ 2147483647 h 112"/>
                      <a:gd name="T2" fmla="*/ 2147483647 w 70"/>
                      <a:gd name="T3" fmla="*/ 2147483647 h 112"/>
                      <a:gd name="T4" fmla="*/ 2147483647 w 70"/>
                      <a:gd name="T5" fmla="*/ 2147483647 h 112"/>
                      <a:gd name="T6" fmla="*/ 2147483647 w 70"/>
                      <a:gd name="T7" fmla="*/ 2147483647 h 112"/>
                      <a:gd name="T8" fmla="*/ 2147483647 w 70"/>
                      <a:gd name="T9" fmla="*/ 2147483647 h 112"/>
                      <a:gd name="T10" fmla="*/ 2147483647 w 70"/>
                      <a:gd name="T11" fmla="*/ 2147483647 h 112"/>
                      <a:gd name="T12" fmla="*/ 2147483647 w 70"/>
                      <a:gd name="T13" fmla="*/ 2147483647 h 112"/>
                      <a:gd name="T14" fmla="*/ 2147483647 w 70"/>
                      <a:gd name="T15" fmla="*/ 2147483647 h 112"/>
                      <a:gd name="T16" fmla="*/ 0 w 70"/>
                      <a:gd name="T17" fmla="*/ 2147483647 h 112"/>
                      <a:gd name="T18" fmla="*/ 2147483647 w 70"/>
                      <a:gd name="T19" fmla="*/ 2147483647 h 112"/>
                      <a:gd name="T20" fmla="*/ 2147483647 w 70"/>
                      <a:gd name="T21" fmla="*/ 2147483647 h 112"/>
                      <a:gd name="T22" fmla="*/ 2147483647 w 70"/>
                      <a:gd name="T23" fmla="*/ 2147483647 h 112"/>
                      <a:gd name="T24" fmla="*/ 2147483647 w 70"/>
                      <a:gd name="T25" fmla="*/ 2147483647 h 112"/>
                      <a:gd name="T26" fmla="*/ 2147483647 w 70"/>
                      <a:gd name="T27" fmla="*/ 2147483647 h 112"/>
                      <a:gd name="T28" fmla="*/ 2147483647 w 70"/>
                      <a:gd name="T29" fmla="*/ 2147483647 h 112"/>
                      <a:gd name="T30" fmla="*/ 2147483647 w 70"/>
                      <a:gd name="T31" fmla="*/ 2147483647 h 112"/>
                      <a:gd name="T32" fmla="*/ 2147483647 w 70"/>
                      <a:gd name="T33" fmla="*/ 2147483647 h 112"/>
                      <a:gd name="T34" fmla="*/ 2147483647 w 70"/>
                      <a:gd name="T35" fmla="*/ 0 h 112"/>
                      <a:gd name="T36" fmla="*/ 2147483647 w 70"/>
                      <a:gd name="T37" fmla="*/ 0 h 112"/>
                      <a:gd name="T38" fmla="*/ 2147483647 w 70"/>
                      <a:gd name="T39" fmla="*/ 0 h 112"/>
                      <a:gd name="T40" fmla="*/ 2147483647 w 70"/>
                      <a:gd name="T41" fmla="*/ 0 h 112"/>
                      <a:gd name="T42" fmla="*/ 2147483647 w 70"/>
                      <a:gd name="T43" fmla="*/ 0 h 112"/>
                      <a:gd name="T44" fmla="*/ 2147483647 w 70"/>
                      <a:gd name="T45" fmla="*/ 2147483647 h 112"/>
                      <a:gd name="T46" fmla="*/ 2147483647 w 70"/>
                      <a:gd name="T47" fmla="*/ 2147483647 h 112"/>
                      <a:gd name="T48" fmla="*/ 2147483647 w 70"/>
                      <a:gd name="T49" fmla="*/ 2147483647 h 112"/>
                      <a:gd name="T50" fmla="*/ 2147483647 w 70"/>
                      <a:gd name="T51" fmla="*/ 2147483647 h 112"/>
                      <a:gd name="T52" fmla="*/ 2147483647 w 70"/>
                      <a:gd name="T53" fmla="*/ 2147483647 h 112"/>
                      <a:gd name="T54" fmla="*/ 2147483647 w 70"/>
                      <a:gd name="T55" fmla="*/ 2147483647 h 112"/>
                      <a:gd name="T56" fmla="*/ 2147483647 w 70"/>
                      <a:gd name="T57" fmla="*/ 2147483647 h 112"/>
                      <a:gd name="T58" fmla="*/ 2147483647 w 70"/>
                      <a:gd name="T59" fmla="*/ 2147483647 h 112"/>
                      <a:gd name="T60" fmla="*/ 2147483647 w 70"/>
                      <a:gd name="T61" fmla="*/ 2147483647 h 112"/>
                      <a:gd name="T62" fmla="*/ 2147483647 w 70"/>
                      <a:gd name="T63" fmla="*/ 2147483647 h 112"/>
                      <a:gd name="T64" fmla="*/ 2147483647 w 70"/>
                      <a:gd name="T65" fmla="*/ 2147483647 h 112"/>
                      <a:gd name="T66" fmla="*/ 2147483647 w 70"/>
                      <a:gd name="T67" fmla="*/ 2147483647 h 112"/>
                      <a:gd name="T68" fmla="*/ 2147483647 w 70"/>
                      <a:gd name="T69" fmla="*/ 2147483647 h 112"/>
                      <a:gd name="T70" fmla="*/ 2147483647 w 70"/>
                      <a:gd name="T71" fmla="*/ 2147483647 h 112"/>
                      <a:gd name="T72" fmla="*/ 2147483647 w 70"/>
                      <a:gd name="T73" fmla="*/ 2147483647 h 112"/>
                      <a:gd name="T74" fmla="*/ 2147483647 w 70"/>
                      <a:gd name="T75" fmla="*/ 2147483647 h 112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70"/>
                      <a:gd name="T115" fmla="*/ 0 h 112"/>
                      <a:gd name="T116" fmla="*/ 70 w 70"/>
                      <a:gd name="T117" fmla="*/ 112 h 112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70" h="112">
                        <a:moveTo>
                          <a:pt x="68" y="92"/>
                        </a:moveTo>
                        <a:lnTo>
                          <a:pt x="60" y="94"/>
                        </a:lnTo>
                        <a:lnTo>
                          <a:pt x="50" y="98"/>
                        </a:lnTo>
                        <a:lnTo>
                          <a:pt x="34" y="108"/>
                        </a:lnTo>
                        <a:lnTo>
                          <a:pt x="28" y="110"/>
                        </a:lnTo>
                        <a:lnTo>
                          <a:pt x="16" y="112"/>
                        </a:lnTo>
                        <a:lnTo>
                          <a:pt x="8" y="112"/>
                        </a:lnTo>
                        <a:lnTo>
                          <a:pt x="2" y="94"/>
                        </a:lnTo>
                        <a:lnTo>
                          <a:pt x="0" y="78"/>
                        </a:lnTo>
                        <a:lnTo>
                          <a:pt x="2" y="68"/>
                        </a:lnTo>
                        <a:lnTo>
                          <a:pt x="4" y="62"/>
                        </a:lnTo>
                        <a:lnTo>
                          <a:pt x="8" y="54"/>
                        </a:lnTo>
                        <a:lnTo>
                          <a:pt x="10" y="44"/>
                        </a:lnTo>
                        <a:lnTo>
                          <a:pt x="10" y="40"/>
                        </a:lnTo>
                        <a:lnTo>
                          <a:pt x="8" y="36"/>
                        </a:lnTo>
                        <a:lnTo>
                          <a:pt x="4" y="26"/>
                        </a:lnTo>
                        <a:lnTo>
                          <a:pt x="4" y="14"/>
                        </a:lnTo>
                        <a:lnTo>
                          <a:pt x="4" y="0"/>
                        </a:lnTo>
                        <a:lnTo>
                          <a:pt x="12" y="0"/>
                        </a:lnTo>
                        <a:lnTo>
                          <a:pt x="20" y="0"/>
                        </a:lnTo>
                        <a:lnTo>
                          <a:pt x="38" y="0"/>
                        </a:lnTo>
                        <a:lnTo>
                          <a:pt x="50" y="0"/>
                        </a:lnTo>
                        <a:lnTo>
                          <a:pt x="52" y="6"/>
                        </a:lnTo>
                        <a:lnTo>
                          <a:pt x="54" y="12"/>
                        </a:lnTo>
                        <a:lnTo>
                          <a:pt x="56" y="14"/>
                        </a:lnTo>
                        <a:lnTo>
                          <a:pt x="56" y="20"/>
                        </a:lnTo>
                        <a:lnTo>
                          <a:pt x="56" y="26"/>
                        </a:lnTo>
                        <a:lnTo>
                          <a:pt x="56" y="28"/>
                        </a:lnTo>
                        <a:lnTo>
                          <a:pt x="56" y="30"/>
                        </a:lnTo>
                        <a:lnTo>
                          <a:pt x="58" y="36"/>
                        </a:lnTo>
                        <a:lnTo>
                          <a:pt x="58" y="40"/>
                        </a:lnTo>
                        <a:lnTo>
                          <a:pt x="58" y="44"/>
                        </a:lnTo>
                        <a:lnTo>
                          <a:pt x="60" y="50"/>
                        </a:lnTo>
                        <a:lnTo>
                          <a:pt x="60" y="74"/>
                        </a:lnTo>
                        <a:lnTo>
                          <a:pt x="56" y="76"/>
                        </a:lnTo>
                        <a:lnTo>
                          <a:pt x="62" y="84"/>
                        </a:lnTo>
                        <a:lnTo>
                          <a:pt x="70" y="92"/>
                        </a:lnTo>
                        <a:lnTo>
                          <a:pt x="68" y="9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6" name="îṧľïde"/>
                  <p:cNvSpPr/>
                  <p:nvPr/>
                </p:nvSpPr>
                <p:spPr bwMode="auto">
                  <a:xfrm>
                    <a:off x="4336847" y="3530018"/>
                    <a:ext cx="50957" cy="154117"/>
                  </a:xfrm>
                  <a:custGeom>
                    <a:avLst/>
                    <a:gdLst>
                      <a:gd name="T0" fmla="*/ 2147483647 w 30"/>
                      <a:gd name="T1" fmla="*/ 2147483647 h 92"/>
                      <a:gd name="T2" fmla="*/ 2147483647 w 30"/>
                      <a:gd name="T3" fmla="*/ 2147483647 h 92"/>
                      <a:gd name="T4" fmla="*/ 2147483647 w 30"/>
                      <a:gd name="T5" fmla="*/ 2147483647 h 92"/>
                      <a:gd name="T6" fmla="*/ 2147483647 w 30"/>
                      <a:gd name="T7" fmla="*/ 2147483647 h 92"/>
                      <a:gd name="T8" fmla="*/ 2147483647 w 30"/>
                      <a:gd name="T9" fmla="*/ 2147483647 h 92"/>
                      <a:gd name="T10" fmla="*/ 2147483647 w 30"/>
                      <a:gd name="T11" fmla="*/ 2147483647 h 92"/>
                      <a:gd name="T12" fmla="*/ 2147483647 w 30"/>
                      <a:gd name="T13" fmla="*/ 2147483647 h 92"/>
                      <a:gd name="T14" fmla="*/ 2147483647 w 30"/>
                      <a:gd name="T15" fmla="*/ 2147483647 h 92"/>
                      <a:gd name="T16" fmla="*/ 2147483647 w 30"/>
                      <a:gd name="T17" fmla="*/ 2147483647 h 92"/>
                      <a:gd name="T18" fmla="*/ 2147483647 w 30"/>
                      <a:gd name="T19" fmla="*/ 2147483647 h 92"/>
                      <a:gd name="T20" fmla="*/ 2147483647 w 30"/>
                      <a:gd name="T21" fmla="*/ 2147483647 h 92"/>
                      <a:gd name="T22" fmla="*/ 2147483647 w 30"/>
                      <a:gd name="T23" fmla="*/ 2147483647 h 92"/>
                      <a:gd name="T24" fmla="*/ 2147483647 w 30"/>
                      <a:gd name="T25" fmla="*/ 2147483647 h 92"/>
                      <a:gd name="T26" fmla="*/ 2147483647 w 30"/>
                      <a:gd name="T27" fmla="*/ 2147483647 h 92"/>
                      <a:gd name="T28" fmla="*/ 2147483647 w 30"/>
                      <a:gd name="T29" fmla="*/ 2147483647 h 92"/>
                      <a:gd name="T30" fmla="*/ 0 w 30"/>
                      <a:gd name="T31" fmla="*/ 0 h 92"/>
                      <a:gd name="T32" fmla="*/ 2147483647 w 30"/>
                      <a:gd name="T33" fmla="*/ 0 h 92"/>
                      <a:gd name="T34" fmla="*/ 2147483647 w 30"/>
                      <a:gd name="T35" fmla="*/ 2147483647 h 92"/>
                      <a:gd name="T36" fmla="*/ 2147483647 w 30"/>
                      <a:gd name="T37" fmla="*/ 2147483647 h 92"/>
                      <a:gd name="T38" fmla="*/ 2147483647 w 30"/>
                      <a:gd name="T39" fmla="*/ 2147483647 h 92"/>
                      <a:gd name="T40" fmla="*/ 2147483647 w 30"/>
                      <a:gd name="T41" fmla="*/ 2147483647 h 92"/>
                      <a:gd name="T42" fmla="*/ 2147483647 w 30"/>
                      <a:gd name="T43" fmla="*/ 2147483647 h 92"/>
                      <a:gd name="T44" fmla="*/ 2147483647 w 30"/>
                      <a:gd name="T45" fmla="*/ 2147483647 h 92"/>
                      <a:gd name="T46" fmla="*/ 2147483647 w 30"/>
                      <a:gd name="T47" fmla="*/ 2147483647 h 92"/>
                      <a:gd name="T48" fmla="*/ 2147483647 w 30"/>
                      <a:gd name="T49" fmla="*/ 2147483647 h 92"/>
                      <a:gd name="T50" fmla="*/ 2147483647 w 30"/>
                      <a:gd name="T51" fmla="*/ 2147483647 h 92"/>
                      <a:gd name="T52" fmla="*/ 2147483647 w 30"/>
                      <a:gd name="T53" fmla="*/ 2147483647 h 92"/>
                      <a:gd name="T54" fmla="*/ 2147483647 w 30"/>
                      <a:gd name="T55" fmla="*/ 2147483647 h 92"/>
                      <a:gd name="T56" fmla="*/ 2147483647 w 30"/>
                      <a:gd name="T57" fmla="*/ 2147483647 h 92"/>
                      <a:gd name="T58" fmla="*/ 2147483647 w 30"/>
                      <a:gd name="T59" fmla="*/ 2147483647 h 92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30"/>
                      <a:gd name="T91" fmla="*/ 0 h 92"/>
                      <a:gd name="T92" fmla="*/ 30 w 30"/>
                      <a:gd name="T93" fmla="*/ 92 h 92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30" h="92">
                        <a:moveTo>
                          <a:pt x="20" y="92"/>
                        </a:moveTo>
                        <a:lnTo>
                          <a:pt x="12" y="84"/>
                        </a:lnTo>
                        <a:lnTo>
                          <a:pt x="6" y="76"/>
                        </a:lnTo>
                        <a:lnTo>
                          <a:pt x="10" y="74"/>
                        </a:lnTo>
                        <a:lnTo>
                          <a:pt x="10" y="50"/>
                        </a:lnTo>
                        <a:lnTo>
                          <a:pt x="8" y="44"/>
                        </a:lnTo>
                        <a:lnTo>
                          <a:pt x="8" y="40"/>
                        </a:lnTo>
                        <a:lnTo>
                          <a:pt x="8" y="36"/>
                        </a:lnTo>
                        <a:lnTo>
                          <a:pt x="6" y="30"/>
                        </a:lnTo>
                        <a:lnTo>
                          <a:pt x="6" y="28"/>
                        </a:lnTo>
                        <a:lnTo>
                          <a:pt x="6" y="26"/>
                        </a:lnTo>
                        <a:lnTo>
                          <a:pt x="6" y="20"/>
                        </a:lnTo>
                        <a:lnTo>
                          <a:pt x="6" y="14"/>
                        </a:lnTo>
                        <a:lnTo>
                          <a:pt x="4" y="12"/>
                        </a:lnTo>
                        <a:lnTo>
                          <a:pt x="2" y="6"/>
                        </a:lnTo>
                        <a:lnTo>
                          <a:pt x="0" y="0"/>
                        </a:lnTo>
                        <a:lnTo>
                          <a:pt x="18" y="0"/>
                        </a:lnTo>
                        <a:lnTo>
                          <a:pt x="14" y="4"/>
                        </a:lnTo>
                        <a:lnTo>
                          <a:pt x="14" y="10"/>
                        </a:lnTo>
                        <a:lnTo>
                          <a:pt x="14" y="12"/>
                        </a:lnTo>
                        <a:lnTo>
                          <a:pt x="16" y="16"/>
                        </a:lnTo>
                        <a:lnTo>
                          <a:pt x="24" y="22"/>
                        </a:lnTo>
                        <a:lnTo>
                          <a:pt x="24" y="26"/>
                        </a:lnTo>
                        <a:lnTo>
                          <a:pt x="24" y="40"/>
                        </a:lnTo>
                        <a:lnTo>
                          <a:pt x="26" y="52"/>
                        </a:lnTo>
                        <a:lnTo>
                          <a:pt x="26" y="64"/>
                        </a:lnTo>
                        <a:lnTo>
                          <a:pt x="28" y="84"/>
                        </a:lnTo>
                        <a:lnTo>
                          <a:pt x="28" y="86"/>
                        </a:lnTo>
                        <a:lnTo>
                          <a:pt x="30" y="88"/>
                        </a:lnTo>
                        <a:lnTo>
                          <a:pt x="20" y="9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7" name="iṥḷîḑê"/>
                  <p:cNvSpPr/>
                  <p:nvPr/>
                </p:nvSpPr>
                <p:spPr bwMode="auto">
                  <a:xfrm>
                    <a:off x="4361637" y="3492189"/>
                    <a:ext cx="81255" cy="184939"/>
                  </a:xfrm>
                  <a:custGeom>
                    <a:avLst/>
                    <a:gdLst>
                      <a:gd name="T0" fmla="*/ 2147483647 w 46"/>
                      <a:gd name="T1" fmla="*/ 2147483647 h 110"/>
                      <a:gd name="T2" fmla="*/ 2147483647 w 46"/>
                      <a:gd name="T3" fmla="*/ 2147483647 h 110"/>
                      <a:gd name="T4" fmla="*/ 2147483647 w 46"/>
                      <a:gd name="T5" fmla="*/ 2147483647 h 110"/>
                      <a:gd name="T6" fmla="*/ 2147483647 w 46"/>
                      <a:gd name="T7" fmla="*/ 2147483647 h 110"/>
                      <a:gd name="T8" fmla="*/ 2147483647 w 46"/>
                      <a:gd name="T9" fmla="*/ 2147483647 h 110"/>
                      <a:gd name="T10" fmla="*/ 2147483647 w 46"/>
                      <a:gd name="T11" fmla="*/ 2147483647 h 110"/>
                      <a:gd name="T12" fmla="*/ 2147483647 w 46"/>
                      <a:gd name="T13" fmla="*/ 2147483647 h 110"/>
                      <a:gd name="T14" fmla="*/ 2147483647 w 46"/>
                      <a:gd name="T15" fmla="*/ 2147483647 h 110"/>
                      <a:gd name="T16" fmla="*/ 2147483647 w 46"/>
                      <a:gd name="T17" fmla="*/ 2147483647 h 110"/>
                      <a:gd name="T18" fmla="*/ 2147483647 w 46"/>
                      <a:gd name="T19" fmla="*/ 0 h 110"/>
                      <a:gd name="T20" fmla="*/ 2147483647 w 46"/>
                      <a:gd name="T21" fmla="*/ 2147483647 h 110"/>
                      <a:gd name="T22" fmla="*/ 2147483647 w 46"/>
                      <a:gd name="T23" fmla="*/ 0 h 110"/>
                      <a:gd name="T24" fmla="*/ 2147483647 w 46"/>
                      <a:gd name="T25" fmla="*/ 2147483647 h 110"/>
                      <a:gd name="T26" fmla="*/ 2147483647 w 46"/>
                      <a:gd name="T27" fmla="*/ 2147483647 h 110"/>
                      <a:gd name="T28" fmla="*/ 2147483647 w 46"/>
                      <a:gd name="T29" fmla="*/ 2147483647 h 110"/>
                      <a:gd name="T30" fmla="*/ 2147483647 w 46"/>
                      <a:gd name="T31" fmla="*/ 2147483647 h 110"/>
                      <a:gd name="T32" fmla="*/ 2147483647 w 46"/>
                      <a:gd name="T33" fmla="*/ 2147483647 h 110"/>
                      <a:gd name="T34" fmla="*/ 2147483647 w 46"/>
                      <a:gd name="T35" fmla="*/ 2147483647 h 110"/>
                      <a:gd name="T36" fmla="*/ 2147483647 w 46"/>
                      <a:gd name="T37" fmla="*/ 2147483647 h 110"/>
                      <a:gd name="T38" fmla="*/ 0 w 46"/>
                      <a:gd name="T39" fmla="*/ 2147483647 h 110"/>
                      <a:gd name="T40" fmla="*/ 0 w 46"/>
                      <a:gd name="T41" fmla="*/ 2147483647 h 110"/>
                      <a:gd name="T42" fmla="*/ 0 w 46"/>
                      <a:gd name="T43" fmla="*/ 2147483647 h 110"/>
                      <a:gd name="T44" fmla="*/ 2147483647 w 46"/>
                      <a:gd name="T45" fmla="*/ 2147483647 h 110"/>
                      <a:gd name="T46" fmla="*/ 2147483647 w 46"/>
                      <a:gd name="T47" fmla="*/ 2147483647 h 110"/>
                      <a:gd name="T48" fmla="*/ 2147483647 w 46"/>
                      <a:gd name="T49" fmla="*/ 2147483647 h 110"/>
                      <a:gd name="T50" fmla="*/ 2147483647 w 46"/>
                      <a:gd name="T51" fmla="*/ 2147483647 h 110"/>
                      <a:gd name="T52" fmla="*/ 2147483647 w 46"/>
                      <a:gd name="T53" fmla="*/ 2147483647 h 110"/>
                      <a:gd name="T54" fmla="*/ 2147483647 w 46"/>
                      <a:gd name="T55" fmla="*/ 2147483647 h 110"/>
                      <a:gd name="T56" fmla="*/ 2147483647 w 46"/>
                      <a:gd name="T57" fmla="*/ 2147483647 h 110"/>
                      <a:gd name="T58" fmla="*/ 2147483647 w 46"/>
                      <a:gd name="T59" fmla="*/ 2147483647 h 110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46"/>
                      <a:gd name="T91" fmla="*/ 0 h 110"/>
                      <a:gd name="T92" fmla="*/ 46 w 46"/>
                      <a:gd name="T93" fmla="*/ 110 h 110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46" h="110">
                        <a:moveTo>
                          <a:pt x="16" y="110"/>
                        </a:moveTo>
                        <a:lnTo>
                          <a:pt x="30" y="104"/>
                        </a:lnTo>
                        <a:lnTo>
                          <a:pt x="30" y="60"/>
                        </a:lnTo>
                        <a:lnTo>
                          <a:pt x="40" y="46"/>
                        </a:lnTo>
                        <a:lnTo>
                          <a:pt x="44" y="36"/>
                        </a:lnTo>
                        <a:lnTo>
                          <a:pt x="46" y="30"/>
                        </a:lnTo>
                        <a:lnTo>
                          <a:pt x="44" y="18"/>
                        </a:lnTo>
                        <a:lnTo>
                          <a:pt x="40" y="10"/>
                        </a:lnTo>
                        <a:lnTo>
                          <a:pt x="34" y="6"/>
                        </a:lnTo>
                        <a:lnTo>
                          <a:pt x="30" y="0"/>
                        </a:lnTo>
                        <a:lnTo>
                          <a:pt x="20" y="2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20" y="8"/>
                        </a:lnTo>
                        <a:lnTo>
                          <a:pt x="20" y="10"/>
                        </a:lnTo>
                        <a:lnTo>
                          <a:pt x="12" y="14"/>
                        </a:lnTo>
                        <a:lnTo>
                          <a:pt x="6" y="16"/>
                        </a:lnTo>
                        <a:lnTo>
                          <a:pt x="4" y="18"/>
                        </a:lnTo>
                        <a:lnTo>
                          <a:pt x="4" y="22"/>
                        </a:lnTo>
                        <a:lnTo>
                          <a:pt x="0" y="26"/>
                        </a:lnTo>
                        <a:lnTo>
                          <a:pt x="0" y="32"/>
                        </a:lnTo>
                        <a:lnTo>
                          <a:pt x="0" y="34"/>
                        </a:lnTo>
                        <a:lnTo>
                          <a:pt x="2" y="38"/>
                        </a:lnTo>
                        <a:lnTo>
                          <a:pt x="10" y="44"/>
                        </a:lnTo>
                        <a:lnTo>
                          <a:pt x="10" y="48"/>
                        </a:lnTo>
                        <a:lnTo>
                          <a:pt x="10" y="62"/>
                        </a:lnTo>
                        <a:lnTo>
                          <a:pt x="12" y="74"/>
                        </a:lnTo>
                        <a:lnTo>
                          <a:pt x="12" y="86"/>
                        </a:lnTo>
                        <a:lnTo>
                          <a:pt x="14" y="106"/>
                        </a:lnTo>
                        <a:lnTo>
                          <a:pt x="16" y="1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8" name="ïṡḻíďe"/>
                  <p:cNvSpPr/>
                  <p:nvPr/>
                </p:nvSpPr>
                <p:spPr bwMode="auto">
                  <a:xfrm>
                    <a:off x="4413971" y="3443152"/>
                    <a:ext cx="329154" cy="290018"/>
                  </a:xfrm>
                  <a:custGeom>
                    <a:avLst/>
                    <a:gdLst>
                      <a:gd name="T0" fmla="*/ 2147483647 w 189"/>
                      <a:gd name="T1" fmla="*/ 2147483647 h 174"/>
                      <a:gd name="T2" fmla="*/ 2147483647 w 189"/>
                      <a:gd name="T3" fmla="*/ 2147483647 h 174"/>
                      <a:gd name="T4" fmla="*/ 2147483647 w 189"/>
                      <a:gd name="T5" fmla="*/ 2147483647 h 174"/>
                      <a:gd name="T6" fmla="*/ 2147483647 w 189"/>
                      <a:gd name="T7" fmla="*/ 2147483647 h 174"/>
                      <a:gd name="T8" fmla="*/ 2147483647 w 189"/>
                      <a:gd name="T9" fmla="*/ 2147483647 h 174"/>
                      <a:gd name="T10" fmla="*/ 0 w 189"/>
                      <a:gd name="T11" fmla="*/ 2147483647 h 174"/>
                      <a:gd name="T12" fmla="*/ 2147483647 w 189"/>
                      <a:gd name="T13" fmla="*/ 2147483647 h 174"/>
                      <a:gd name="T14" fmla="*/ 2147483647 w 189"/>
                      <a:gd name="T15" fmla="*/ 2147483647 h 174"/>
                      <a:gd name="T16" fmla="*/ 2147483647 w 189"/>
                      <a:gd name="T17" fmla="*/ 2147483647 h 174"/>
                      <a:gd name="T18" fmla="*/ 2147483647 w 189"/>
                      <a:gd name="T19" fmla="*/ 2147483647 h 174"/>
                      <a:gd name="T20" fmla="*/ 2147483647 w 189"/>
                      <a:gd name="T21" fmla="*/ 0 h 174"/>
                      <a:gd name="T22" fmla="*/ 2147483647 w 189"/>
                      <a:gd name="T23" fmla="*/ 0 h 174"/>
                      <a:gd name="T24" fmla="*/ 2147483647 w 189"/>
                      <a:gd name="T25" fmla="*/ 2147483647 h 174"/>
                      <a:gd name="T26" fmla="*/ 2147483647 w 189"/>
                      <a:gd name="T27" fmla="*/ 2147483647 h 174"/>
                      <a:gd name="T28" fmla="*/ 2147483647 w 189"/>
                      <a:gd name="T29" fmla="*/ 2147483647 h 174"/>
                      <a:gd name="T30" fmla="*/ 2147483647 w 189"/>
                      <a:gd name="T31" fmla="*/ 2147483647 h 174"/>
                      <a:gd name="T32" fmla="*/ 2147483647 w 189"/>
                      <a:gd name="T33" fmla="*/ 2147483647 h 174"/>
                      <a:gd name="T34" fmla="*/ 2147483647 w 189"/>
                      <a:gd name="T35" fmla="*/ 2147483647 h 174"/>
                      <a:gd name="T36" fmla="*/ 2147483647 w 189"/>
                      <a:gd name="T37" fmla="*/ 2147483647 h 174"/>
                      <a:gd name="T38" fmla="*/ 2147483647 w 189"/>
                      <a:gd name="T39" fmla="*/ 2147483647 h 174"/>
                      <a:gd name="T40" fmla="*/ 2147483647 w 189"/>
                      <a:gd name="T41" fmla="*/ 2147483647 h 174"/>
                      <a:gd name="T42" fmla="*/ 2147483647 w 189"/>
                      <a:gd name="T43" fmla="*/ 2147483647 h 174"/>
                      <a:gd name="T44" fmla="*/ 2147483647 w 189"/>
                      <a:gd name="T45" fmla="*/ 2147483647 h 174"/>
                      <a:gd name="T46" fmla="*/ 2147483647 w 189"/>
                      <a:gd name="T47" fmla="*/ 0 h 174"/>
                      <a:gd name="T48" fmla="*/ 2147483647 w 189"/>
                      <a:gd name="T49" fmla="*/ 2147483647 h 174"/>
                      <a:gd name="T50" fmla="*/ 2147483647 w 189"/>
                      <a:gd name="T51" fmla="*/ 2147483647 h 174"/>
                      <a:gd name="T52" fmla="*/ 2147483647 w 189"/>
                      <a:gd name="T53" fmla="*/ 2147483647 h 174"/>
                      <a:gd name="T54" fmla="*/ 2147483647 w 189"/>
                      <a:gd name="T55" fmla="*/ 2147483647 h 174"/>
                      <a:gd name="T56" fmla="*/ 2147483647 w 189"/>
                      <a:gd name="T57" fmla="*/ 2147483647 h 174"/>
                      <a:gd name="T58" fmla="*/ 2147483647 w 189"/>
                      <a:gd name="T59" fmla="*/ 2147483647 h 174"/>
                      <a:gd name="T60" fmla="*/ 2147483647 w 189"/>
                      <a:gd name="T61" fmla="*/ 2147483647 h 174"/>
                      <a:gd name="T62" fmla="*/ 2147483647 w 189"/>
                      <a:gd name="T63" fmla="*/ 2147483647 h 174"/>
                      <a:gd name="T64" fmla="*/ 2147483647 w 189"/>
                      <a:gd name="T65" fmla="*/ 2147483647 h 174"/>
                      <a:gd name="T66" fmla="*/ 2147483647 w 189"/>
                      <a:gd name="T67" fmla="*/ 2147483647 h 174"/>
                      <a:gd name="T68" fmla="*/ 2147483647 w 189"/>
                      <a:gd name="T69" fmla="*/ 2147483647 h 174"/>
                      <a:gd name="T70" fmla="*/ 2147483647 w 189"/>
                      <a:gd name="T71" fmla="*/ 2147483647 h 174"/>
                      <a:gd name="T72" fmla="*/ 2147483647 w 189"/>
                      <a:gd name="T73" fmla="*/ 2147483647 h 174"/>
                      <a:gd name="T74" fmla="*/ 2147483647 w 189"/>
                      <a:gd name="T75" fmla="*/ 2147483647 h 174"/>
                      <a:gd name="T76" fmla="*/ 2147483647 w 189"/>
                      <a:gd name="T77" fmla="*/ 2147483647 h 174"/>
                      <a:gd name="T78" fmla="*/ 2147483647 w 189"/>
                      <a:gd name="T79" fmla="*/ 2147483647 h 174"/>
                      <a:gd name="T80" fmla="*/ 2147483647 w 189"/>
                      <a:gd name="T81" fmla="*/ 2147483647 h 17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89"/>
                      <a:gd name="T124" fmla="*/ 0 h 174"/>
                      <a:gd name="T125" fmla="*/ 189 w 189"/>
                      <a:gd name="T126" fmla="*/ 174 h 17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89" h="174">
                        <a:moveTo>
                          <a:pt x="90" y="168"/>
                        </a:moveTo>
                        <a:lnTo>
                          <a:pt x="74" y="170"/>
                        </a:lnTo>
                        <a:lnTo>
                          <a:pt x="58" y="174"/>
                        </a:lnTo>
                        <a:lnTo>
                          <a:pt x="52" y="172"/>
                        </a:lnTo>
                        <a:lnTo>
                          <a:pt x="46" y="166"/>
                        </a:lnTo>
                        <a:lnTo>
                          <a:pt x="40" y="152"/>
                        </a:lnTo>
                        <a:lnTo>
                          <a:pt x="36" y="146"/>
                        </a:lnTo>
                        <a:lnTo>
                          <a:pt x="32" y="138"/>
                        </a:lnTo>
                        <a:lnTo>
                          <a:pt x="24" y="134"/>
                        </a:lnTo>
                        <a:lnTo>
                          <a:pt x="18" y="132"/>
                        </a:lnTo>
                        <a:lnTo>
                          <a:pt x="0" y="134"/>
                        </a:lnTo>
                        <a:lnTo>
                          <a:pt x="0" y="90"/>
                        </a:lnTo>
                        <a:lnTo>
                          <a:pt x="10" y="76"/>
                        </a:lnTo>
                        <a:lnTo>
                          <a:pt x="14" y="66"/>
                        </a:lnTo>
                        <a:lnTo>
                          <a:pt x="16" y="60"/>
                        </a:lnTo>
                        <a:lnTo>
                          <a:pt x="14" y="48"/>
                        </a:lnTo>
                        <a:lnTo>
                          <a:pt x="10" y="40"/>
                        </a:lnTo>
                        <a:lnTo>
                          <a:pt x="14" y="26"/>
                        </a:lnTo>
                        <a:lnTo>
                          <a:pt x="18" y="12"/>
                        </a:lnTo>
                        <a:lnTo>
                          <a:pt x="22" y="8"/>
                        </a:lnTo>
                        <a:lnTo>
                          <a:pt x="28" y="4"/>
                        </a:lnTo>
                        <a:lnTo>
                          <a:pt x="34" y="0"/>
                        </a:lnTo>
                        <a:lnTo>
                          <a:pt x="44" y="0"/>
                        </a:lnTo>
                        <a:lnTo>
                          <a:pt x="46" y="0"/>
                        </a:lnTo>
                        <a:lnTo>
                          <a:pt x="50" y="2"/>
                        </a:lnTo>
                        <a:lnTo>
                          <a:pt x="56" y="8"/>
                        </a:lnTo>
                        <a:lnTo>
                          <a:pt x="62" y="12"/>
                        </a:lnTo>
                        <a:lnTo>
                          <a:pt x="64" y="14"/>
                        </a:lnTo>
                        <a:lnTo>
                          <a:pt x="68" y="16"/>
                        </a:lnTo>
                        <a:lnTo>
                          <a:pt x="72" y="14"/>
                        </a:lnTo>
                        <a:lnTo>
                          <a:pt x="72" y="12"/>
                        </a:lnTo>
                        <a:lnTo>
                          <a:pt x="74" y="10"/>
                        </a:lnTo>
                        <a:lnTo>
                          <a:pt x="78" y="10"/>
                        </a:lnTo>
                        <a:lnTo>
                          <a:pt x="86" y="10"/>
                        </a:lnTo>
                        <a:lnTo>
                          <a:pt x="90" y="14"/>
                        </a:lnTo>
                        <a:lnTo>
                          <a:pt x="94" y="16"/>
                        </a:lnTo>
                        <a:lnTo>
                          <a:pt x="100" y="18"/>
                        </a:lnTo>
                        <a:lnTo>
                          <a:pt x="108" y="16"/>
                        </a:lnTo>
                        <a:lnTo>
                          <a:pt x="114" y="12"/>
                        </a:lnTo>
                        <a:lnTo>
                          <a:pt x="120" y="10"/>
                        </a:lnTo>
                        <a:lnTo>
                          <a:pt x="128" y="8"/>
                        </a:lnTo>
                        <a:lnTo>
                          <a:pt x="134" y="8"/>
                        </a:lnTo>
                        <a:lnTo>
                          <a:pt x="138" y="10"/>
                        </a:lnTo>
                        <a:lnTo>
                          <a:pt x="142" y="10"/>
                        </a:lnTo>
                        <a:lnTo>
                          <a:pt x="151" y="12"/>
                        </a:lnTo>
                        <a:lnTo>
                          <a:pt x="155" y="10"/>
                        </a:lnTo>
                        <a:lnTo>
                          <a:pt x="161" y="8"/>
                        </a:lnTo>
                        <a:lnTo>
                          <a:pt x="171" y="0"/>
                        </a:lnTo>
                        <a:lnTo>
                          <a:pt x="175" y="6"/>
                        </a:lnTo>
                        <a:lnTo>
                          <a:pt x="179" y="10"/>
                        </a:lnTo>
                        <a:lnTo>
                          <a:pt x="183" y="22"/>
                        </a:lnTo>
                        <a:lnTo>
                          <a:pt x="185" y="26"/>
                        </a:lnTo>
                        <a:lnTo>
                          <a:pt x="189" y="30"/>
                        </a:lnTo>
                        <a:lnTo>
                          <a:pt x="187" y="46"/>
                        </a:lnTo>
                        <a:lnTo>
                          <a:pt x="183" y="46"/>
                        </a:lnTo>
                        <a:lnTo>
                          <a:pt x="179" y="46"/>
                        </a:lnTo>
                        <a:lnTo>
                          <a:pt x="175" y="60"/>
                        </a:lnTo>
                        <a:lnTo>
                          <a:pt x="171" y="70"/>
                        </a:lnTo>
                        <a:lnTo>
                          <a:pt x="165" y="82"/>
                        </a:lnTo>
                        <a:lnTo>
                          <a:pt x="161" y="92"/>
                        </a:lnTo>
                        <a:lnTo>
                          <a:pt x="159" y="94"/>
                        </a:lnTo>
                        <a:lnTo>
                          <a:pt x="157" y="96"/>
                        </a:lnTo>
                        <a:lnTo>
                          <a:pt x="155" y="98"/>
                        </a:lnTo>
                        <a:lnTo>
                          <a:pt x="153" y="98"/>
                        </a:lnTo>
                        <a:lnTo>
                          <a:pt x="151" y="108"/>
                        </a:lnTo>
                        <a:lnTo>
                          <a:pt x="146" y="120"/>
                        </a:lnTo>
                        <a:lnTo>
                          <a:pt x="142" y="130"/>
                        </a:lnTo>
                        <a:lnTo>
                          <a:pt x="138" y="134"/>
                        </a:lnTo>
                        <a:lnTo>
                          <a:pt x="134" y="136"/>
                        </a:lnTo>
                        <a:lnTo>
                          <a:pt x="132" y="134"/>
                        </a:lnTo>
                        <a:lnTo>
                          <a:pt x="130" y="132"/>
                        </a:lnTo>
                        <a:lnTo>
                          <a:pt x="128" y="124"/>
                        </a:lnTo>
                        <a:lnTo>
                          <a:pt x="122" y="126"/>
                        </a:lnTo>
                        <a:lnTo>
                          <a:pt x="116" y="130"/>
                        </a:lnTo>
                        <a:lnTo>
                          <a:pt x="110" y="134"/>
                        </a:lnTo>
                        <a:lnTo>
                          <a:pt x="104" y="138"/>
                        </a:lnTo>
                        <a:lnTo>
                          <a:pt x="100" y="146"/>
                        </a:lnTo>
                        <a:lnTo>
                          <a:pt x="98" y="150"/>
                        </a:lnTo>
                        <a:lnTo>
                          <a:pt x="96" y="158"/>
                        </a:lnTo>
                        <a:lnTo>
                          <a:pt x="96" y="168"/>
                        </a:lnTo>
                        <a:lnTo>
                          <a:pt x="94" y="168"/>
                        </a:lnTo>
                        <a:lnTo>
                          <a:pt x="90" y="1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49" name="iṥlïḍê"/>
                  <p:cNvSpPr/>
                  <p:nvPr/>
                </p:nvSpPr>
                <p:spPr bwMode="auto">
                  <a:xfrm>
                    <a:off x="4570973" y="3458564"/>
                    <a:ext cx="221732" cy="347463"/>
                  </a:xfrm>
                  <a:custGeom>
                    <a:avLst/>
                    <a:gdLst>
                      <a:gd name="T0" fmla="*/ 2147483647 w 127"/>
                      <a:gd name="T1" fmla="*/ 2147483647 h 208"/>
                      <a:gd name="T2" fmla="*/ 2147483647 w 127"/>
                      <a:gd name="T3" fmla="*/ 2147483647 h 208"/>
                      <a:gd name="T4" fmla="*/ 2147483647 w 127"/>
                      <a:gd name="T5" fmla="*/ 2147483647 h 208"/>
                      <a:gd name="T6" fmla="*/ 2147483647 w 127"/>
                      <a:gd name="T7" fmla="*/ 2147483647 h 208"/>
                      <a:gd name="T8" fmla="*/ 2147483647 w 127"/>
                      <a:gd name="T9" fmla="*/ 2147483647 h 208"/>
                      <a:gd name="T10" fmla="*/ 2147483647 w 127"/>
                      <a:gd name="T11" fmla="*/ 2147483647 h 208"/>
                      <a:gd name="T12" fmla="*/ 2147483647 w 127"/>
                      <a:gd name="T13" fmla="*/ 2147483647 h 208"/>
                      <a:gd name="T14" fmla="*/ 2147483647 w 127"/>
                      <a:gd name="T15" fmla="*/ 2147483647 h 208"/>
                      <a:gd name="T16" fmla="*/ 2147483647 w 127"/>
                      <a:gd name="T17" fmla="*/ 2147483647 h 208"/>
                      <a:gd name="T18" fmla="*/ 2147483647 w 127"/>
                      <a:gd name="T19" fmla="*/ 2147483647 h 208"/>
                      <a:gd name="T20" fmla="*/ 2147483647 w 127"/>
                      <a:gd name="T21" fmla="*/ 2147483647 h 208"/>
                      <a:gd name="T22" fmla="*/ 2147483647 w 127"/>
                      <a:gd name="T23" fmla="*/ 2147483647 h 208"/>
                      <a:gd name="T24" fmla="*/ 2147483647 w 127"/>
                      <a:gd name="T25" fmla="*/ 2147483647 h 208"/>
                      <a:gd name="T26" fmla="*/ 2147483647 w 127"/>
                      <a:gd name="T27" fmla="*/ 2147483647 h 208"/>
                      <a:gd name="T28" fmla="*/ 2147483647 w 127"/>
                      <a:gd name="T29" fmla="*/ 2147483647 h 208"/>
                      <a:gd name="T30" fmla="*/ 2147483647 w 127"/>
                      <a:gd name="T31" fmla="*/ 2147483647 h 208"/>
                      <a:gd name="T32" fmla="*/ 2147483647 w 127"/>
                      <a:gd name="T33" fmla="*/ 2147483647 h 208"/>
                      <a:gd name="T34" fmla="*/ 2147483647 w 127"/>
                      <a:gd name="T35" fmla="*/ 2147483647 h 208"/>
                      <a:gd name="T36" fmla="*/ 2147483647 w 127"/>
                      <a:gd name="T37" fmla="*/ 2147483647 h 208"/>
                      <a:gd name="T38" fmla="*/ 2147483647 w 127"/>
                      <a:gd name="T39" fmla="*/ 2147483647 h 208"/>
                      <a:gd name="T40" fmla="*/ 2147483647 w 127"/>
                      <a:gd name="T41" fmla="*/ 2147483647 h 208"/>
                      <a:gd name="T42" fmla="*/ 2147483647 w 127"/>
                      <a:gd name="T43" fmla="*/ 2147483647 h 208"/>
                      <a:gd name="T44" fmla="*/ 2147483647 w 127"/>
                      <a:gd name="T45" fmla="*/ 2147483647 h 208"/>
                      <a:gd name="T46" fmla="*/ 2147483647 w 127"/>
                      <a:gd name="T47" fmla="*/ 2147483647 h 208"/>
                      <a:gd name="T48" fmla="*/ 2147483647 w 127"/>
                      <a:gd name="T49" fmla="*/ 2147483647 h 208"/>
                      <a:gd name="T50" fmla="*/ 2147483647 w 127"/>
                      <a:gd name="T51" fmla="*/ 2147483647 h 208"/>
                      <a:gd name="T52" fmla="*/ 2147483647 w 127"/>
                      <a:gd name="T53" fmla="*/ 2147483647 h 208"/>
                      <a:gd name="T54" fmla="*/ 2147483647 w 127"/>
                      <a:gd name="T55" fmla="*/ 2147483647 h 208"/>
                      <a:gd name="T56" fmla="*/ 2147483647 w 127"/>
                      <a:gd name="T57" fmla="*/ 2147483647 h 208"/>
                      <a:gd name="T58" fmla="*/ 2147483647 w 127"/>
                      <a:gd name="T59" fmla="*/ 2147483647 h 208"/>
                      <a:gd name="T60" fmla="*/ 2147483647 w 127"/>
                      <a:gd name="T61" fmla="*/ 2147483647 h 208"/>
                      <a:gd name="T62" fmla="*/ 2147483647 w 127"/>
                      <a:gd name="T63" fmla="*/ 2147483647 h 208"/>
                      <a:gd name="T64" fmla="*/ 2147483647 w 127"/>
                      <a:gd name="T65" fmla="*/ 2147483647 h 208"/>
                      <a:gd name="T66" fmla="*/ 2147483647 w 127"/>
                      <a:gd name="T67" fmla="*/ 2147483647 h 208"/>
                      <a:gd name="T68" fmla="*/ 2147483647 w 127"/>
                      <a:gd name="T69" fmla="*/ 2147483647 h 208"/>
                      <a:gd name="T70" fmla="*/ 2147483647 w 127"/>
                      <a:gd name="T71" fmla="*/ 2147483647 h 208"/>
                      <a:gd name="T72" fmla="*/ 2147483647 w 127"/>
                      <a:gd name="T73" fmla="*/ 2147483647 h 208"/>
                      <a:gd name="T74" fmla="*/ 2147483647 w 127"/>
                      <a:gd name="T75" fmla="*/ 2147483647 h 208"/>
                      <a:gd name="T76" fmla="*/ 0 w 127"/>
                      <a:gd name="T77" fmla="*/ 2147483647 h 208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27"/>
                      <a:gd name="T118" fmla="*/ 0 h 208"/>
                      <a:gd name="T119" fmla="*/ 127 w 127"/>
                      <a:gd name="T120" fmla="*/ 208 h 208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27" h="208">
                        <a:moveTo>
                          <a:pt x="6" y="158"/>
                        </a:moveTo>
                        <a:lnTo>
                          <a:pt x="6" y="148"/>
                        </a:lnTo>
                        <a:lnTo>
                          <a:pt x="8" y="140"/>
                        </a:lnTo>
                        <a:lnTo>
                          <a:pt x="10" y="136"/>
                        </a:lnTo>
                        <a:lnTo>
                          <a:pt x="14" y="128"/>
                        </a:lnTo>
                        <a:lnTo>
                          <a:pt x="20" y="124"/>
                        </a:lnTo>
                        <a:lnTo>
                          <a:pt x="26" y="120"/>
                        </a:lnTo>
                        <a:lnTo>
                          <a:pt x="32" y="116"/>
                        </a:lnTo>
                        <a:lnTo>
                          <a:pt x="38" y="114"/>
                        </a:lnTo>
                        <a:lnTo>
                          <a:pt x="40" y="122"/>
                        </a:lnTo>
                        <a:lnTo>
                          <a:pt x="42" y="124"/>
                        </a:lnTo>
                        <a:lnTo>
                          <a:pt x="44" y="126"/>
                        </a:lnTo>
                        <a:lnTo>
                          <a:pt x="48" y="124"/>
                        </a:lnTo>
                        <a:lnTo>
                          <a:pt x="52" y="120"/>
                        </a:lnTo>
                        <a:lnTo>
                          <a:pt x="56" y="110"/>
                        </a:lnTo>
                        <a:lnTo>
                          <a:pt x="61" y="98"/>
                        </a:lnTo>
                        <a:lnTo>
                          <a:pt x="63" y="88"/>
                        </a:lnTo>
                        <a:lnTo>
                          <a:pt x="65" y="88"/>
                        </a:lnTo>
                        <a:lnTo>
                          <a:pt x="67" y="86"/>
                        </a:lnTo>
                        <a:lnTo>
                          <a:pt x="69" y="84"/>
                        </a:lnTo>
                        <a:lnTo>
                          <a:pt x="71" y="82"/>
                        </a:lnTo>
                        <a:lnTo>
                          <a:pt x="75" y="72"/>
                        </a:lnTo>
                        <a:lnTo>
                          <a:pt x="81" y="60"/>
                        </a:lnTo>
                        <a:lnTo>
                          <a:pt x="85" y="50"/>
                        </a:lnTo>
                        <a:lnTo>
                          <a:pt x="89" y="36"/>
                        </a:lnTo>
                        <a:lnTo>
                          <a:pt x="93" y="36"/>
                        </a:lnTo>
                        <a:lnTo>
                          <a:pt x="97" y="36"/>
                        </a:lnTo>
                        <a:lnTo>
                          <a:pt x="99" y="20"/>
                        </a:lnTo>
                        <a:lnTo>
                          <a:pt x="95" y="16"/>
                        </a:lnTo>
                        <a:lnTo>
                          <a:pt x="93" y="12"/>
                        </a:lnTo>
                        <a:lnTo>
                          <a:pt x="89" y="0"/>
                        </a:lnTo>
                        <a:lnTo>
                          <a:pt x="91" y="2"/>
                        </a:lnTo>
                        <a:lnTo>
                          <a:pt x="93" y="0"/>
                        </a:lnTo>
                        <a:lnTo>
                          <a:pt x="97" y="6"/>
                        </a:lnTo>
                        <a:lnTo>
                          <a:pt x="103" y="14"/>
                        </a:lnTo>
                        <a:lnTo>
                          <a:pt x="107" y="20"/>
                        </a:lnTo>
                        <a:lnTo>
                          <a:pt x="109" y="26"/>
                        </a:lnTo>
                        <a:lnTo>
                          <a:pt x="107" y="44"/>
                        </a:lnTo>
                        <a:lnTo>
                          <a:pt x="109" y="50"/>
                        </a:lnTo>
                        <a:lnTo>
                          <a:pt x="109" y="54"/>
                        </a:lnTo>
                        <a:lnTo>
                          <a:pt x="117" y="60"/>
                        </a:lnTo>
                        <a:lnTo>
                          <a:pt x="99" y="60"/>
                        </a:lnTo>
                        <a:lnTo>
                          <a:pt x="93" y="62"/>
                        </a:lnTo>
                        <a:lnTo>
                          <a:pt x="91" y="64"/>
                        </a:lnTo>
                        <a:lnTo>
                          <a:pt x="89" y="66"/>
                        </a:lnTo>
                        <a:lnTo>
                          <a:pt x="93" y="70"/>
                        </a:lnTo>
                        <a:lnTo>
                          <a:pt x="101" y="78"/>
                        </a:lnTo>
                        <a:lnTo>
                          <a:pt x="111" y="88"/>
                        </a:lnTo>
                        <a:lnTo>
                          <a:pt x="115" y="96"/>
                        </a:lnTo>
                        <a:lnTo>
                          <a:pt x="117" y="106"/>
                        </a:lnTo>
                        <a:lnTo>
                          <a:pt x="113" y="110"/>
                        </a:lnTo>
                        <a:lnTo>
                          <a:pt x="107" y="116"/>
                        </a:lnTo>
                        <a:lnTo>
                          <a:pt x="101" y="126"/>
                        </a:lnTo>
                        <a:lnTo>
                          <a:pt x="99" y="136"/>
                        </a:lnTo>
                        <a:lnTo>
                          <a:pt x="99" y="144"/>
                        </a:lnTo>
                        <a:lnTo>
                          <a:pt x="101" y="154"/>
                        </a:lnTo>
                        <a:lnTo>
                          <a:pt x="109" y="168"/>
                        </a:lnTo>
                        <a:lnTo>
                          <a:pt x="119" y="182"/>
                        </a:lnTo>
                        <a:lnTo>
                          <a:pt x="127" y="194"/>
                        </a:lnTo>
                        <a:lnTo>
                          <a:pt x="127" y="208"/>
                        </a:lnTo>
                        <a:lnTo>
                          <a:pt x="121" y="208"/>
                        </a:lnTo>
                        <a:lnTo>
                          <a:pt x="111" y="208"/>
                        </a:lnTo>
                        <a:lnTo>
                          <a:pt x="107" y="206"/>
                        </a:lnTo>
                        <a:lnTo>
                          <a:pt x="103" y="204"/>
                        </a:lnTo>
                        <a:lnTo>
                          <a:pt x="81" y="204"/>
                        </a:lnTo>
                        <a:lnTo>
                          <a:pt x="81" y="202"/>
                        </a:lnTo>
                        <a:lnTo>
                          <a:pt x="46" y="200"/>
                        </a:lnTo>
                        <a:lnTo>
                          <a:pt x="46" y="204"/>
                        </a:lnTo>
                        <a:lnTo>
                          <a:pt x="22" y="202"/>
                        </a:lnTo>
                        <a:lnTo>
                          <a:pt x="24" y="198"/>
                        </a:lnTo>
                        <a:lnTo>
                          <a:pt x="24" y="188"/>
                        </a:lnTo>
                        <a:lnTo>
                          <a:pt x="22" y="182"/>
                        </a:lnTo>
                        <a:lnTo>
                          <a:pt x="22" y="174"/>
                        </a:lnTo>
                        <a:lnTo>
                          <a:pt x="24" y="168"/>
                        </a:lnTo>
                        <a:lnTo>
                          <a:pt x="14" y="166"/>
                        </a:lnTo>
                        <a:lnTo>
                          <a:pt x="10" y="164"/>
                        </a:lnTo>
                        <a:lnTo>
                          <a:pt x="6" y="160"/>
                        </a:lnTo>
                        <a:lnTo>
                          <a:pt x="0" y="158"/>
                        </a:lnTo>
                        <a:lnTo>
                          <a:pt x="6" y="1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0" name="íśḷiḑé"/>
                  <p:cNvSpPr/>
                  <p:nvPr/>
                </p:nvSpPr>
                <p:spPr bwMode="auto">
                  <a:xfrm>
                    <a:off x="4587500" y="3793417"/>
                    <a:ext cx="155625" cy="184939"/>
                  </a:xfrm>
                  <a:custGeom>
                    <a:avLst/>
                    <a:gdLst>
                      <a:gd name="T0" fmla="*/ 2147483647 w 89"/>
                      <a:gd name="T1" fmla="*/ 2147483647 h 110"/>
                      <a:gd name="T2" fmla="*/ 2147483647 w 89"/>
                      <a:gd name="T3" fmla="*/ 2147483647 h 110"/>
                      <a:gd name="T4" fmla="*/ 2147483647 w 89"/>
                      <a:gd name="T5" fmla="*/ 2147483647 h 110"/>
                      <a:gd name="T6" fmla="*/ 2147483647 w 89"/>
                      <a:gd name="T7" fmla="*/ 2147483647 h 110"/>
                      <a:gd name="T8" fmla="*/ 2147483647 w 89"/>
                      <a:gd name="T9" fmla="*/ 2147483647 h 110"/>
                      <a:gd name="T10" fmla="*/ 2147483647 w 89"/>
                      <a:gd name="T11" fmla="*/ 2147483647 h 110"/>
                      <a:gd name="T12" fmla="*/ 0 w 89"/>
                      <a:gd name="T13" fmla="*/ 2147483647 h 110"/>
                      <a:gd name="T14" fmla="*/ 0 w 89"/>
                      <a:gd name="T15" fmla="*/ 2147483647 h 110"/>
                      <a:gd name="T16" fmla="*/ 2147483647 w 89"/>
                      <a:gd name="T17" fmla="*/ 2147483647 h 110"/>
                      <a:gd name="T18" fmla="*/ 2147483647 w 89"/>
                      <a:gd name="T19" fmla="*/ 2147483647 h 110"/>
                      <a:gd name="T20" fmla="*/ 2147483647 w 89"/>
                      <a:gd name="T21" fmla="*/ 2147483647 h 110"/>
                      <a:gd name="T22" fmla="*/ 2147483647 w 89"/>
                      <a:gd name="T23" fmla="*/ 2147483647 h 110"/>
                      <a:gd name="T24" fmla="*/ 2147483647 w 89"/>
                      <a:gd name="T25" fmla="*/ 2147483647 h 110"/>
                      <a:gd name="T26" fmla="*/ 2147483647 w 89"/>
                      <a:gd name="T27" fmla="*/ 2147483647 h 110"/>
                      <a:gd name="T28" fmla="*/ 2147483647 w 89"/>
                      <a:gd name="T29" fmla="*/ 2147483647 h 110"/>
                      <a:gd name="T30" fmla="*/ 2147483647 w 89"/>
                      <a:gd name="T31" fmla="*/ 2147483647 h 110"/>
                      <a:gd name="T32" fmla="*/ 2147483647 w 89"/>
                      <a:gd name="T33" fmla="*/ 2147483647 h 110"/>
                      <a:gd name="T34" fmla="*/ 2147483647 w 89"/>
                      <a:gd name="T35" fmla="*/ 2147483647 h 110"/>
                      <a:gd name="T36" fmla="*/ 2147483647 w 89"/>
                      <a:gd name="T37" fmla="*/ 2147483647 h 110"/>
                      <a:gd name="T38" fmla="*/ 2147483647 w 89"/>
                      <a:gd name="T39" fmla="*/ 2147483647 h 110"/>
                      <a:gd name="T40" fmla="*/ 2147483647 w 89"/>
                      <a:gd name="T41" fmla="*/ 2147483647 h 110"/>
                      <a:gd name="T42" fmla="*/ 2147483647 w 89"/>
                      <a:gd name="T43" fmla="*/ 2147483647 h 110"/>
                      <a:gd name="T44" fmla="*/ 2147483647 w 89"/>
                      <a:gd name="T45" fmla="*/ 2147483647 h 110"/>
                      <a:gd name="T46" fmla="*/ 2147483647 w 89"/>
                      <a:gd name="T47" fmla="*/ 2147483647 h 110"/>
                      <a:gd name="T48" fmla="*/ 2147483647 w 89"/>
                      <a:gd name="T49" fmla="*/ 2147483647 h 110"/>
                      <a:gd name="T50" fmla="*/ 2147483647 w 89"/>
                      <a:gd name="T51" fmla="*/ 2147483647 h 110"/>
                      <a:gd name="T52" fmla="*/ 2147483647 w 89"/>
                      <a:gd name="T53" fmla="*/ 2147483647 h 110"/>
                      <a:gd name="T54" fmla="*/ 2147483647 w 89"/>
                      <a:gd name="T55" fmla="*/ 2147483647 h 110"/>
                      <a:gd name="T56" fmla="*/ 2147483647 w 89"/>
                      <a:gd name="T57" fmla="*/ 2147483647 h 110"/>
                      <a:gd name="T58" fmla="*/ 2147483647 w 89"/>
                      <a:gd name="T59" fmla="*/ 2147483647 h 110"/>
                      <a:gd name="T60" fmla="*/ 2147483647 w 89"/>
                      <a:gd name="T61" fmla="*/ 2147483647 h 110"/>
                      <a:gd name="T62" fmla="*/ 2147483647 w 89"/>
                      <a:gd name="T63" fmla="*/ 2147483647 h 110"/>
                      <a:gd name="T64" fmla="*/ 2147483647 w 89"/>
                      <a:gd name="T65" fmla="*/ 2147483647 h 110"/>
                      <a:gd name="T66" fmla="*/ 2147483647 w 89"/>
                      <a:gd name="T67" fmla="*/ 2147483647 h 110"/>
                      <a:gd name="T68" fmla="*/ 2147483647 w 89"/>
                      <a:gd name="T69" fmla="*/ 2147483647 h 110"/>
                      <a:gd name="T70" fmla="*/ 2147483647 w 89"/>
                      <a:gd name="T71" fmla="*/ 2147483647 h 110"/>
                      <a:gd name="T72" fmla="*/ 2147483647 w 89"/>
                      <a:gd name="T73" fmla="*/ 2147483647 h 110"/>
                      <a:gd name="T74" fmla="*/ 2147483647 w 89"/>
                      <a:gd name="T75" fmla="*/ 2147483647 h 110"/>
                      <a:gd name="T76" fmla="*/ 2147483647 w 89"/>
                      <a:gd name="T77" fmla="*/ 2147483647 h 110"/>
                      <a:gd name="T78" fmla="*/ 2147483647 w 89"/>
                      <a:gd name="T79" fmla="*/ 2147483647 h 110"/>
                      <a:gd name="T80" fmla="*/ 2147483647 w 89"/>
                      <a:gd name="T81" fmla="*/ 2147483647 h 110"/>
                      <a:gd name="T82" fmla="*/ 2147483647 w 89"/>
                      <a:gd name="T83" fmla="*/ 2147483647 h 110"/>
                      <a:gd name="T84" fmla="*/ 2147483647 w 89"/>
                      <a:gd name="T85" fmla="*/ 2147483647 h 110"/>
                      <a:gd name="T86" fmla="*/ 2147483647 w 89"/>
                      <a:gd name="T87" fmla="*/ 2147483647 h 110"/>
                      <a:gd name="T88" fmla="*/ 2147483647 w 89"/>
                      <a:gd name="T89" fmla="*/ 2147483647 h 110"/>
                      <a:gd name="T90" fmla="*/ 2147483647 w 89"/>
                      <a:gd name="T91" fmla="*/ 2147483647 h 110"/>
                      <a:gd name="T92" fmla="*/ 2147483647 w 89"/>
                      <a:gd name="T93" fmla="*/ 2147483647 h 110"/>
                      <a:gd name="T94" fmla="*/ 2147483647 w 89"/>
                      <a:gd name="T95" fmla="*/ 2147483647 h 110"/>
                      <a:gd name="T96" fmla="*/ 2147483647 w 89"/>
                      <a:gd name="T97" fmla="*/ 2147483647 h 110"/>
                      <a:gd name="T98" fmla="*/ 2147483647 w 89"/>
                      <a:gd name="T99" fmla="*/ 2147483647 h 110"/>
                      <a:gd name="T100" fmla="*/ 2147483647 w 89"/>
                      <a:gd name="T101" fmla="*/ 0 h 110"/>
                      <a:gd name="T102" fmla="*/ 2147483647 w 89"/>
                      <a:gd name="T103" fmla="*/ 2147483647 h 110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89"/>
                      <a:gd name="T157" fmla="*/ 0 h 110"/>
                      <a:gd name="T158" fmla="*/ 89 w 89"/>
                      <a:gd name="T159" fmla="*/ 110 h 110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89" h="110">
                        <a:moveTo>
                          <a:pt x="36" y="24"/>
                        </a:moveTo>
                        <a:lnTo>
                          <a:pt x="26" y="24"/>
                        </a:lnTo>
                        <a:lnTo>
                          <a:pt x="20" y="24"/>
                        </a:lnTo>
                        <a:lnTo>
                          <a:pt x="8" y="22"/>
                        </a:lnTo>
                        <a:lnTo>
                          <a:pt x="2" y="44"/>
                        </a:lnTo>
                        <a:lnTo>
                          <a:pt x="2" y="50"/>
                        </a:lnTo>
                        <a:lnTo>
                          <a:pt x="0" y="58"/>
                        </a:lnTo>
                        <a:lnTo>
                          <a:pt x="0" y="70"/>
                        </a:lnTo>
                        <a:lnTo>
                          <a:pt x="4" y="76"/>
                        </a:lnTo>
                        <a:lnTo>
                          <a:pt x="8" y="82"/>
                        </a:lnTo>
                        <a:lnTo>
                          <a:pt x="14" y="88"/>
                        </a:lnTo>
                        <a:lnTo>
                          <a:pt x="30" y="100"/>
                        </a:lnTo>
                        <a:lnTo>
                          <a:pt x="34" y="104"/>
                        </a:lnTo>
                        <a:lnTo>
                          <a:pt x="38" y="110"/>
                        </a:lnTo>
                        <a:lnTo>
                          <a:pt x="42" y="108"/>
                        </a:lnTo>
                        <a:lnTo>
                          <a:pt x="44" y="106"/>
                        </a:lnTo>
                        <a:lnTo>
                          <a:pt x="46" y="104"/>
                        </a:lnTo>
                        <a:lnTo>
                          <a:pt x="44" y="100"/>
                        </a:lnTo>
                        <a:lnTo>
                          <a:pt x="42" y="98"/>
                        </a:lnTo>
                        <a:lnTo>
                          <a:pt x="42" y="96"/>
                        </a:lnTo>
                        <a:lnTo>
                          <a:pt x="44" y="90"/>
                        </a:lnTo>
                        <a:lnTo>
                          <a:pt x="46" y="88"/>
                        </a:lnTo>
                        <a:lnTo>
                          <a:pt x="55" y="84"/>
                        </a:lnTo>
                        <a:lnTo>
                          <a:pt x="55" y="80"/>
                        </a:lnTo>
                        <a:lnTo>
                          <a:pt x="59" y="76"/>
                        </a:lnTo>
                        <a:lnTo>
                          <a:pt x="63" y="78"/>
                        </a:lnTo>
                        <a:lnTo>
                          <a:pt x="65" y="82"/>
                        </a:lnTo>
                        <a:lnTo>
                          <a:pt x="67" y="86"/>
                        </a:lnTo>
                        <a:lnTo>
                          <a:pt x="71" y="88"/>
                        </a:lnTo>
                        <a:lnTo>
                          <a:pt x="75" y="86"/>
                        </a:lnTo>
                        <a:lnTo>
                          <a:pt x="79" y="84"/>
                        </a:lnTo>
                        <a:lnTo>
                          <a:pt x="81" y="86"/>
                        </a:lnTo>
                        <a:lnTo>
                          <a:pt x="83" y="86"/>
                        </a:lnTo>
                        <a:lnTo>
                          <a:pt x="85" y="84"/>
                        </a:lnTo>
                        <a:lnTo>
                          <a:pt x="85" y="80"/>
                        </a:lnTo>
                        <a:lnTo>
                          <a:pt x="87" y="74"/>
                        </a:lnTo>
                        <a:lnTo>
                          <a:pt x="87" y="52"/>
                        </a:lnTo>
                        <a:lnTo>
                          <a:pt x="83" y="50"/>
                        </a:lnTo>
                        <a:lnTo>
                          <a:pt x="83" y="46"/>
                        </a:lnTo>
                        <a:lnTo>
                          <a:pt x="81" y="44"/>
                        </a:lnTo>
                        <a:lnTo>
                          <a:pt x="81" y="40"/>
                        </a:lnTo>
                        <a:lnTo>
                          <a:pt x="83" y="36"/>
                        </a:lnTo>
                        <a:lnTo>
                          <a:pt x="83" y="32"/>
                        </a:lnTo>
                        <a:lnTo>
                          <a:pt x="87" y="30"/>
                        </a:lnTo>
                        <a:lnTo>
                          <a:pt x="89" y="26"/>
                        </a:lnTo>
                        <a:lnTo>
                          <a:pt x="87" y="20"/>
                        </a:lnTo>
                        <a:lnTo>
                          <a:pt x="83" y="18"/>
                        </a:lnTo>
                        <a:lnTo>
                          <a:pt x="77" y="18"/>
                        </a:lnTo>
                        <a:lnTo>
                          <a:pt x="69" y="18"/>
                        </a:lnTo>
                        <a:lnTo>
                          <a:pt x="71" y="2"/>
                        </a:lnTo>
                        <a:lnTo>
                          <a:pt x="36" y="0"/>
                        </a:lnTo>
                        <a:lnTo>
                          <a:pt x="36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1" name="iŝļíḓé"/>
                  <p:cNvSpPr/>
                  <p:nvPr/>
                </p:nvSpPr>
                <p:spPr bwMode="auto">
                  <a:xfrm>
                    <a:off x="4654983" y="3756989"/>
                    <a:ext cx="203828" cy="256394"/>
                  </a:xfrm>
                  <a:custGeom>
                    <a:avLst/>
                    <a:gdLst>
                      <a:gd name="T0" fmla="*/ 2147483647 w 117"/>
                      <a:gd name="T1" fmla="*/ 2147483647 h 154"/>
                      <a:gd name="T2" fmla="*/ 2147483647 w 117"/>
                      <a:gd name="T3" fmla="*/ 2147483647 h 154"/>
                      <a:gd name="T4" fmla="*/ 2147483647 w 117"/>
                      <a:gd name="T5" fmla="*/ 2147483647 h 154"/>
                      <a:gd name="T6" fmla="*/ 0 w 117"/>
                      <a:gd name="T7" fmla="*/ 2147483647 h 154"/>
                      <a:gd name="T8" fmla="*/ 2147483647 w 117"/>
                      <a:gd name="T9" fmla="*/ 2147483647 h 154"/>
                      <a:gd name="T10" fmla="*/ 2147483647 w 117"/>
                      <a:gd name="T11" fmla="*/ 2147483647 h 154"/>
                      <a:gd name="T12" fmla="*/ 2147483647 w 117"/>
                      <a:gd name="T13" fmla="*/ 2147483647 h 154"/>
                      <a:gd name="T14" fmla="*/ 2147483647 w 117"/>
                      <a:gd name="T15" fmla="*/ 2147483647 h 154"/>
                      <a:gd name="T16" fmla="*/ 2147483647 w 117"/>
                      <a:gd name="T17" fmla="*/ 2147483647 h 154"/>
                      <a:gd name="T18" fmla="*/ 2147483647 w 117"/>
                      <a:gd name="T19" fmla="*/ 2147483647 h 154"/>
                      <a:gd name="T20" fmla="*/ 2147483647 w 117"/>
                      <a:gd name="T21" fmla="*/ 2147483647 h 154"/>
                      <a:gd name="T22" fmla="*/ 2147483647 w 117"/>
                      <a:gd name="T23" fmla="*/ 2147483647 h 154"/>
                      <a:gd name="T24" fmla="*/ 2147483647 w 117"/>
                      <a:gd name="T25" fmla="*/ 2147483647 h 154"/>
                      <a:gd name="T26" fmla="*/ 2147483647 w 117"/>
                      <a:gd name="T27" fmla="*/ 2147483647 h 154"/>
                      <a:gd name="T28" fmla="*/ 2147483647 w 117"/>
                      <a:gd name="T29" fmla="*/ 2147483647 h 154"/>
                      <a:gd name="T30" fmla="*/ 2147483647 w 117"/>
                      <a:gd name="T31" fmla="*/ 2147483647 h 154"/>
                      <a:gd name="T32" fmla="*/ 2147483647 w 117"/>
                      <a:gd name="T33" fmla="*/ 2147483647 h 154"/>
                      <a:gd name="T34" fmla="*/ 2147483647 w 117"/>
                      <a:gd name="T35" fmla="*/ 2147483647 h 154"/>
                      <a:gd name="T36" fmla="*/ 2147483647 w 117"/>
                      <a:gd name="T37" fmla="*/ 2147483647 h 154"/>
                      <a:gd name="T38" fmla="*/ 2147483647 w 117"/>
                      <a:gd name="T39" fmla="*/ 2147483647 h 154"/>
                      <a:gd name="T40" fmla="*/ 2147483647 w 117"/>
                      <a:gd name="T41" fmla="*/ 2147483647 h 154"/>
                      <a:gd name="T42" fmla="*/ 2147483647 w 117"/>
                      <a:gd name="T43" fmla="*/ 2147483647 h 154"/>
                      <a:gd name="T44" fmla="*/ 2147483647 w 117"/>
                      <a:gd name="T45" fmla="*/ 2147483647 h 154"/>
                      <a:gd name="T46" fmla="*/ 2147483647 w 117"/>
                      <a:gd name="T47" fmla="*/ 2147483647 h 154"/>
                      <a:gd name="T48" fmla="*/ 2147483647 w 117"/>
                      <a:gd name="T49" fmla="*/ 2147483647 h 154"/>
                      <a:gd name="T50" fmla="*/ 2147483647 w 117"/>
                      <a:gd name="T51" fmla="*/ 2147483647 h 154"/>
                      <a:gd name="T52" fmla="*/ 2147483647 w 117"/>
                      <a:gd name="T53" fmla="*/ 0 h 154"/>
                      <a:gd name="T54" fmla="*/ 2147483647 w 117"/>
                      <a:gd name="T55" fmla="*/ 2147483647 h 154"/>
                      <a:gd name="T56" fmla="*/ 2147483647 w 117"/>
                      <a:gd name="T57" fmla="*/ 2147483647 h 154"/>
                      <a:gd name="T58" fmla="*/ 2147483647 w 117"/>
                      <a:gd name="T59" fmla="*/ 2147483647 h 154"/>
                      <a:gd name="T60" fmla="*/ 2147483647 w 117"/>
                      <a:gd name="T61" fmla="*/ 2147483647 h 154"/>
                      <a:gd name="T62" fmla="*/ 2147483647 w 117"/>
                      <a:gd name="T63" fmla="*/ 2147483647 h 154"/>
                      <a:gd name="T64" fmla="*/ 2147483647 w 117"/>
                      <a:gd name="T65" fmla="*/ 2147483647 h 154"/>
                      <a:gd name="T66" fmla="*/ 2147483647 w 117"/>
                      <a:gd name="T67" fmla="*/ 2147483647 h 154"/>
                      <a:gd name="T68" fmla="*/ 2147483647 w 117"/>
                      <a:gd name="T69" fmla="*/ 2147483647 h 154"/>
                      <a:gd name="T70" fmla="*/ 2147483647 w 117"/>
                      <a:gd name="T71" fmla="*/ 2147483647 h 154"/>
                      <a:gd name="T72" fmla="*/ 2147483647 w 117"/>
                      <a:gd name="T73" fmla="*/ 2147483647 h 154"/>
                      <a:gd name="T74" fmla="*/ 2147483647 w 117"/>
                      <a:gd name="T75" fmla="*/ 2147483647 h 154"/>
                      <a:gd name="T76" fmla="*/ 2147483647 w 117"/>
                      <a:gd name="T77" fmla="*/ 2147483647 h 154"/>
                      <a:gd name="T78" fmla="*/ 2147483647 w 117"/>
                      <a:gd name="T79" fmla="*/ 2147483647 h 154"/>
                      <a:gd name="T80" fmla="*/ 2147483647 w 117"/>
                      <a:gd name="T81" fmla="*/ 2147483647 h 154"/>
                      <a:gd name="T82" fmla="*/ 2147483647 w 117"/>
                      <a:gd name="T83" fmla="*/ 2147483647 h 154"/>
                      <a:gd name="T84" fmla="*/ 2147483647 w 117"/>
                      <a:gd name="T85" fmla="*/ 2147483647 h 154"/>
                      <a:gd name="T86" fmla="*/ 2147483647 w 117"/>
                      <a:gd name="T87" fmla="*/ 2147483647 h 15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17"/>
                      <a:gd name="T133" fmla="*/ 0 h 154"/>
                      <a:gd name="T134" fmla="*/ 117 w 117"/>
                      <a:gd name="T135" fmla="*/ 154 h 154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17" h="154">
                        <a:moveTo>
                          <a:pt x="27" y="150"/>
                        </a:moveTo>
                        <a:lnTo>
                          <a:pt x="27" y="148"/>
                        </a:lnTo>
                        <a:lnTo>
                          <a:pt x="25" y="146"/>
                        </a:lnTo>
                        <a:lnTo>
                          <a:pt x="21" y="148"/>
                        </a:lnTo>
                        <a:lnTo>
                          <a:pt x="17" y="150"/>
                        </a:lnTo>
                        <a:lnTo>
                          <a:pt x="13" y="154"/>
                        </a:lnTo>
                        <a:lnTo>
                          <a:pt x="4" y="136"/>
                        </a:lnTo>
                        <a:lnTo>
                          <a:pt x="0" y="132"/>
                        </a:lnTo>
                        <a:lnTo>
                          <a:pt x="4" y="130"/>
                        </a:lnTo>
                        <a:lnTo>
                          <a:pt x="6" y="128"/>
                        </a:lnTo>
                        <a:lnTo>
                          <a:pt x="8" y="126"/>
                        </a:lnTo>
                        <a:lnTo>
                          <a:pt x="6" y="122"/>
                        </a:lnTo>
                        <a:lnTo>
                          <a:pt x="4" y="120"/>
                        </a:lnTo>
                        <a:lnTo>
                          <a:pt x="4" y="118"/>
                        </a:lnTo>
                        <a:lnTo>
                          <a:pt x="6" y="112"/>
                        </a:lnTo>
                        <a:lnTo>
                          <a:pt x="8" y="110"/>
                        </a:lnTo>
                        <a:lnTo>
                          <a:pt x="17" y="106"/>
                        </a:lnTo>
                        <a:lnTo>
                          <a:pt x="17" y="102"/>
                        </a:lnTo>
                        <a:lnTo>
                          <a:pt x="21" y="98"/>
                        </a:lnTo>
                        <a:lnTo>
                          <a:pt x="25" y="100"/>
                        </a:lnTo>
                        <a:lnTo>
                          <a:pt x="27" y="104"/>
                        </a:lnTo>
                        <a:lnTo>
                          <a:pt x="29" y="108"/>
                        </a:lnTo>
                        <a:lnTo>
                          <a:pt x="33" y="110"/>
                        </a:lnTo>
                        <a:lnTo>
                          <a:pt x="37" y="108"/>
                        </a:lnTo>
                        <a:lnTo>
                          <a:pt x="41" y="106"/>
                        </a:lnTo>
                        <a:lnTo>
                          <a:pt x="43" y="108"/>
                        </a:lnTo>
                        <a:lnTo>
                          <a:pt x="45" y="108"/>
                        </a:lnTo>
                        <a:lnTo>
                          <a:pt x="47" y="106"/>
                        </a:lnTo>
                        <a:lnTo>
                          <a:pt x="47" y="102"/>
                        </a:lnTo>
                        <a:lnTo>
                          <a:pt x="49" y="96"/>
                        </a:lnTo>
                        <a:lnTo>
                          <a:pt x="49" y="74"/>
                        </a:lnTo>
                        <a:lnTo>
                          <a:pt x="45" y="72"/>
                        </a:lnTo>
                        <a:lnTo>
                          <a:pt x="45" y="68"/>
                        </a:lnTo>
                        <a:lnTo>
                          <a:pt x="43" y="66"/>
                        </a:lnTo>
                        <a:lnTo>
                          <a:pt x="43" y="62"/>
                        </a:lnTo>
                        <a:lnTo>
                          <a:pt x="45" y="58"/>
                        </a:lnTo>
                        <a:lnTo>
                          <a:pt x="45" y="54"/>
                        </a:lnTo>
                        <a:lnTo>
                          <a:pt x="49" y="52"/>
                        </a:lnTo>
                        <a:lnTo>
                          <a:pt x="51" y="48"/>
                        </a:lnTo>
                        <a:lnTo>
                          <a:pt x="49" y="42"/>
                        </a:lnTo>
                        <a:lnTo>
                          <a:pt x="45" y="40"/>
                        </a:lnTo>
                        <a:lnTo>
                          <a:pt x="39" y="40"/>
                        </a:lnTo>
                        <a:lnTo>
                          <a:pt x="31" y="40"/>
                        </a:lnTo>
                        <a:lnTo>
                          <a:pt x="33" y="26"/>
                        </a:lnTo>
                        <a:lnTo>
                          <a:pt x="55" y="26"/>
                        </a:lnTo>
                        <a:lnTo>
                          <a:pt x="59" y="28"/>
                        </a:lnTo>
                        <a:lnTo>
                          <a:pt x="63" y="30"/>
                        </a:lnTo>
                        <a:lnTo>
                          <a:pt x="73" y="30"/>
                        </a:lnTo>
                        <a:lnTo>
                          <a:pt x="79" y="30"/>
                        </a:lnTo>
                        <a:lnTo>
                          <a:pt x="79" y="16"/>
                        </a:lnTo>
                        <a:lnTo>
                          <a:pt x="83" y="10"/>
                        </a:lnTo>
                        <a:lnTo>
                          <a:pt x="87" y="4"/>
                        </a:lnTo>
                        <a:lnTo>
                          <a:pt x="93" y="0"/>
                        </a:lnTo>
                        <a:lnTo>
                          <a:pt x="103" y="0"/>
                        </a:lnTo>
                        <a:lnTo>
                          <a:pt x="113" y="0"/>
                        </a:lnTo>
                        <a:lnTo>
                          <a:pt x="113" y="2"/>
                        </a:lnTo>
                        <a:lnTo>
                          <a:pt x="115" y="4"/>
                        </a:lnTo>
                        <a:lnTo>
                          <a:pt x="115" y="6"/>
                        </a:lnTo>
                        <a:lnTo>
                          <a:pt x="117" y="10"/>
                        </a:lnTo>
                        <a:lnTo>
                          <a:pt x="115" y="20"/>
                        </a:lnTo>
                        <a:lnTo>
                          <a:pt x="111" y="34"/>
                        </a:lnTo>
                        <a:lnTo>
                          <a:pt x="99" y="64"/>
                        </a:lnTo>
                        <a:lnTo>
                          <a:pt x="99" y="68"/>
                        </a:lnTo>
                        <a:lnTo>
                          <a:pt x="99" y="70"/>
                        </a:lnTo>
                        <a:lnTo>
                          <a:pt x="101" y="74"/>
                        </a:lnTo>
                        <a:lnTo>
                          <a:pt x="99" y="78"/>
                        </a:lnTo>
                        <a:lnTo>
                          <a:pt x="97" y="82"/>
                        </a:lnTo>
                        <a:lnTo>
                          <a:pt x="93" y="84"/>
                        </a:lnTo>
                        <a:lnTo>
                          <a:pt x="89" y="88"/>
                        </a:lnTo>
                        <a:lnTo>
                          <a:pt x="85" y="92"/>
                        </a:lnTo>
                        <a:lnTo>
                          <a:pt x="83" y="102"/>
                        </a:lnTo>
                        <a:lnTo>
                          <a:pt x="79" y="106"/>
                        </a:lnTo>
                        <a:lnTo>
                          <a:pt x="75" y="108"/>
                        </a:lnTo>
                        <a:lnTo>
                          <a:pt x="75" y="122"/>
                        </a:lnTo>
                        <a:lnTo>
                          <a:pt x="71" y="134"/>
                        </a:lnTo>
                        <a:lnTo>
                          <a:pt x="69" y="142"/>
                        </a:lnTo>
                        <a:lnTo>
                          <a:pt x="65" y="148"/>
                        </a:lnTo>
                        <a:lnTo>
                          <a:pt x="61" y="150"/>
                        </a:lnTo>
                        <a:lnTo>
                          <a:pt x="55" y="150"/>
                        </a:lnTo>
                        <a:lnTo>
                          <a:pt x="51" y="150"/>
                        </a:lnTo>
                        <a:lnTo>
                          <a:pt x="49" y="150"/>
                        </a:lnTo>
                        <a:lnTo>
                          <a:pt x="49" y="146"/>
                        </a:lnTo>
                        <a:lnTo>
                          <a:pt x="45" y="146"/>
                        </a:lnTo>
                        <a:lnTo>
                          <a:pt x="43" y="146"/>
                        </a:lnTo>
                        <a:lnTo>
                          <a:pt x="41" y="148"/>
                        </a:lnTo>
                        <a:lnTo>
                          <a:pt x="39" y="150"/>
                        </a:lnTo>
                        <a:lnTo>
                          <a:pt x="35" y="150"/>
                        </a:lnTo>
                        <a:lnTo>
                          <a:pt x="33" y="150"/>
                        </a:lnTo>
                        <a:lnTo>
                          <a:pt x="27" y="1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2" name="íṩḷíḑe"/>
                  <p:cNvSpPr/>
                  <p:nvPr/>
                </p:nvSpPr>
                <p:spPr bwMode="auto">
                  <a:xfrm>
                    <a:off x="4666001" y="4386064"/>
                    <a:ext cx="367716" cy="361473"/>
                  </a:xfrm>
                  <a:custGeom>
                    <a:avLst/>
                    <a:gdLst>
                      <a:gd name="T0" fmla="*/ 2147483647 w 211"/>
                      <a:gd name="T1" fmla="*/ 2147483647 h 216"/>
                      <a:gd name="T2" fmla="*/ 2147483647 w 211"/>
                      <a:gd name="T3" fmla="*/ 2147483647 h 216"/>
                      <a:gd name="T4" fmla="*/ 2147483647 w 211"/>
                      <a:gd name="T5" fmla="*/ 2147483647 h 216"/>
                      <a:gd name="T6" fmla="*/ 2147483647 w 211"/>
                      <a:gd name="T7" fmla="*/ 2147483647 h 216"/>
                      <a:gd name="T8" fmla="*/ 2147483647 w 211"/>
                      <a:gd name="T9" fmla="*/ 2147483647 h 216"/>
                      <a:gd name="T10" fmla="*/ 2147483647 w 211"/>
                      <a:gd name="T11" fmla="*/ 2147483647 h 216"/>
                      <a:gd name="T12" fmla="*/ 2147483647 w 211"/>
                      <a:gd name="T13" fmla="*/ 2147483647 h 216"/>
                      <a:gd name="T14" fmla="*/ 2147483647 w 211"/>
                      <a:gd name="T15" fmla="*/ 2147483647 h 216"/>
                      <a:gd name="T16" fmla="*/ 2147483647 w 211"/>
                      <a:gd name="T17" fmla="*/ 0 h 216"/>
                      <a:gd name="T18" fmla="*/ 2147483647 w 211"/>
                      <a:gd name="T19" fmla="*/ 0 h 216"/>
                      <a:gd name="T20" fmla="*/ 2147483647 w 211"/>
                      <a:gd name="T21" fmla="*/ 2147483647 h 216"/>
                      <a:gd name="T22" fmla="*/ 2147483647 w 211"/>
                      <a:gd name="T23" fmla="*/ 2147483647 h 216"/>
                      <a:gd name="T24" fmla="*/ 0 w 211"/>
                      <a:gd name="T25" fmla="*/ 0 h 216"/>
                      <a:gd name="T26" fmla="*/ 2147483647 w 211"/>
                      <a:gd name="T27" fmla="*/ 2147483647 h 216"/>
                      <a:gd name="T28" fmla="*/ 2147483647 w 211"/>
                      <a:gd name="T29" fmla="*/ 2147483647 h 216"/>
                      <a:gd name="T30" fmla="*/ 2147483647 w 211"/>
                      <a:gd name="T31" fmla="*/ 2147483647 h 216"/>
                      <a:gd name="T32" fmla="*/ 2147483647 w 211"/>
                      <a:gd name="T33" fmla="*/ 2147483647 h 216"/>
                      <a:gd name="T34" fmla="*/ 2147483647 w 211"/>
                      <a:gd name="T35" fmla="*/ 2147483647 h 216"/>
                      <a:gd name="T36" fmla="*/ 2147483647 w 211"/>
                      <a:gd name="T37" fmla="*/ 2147483647 h 216"/>
                      <a:gd name="T38" fmla="*/ 2147483647 w 211"/>
                      <a:gd name="T39" fmla="*/ 2147483647 h 216"/>
                      <a:gd name="T40" fmla="*/ 2147483647 w 211"/>
                      <a:gd name="T41" fmla="*/ 2147483647 h 216"/>
                      <a:gd name="T42" fmla="*/ 2147483647 w 211"/>
                      <a:gd name="T43" fmla="*/ 2147483647 h 216"/>
                      <a:gd name="T44" fmla="*/ 2147483647 w 211"/>
                      <a:gd name="T45" fmla="*/ 2147483647 h 216"/>
                      <a:gd name="T46" fmla="*/ 2147483647 w 211"/>
                      <a:gd name="T47" fmla="*/ 2147483647 h 216"/>
                      <a:gd name="T48" fmla="*/ 2147483647 w 211"/>
                      <a:gd name="T49" fmla="*/ 2147483647 h 216"/>
                      <a:gd name="T50" fmla="*/ 2147483647 w 211"/>
                      <a:gd name="T51" fmla="*/ 2147483647 h 216"/>
                      <a:gd name="T52" fmla="*/ 2147483647 w 211"/>
                      <a:gd name="T53" fmla="*/ 2147483647 h 216"/>
                      <a:gd name="T54" fmla="*/ 2147483647 w 211"/>
                      <a:gd name="T55" fmla="*/ 2147483647 h 216"/>
                      <a:gd name="T56" fmla="*/ 2147483647 w 211"/>
                      <a:gd name="T57" fmla="*/ 2147483647 h 216"/>
                      <a:gd name="T58" fmla="*/ 2147483647 w 211"/>
                      <a:gd name="T59" fmla="*/ 2147483647 h 216"/>
                      <a:gd name="T60" fmla="*/ 2147483647 w 211"/>
                      <a:gd name="T61" fmla="*/ 2147483647 h 216"/>
                      <a:gd name="T62" fmla="*/ 2147483647 w 211"/>
                      <a:gd name="T63" fmla="*/ 2147483647 h 216"/>
                      <a:gd name="T64" fmla="*/ 2147483647 w 211"/>
                      <a:gd name="T65" fmla="*/ 2147483647 h 216"/>
                      <a:gd name="T66" fmla="*/ 2147483647 w 211"/>
                      <a:gd name="T67" fmla="*/ 2147483647 h 216"/>
                      <a:gd name="T68" fmla="*/ 2147483647 w 211"/>
                      <a:gd name="T69" fmla="*/ 2147483647 h 216"/>
                      <a:gd name="T70" fmla="*/ 2147483647 w 211"/>
                      <a:gd name="T71" fmla="*/ 2147483647 h 216"/>
                      <a:gd name="T72" fmla="*/ 2147483647 w 211"/>
                      <a:gd name="T73" fmla="*/ 2147483647 h 216"/>
                      <a:gd name="T74" fmla="*/ 2147483647 w 211"/>
                      <a:gd name="T75" fmla="*/ 2147483647 h 216"/>
                      <a:gd name="T76" fmla="*/ 2147483647 w 211"/>
                      <a:gd name="T77" fmla="*/ 2147483647 h 216"/>
                      <a:gd name="T78" fmla="*/ 2147483647 w 211"/>
                      <a:gd name="T79" fmla="*/ 2147483647 h 216"/>
                      <a:gd name="T80" fmla="*/ 2147483647 w 211"/>
                      <a:gd name="T81" fmla="*/ 2147483647 h 216"/>
                      <a:gd name="T82" fmla="*/ 2147483647 w 211"/>
                      <a:gd name="T83" fmla="*/ 2147483647 h 216"/>
                      <a:gd name="T84" fmla="*/ 2147483647 w 211"/>
                      <a:gd name="T85" fmla="*/ 2147483647 h 216"/>
                      <a:gd name="T86" fmla="*/ 2147483647 w 211"/>
                      <a:gd name="T87" fmla="*/ 2147483647 h 216"/>
                      <a:gd name="T88" fmla="*/ 2147483647 w 211"/>
                      <a:gd name="T89" fmla="*/ 2147483647 h 216"/>
                      <a:gd name="T90" fmla="*/ 2147483647 w 211"/>
                      <a:gd name="T91" fmla="*/ 2147483647 h 216"/>
                      <a:gd name="T92" fmla="*/ 2147483647 w 211"/>
                      <a:gd name="T93" fmla="*/ 2147483647 h 216"/>
                      <a:gd name="T94" fmla="*/ 2147483647 w 211"/>
                      <a:gd name="T95" fmla="*/ 2147483647 h 216"/>
                      <a:gd name="T96" fmla="*/ 2147483647 w 211"/>
                      <a:gd name="T97" fmla="*/ 2147483647 h 216"/>
                      <a:gd name="T98" fmla="*/ 2147483647 w 211"/>
                      <a:gd name="T99" fmla="*/ 2147483647 h 216"/>
                      <a:gd name="T100" fmla="*/ 2147483647 w 211"/>
                      <a:gd name="T101" fmla="*/ 2147483647 h 216"/>
                      <a:gd name="T102" fmla="*/ 2147483647 w 211"/>
                      <a:gd name="T103" fmla="*/ 2147483647 h 216"/>
                      <a:gd name="T104" fmla="*/ 2147483647 w 211"/>
                      <a:gd name="T105" fmla="*/ 2147483647 h 216"/>
                      <a:gd name="T106" fmla="*/ 2147483647 w 211"/>
                      <a:gd name="T107" fmla="*/ 2147483647 h 216"/>
                      <a:gd name="T108" fmla="*/ 2147483647 w 211"/>
                      <a:gd name="T109" fmla="*/ 2147483647 h 216"/>
                      <a:gd name="T110" fmla="*/ 2147483647 w 211"/>
                      <a:gd name="T111" fmla="*/ 2147483647 h 2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211"/>
                      <a:gd name="T169" fmla="*/ 0 h 216"/>
                      <a:gd name="T170" fmla="*/ 211 w 211"/>
                      <a:gd name="T171" fmla="*/ 216 h 2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211" h="216">
                        <a:moveTo>
                          <a:pt x="181" y="8"/>
                        </a:moveTo>
                        <a:lnTo>
                          <a:pt x="159" y="16"/>
                        </a:lnTo>
                        <a:lnTo>
                          <a:pt x="117" y="16"/>
                        </a:lnTo>
                        <a:lnTo>
                          <a:pt x="107" y="12"/>
                        </a:lnTo>
                        <a:lnTo>
                          <a:pt x="105" y="10"/>
                        </a:lnTo>
                        <a:lnTo>
                          <a:pt x="101" y="6"/>
                        </a:lnTo>
                        <a:lnTo>
                          <a:pt x="33" y="6"/>
                        </a:lnTo>
                        <a:lnTo>
                          <a:pt x="27" y="2"/>
                        </a:lnTo>
                        <a:lnTo>
                          <a:pt x="25" y="0"/>
                        </a:lnTo>
                        <a:lnTo>
                          <a:pt x="21" y="0"/>
                        </a:lnTo>
                        <a:lnTo>
                          <a:pt x="11" y="2"/>
                        </a:lnTo>
                        <a:lnTo>
                          <a:pt x="4" y="2"/>
                        </a:lnTo>
                        <a:lnTo>
                          <a:pt x="0" y="0"/>
                        </a:lnTo>
                        <a:lnTo>
                          <a:pt x="2" y="16"/>
                        </a:lnTo>
                        <a:lnTo>
                          <a:pt x="7" y="30"/>
                        </a:lnTo>
                        <a:lnTo>
                          <a:pt x="13" y="42"/>
                        </a:lnTo>
                        <a:lnTo>
                          <a:pt x="21" y="54"/>
                        </a:lnTo>
                        <a:lnTo>
                          <a:pt x="29" y="66"/>
                        </a:lnTo>
                        <a:lnTo>
                          <a:pt x="37" y="76"/>
                        </a:lnTo>
                        <a:lnTo>
                          <a:pt x="39" y="90"/>
                        </a:lnTo>
                        <a:lnTo>
                          <a:pt x="41" y="104"/>
                        </a:lnTo>
                        <a:lnTo>
                          <a:pt x="41" y="126"/>
                        </a:lnTo>
                        <a:lnTo>
                          <a:pt x="43" y="152"/>
                        </a:lnTo>
                        <a:lnTo>
                          <a:pt x="45" y="174"/>
                        </a:lnTo>
                        <a:lnTo>
                          <a:pt x="49" y="184"/>
                        </a:lnTo>
                        <a:lnTo>
                          <a:pt x="53" y="194"/>
                        </a:lnTo>
                        <a:lnTo>
                          <a:pt x="61" y="204"/>
                        </a:lnTo>
                        <a:lnTo>
                          <a:pt x="69" y="212"/>
                        </a:lnTo>
                        <a:lnTo>
                          <a:pt x="73" y="208"/>
                        </a:lnTo>
                        <a:lnTo>
                          <a:pt x="75" y="204"/>
                        </a:lnTo>
                        <a:lnTo>
                          <a:pt x="79" y="204"/>
                        </a:lnTo>
                        <a:lnTo>
                          <a:pt x="83" y="210"/>
                        </a:lnTo>
                        <a:lnTo>
                          <a:pt x="89" y="214"/>
                        </a:lnTo>
                        <a:lnTo>
                          <a:pt x="93" y="216"/>
                        </a:lnTo>
                        <a:lnTo>
                          <a:pt x="101" y="216"/>
                        </a:lnTo>
                        <a:lnTo>
                          <a:pt x="111" y="216"/>
                        </a:lnTo>
                        <a:lnTo>
                          <a:pt x="117" y="212"/>
                        </a:lnTo>
                        <a:lnTo>
                          <a:pt x="121" y="208"/>
                        </a:lnTo>
                        <a:lnTo>
                          <a:pt x="125" y="206"/>
                        </a:lnTo>
                        <a:lnTo>
                          <a:pt x="123" y="144"/>
                        </a:lnTo>
                        <a:lnTo>
                          <a:pt x="123" y="90"/>
                        </a:lnTo>
                        <a:lnTo>
                          <a:pt x="143" y="90"/>
                        </a:lnTo>
                        <a:lnTo>
                          <a:pt x="143" y="22"/>
                        </a:lnTo>
                        <a:lnTo>
                          <a:pt x="165" y="20"/>
                        </a:lnTo>
                        <a:lnTo>
                          <a:pt x="183" y="18"/>
                        </a:lnTo>
                        <a:lnTo>
                          <a:pt x="187" y="24"/>
                        </a:lnTo>
                        <a:lnTo>
                          <a:pt x="201" y="18"/>
                        </a:lnTo>
                        <a:lnTo>
                          <a:pt x="205" y="14"/>
                        </a:lnTo>
                        <a:lnTo>
                          <a:pt x="211" y="12"/>
                        </a:lnTo>
                        <a:lnTo>
                          <a:pt x="205" y="8"/>
                        </a:lnTo>
                        <a:lnTo>
                          <a:pt x="201" y="6"/>
                        </a:lnTo>
                        <a:lnTo>
                          <a:pt x="193" y="8"/>
                        </a:lnTo>
                        <a:lnTo>
                          <a:pt x="187" y="10"/>
                        </a:lnTo>
                        <a:lnTo>
                          <a:pt x="183" y="8"/>
                        </a:lnTo>
                        <a:lnTo>
                          <a:pt x="181" y="6"/>
                        </a:lnTo>
                        <a:lnTo>
                          <a:pt x="181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3" name="îṡļîḍê"/>
                  <p:cNvSpPr/>
                  <p:nvPr/>
                </p:nvSpPr>
                <p:spPr bwMode="auto">
                  <a:xfrm>
                    <a:off x="5351853" y="3314255"/>
                    <a:ext cx="184547" cy="165325"/>
                  </a:xfrm>
                  <a:custGeom>
                    <a:avLst/>
                    <a:gdLst>
                      <a:gd name="T0" fmla="*/ 2147483647 w 106"/>
                      <a:gd name="T1" fmla="*/ 0 h 98"/>
                      <a:gd name="T2" fmla="*/ 2147483647 w 106"/>
                      <a:gd name="T3" fmla="*/ 2147483647 h 98"/>
                      <a:gd name="T4" fmla="*/ 2147483647 w 106"/>
                      <a:gd name="T5" fmla="*/ 2147483647 h 98"/>
                      <a:gd name="T6" fmla="*/ 2147483647 w 106"/>
                      <a:gd name="T7" fmla="*/ 2147483647 h 98"/>
                      <a:gd name="T8" fmla="*/ 2147483647 w 106"/>
                      <a:gd name="T9" fmla="*/ 2147483647 h 98"/>
                      <a:gd name="T10" fmla="*/ 2147483647 w 106"/>
                      <a:gd name="T11" fmla="*/ 2147483647 h 98"/>
                      <a:gd name="T12" fmla="*/ 2147483647 w 106"/>
                      <a:gd name="T13" fmla="*/ 2147483647 h 98"/>
                      <a:gd name="T14" fmla="*/ 0 w 106"/>
                      <a:gd name="T15" fmla="*/ 2147483647 h 98"/>
                      <a:gd name="T16" fmla="*/ 0 w 106"/>
                      <a:gd name="T17" fmla="*/ 2147483647 h 98"/>
                      <a:gd name="T18" fmla="*/ 2147483647 w 106"/>
                      <a:gd name="T19" fmla="*/ 2147483647 h 98"/>
                      <a:gd name="T20" fmla="*/ 2147483647 w 106"/>
                      <a:gd name="T21" fmla="*/ 2147483647 h 98"/>
                      <a:gd name="T22" fmla="*/ 2147483647 w 106"/>
                      <a:gd name="T23" fmla="*/ 2147483647 h 98"/>
                      <a:gd name="T24" fmla="*/ 2147483647 w 106"/>
                      <a:gd name="T25" fmla="*/ 2147483647 h 98"/>
                      <a:gd name="T26" fmla="*/ 2147483647 w 106"/>
                      <a:gd name="T27" fmla="*/ 2147483647 h 98"/>
                      <a:gd name="T28" fmla="*/ 2147483647 w 106"/>
                      <a:gd name="T29" fmla="*/ 2147483647 h 98"/>
                      <a:gd name="T30" fmla="*/ 2147483647 w 106"/>
                      <a:gd name="T31" fmla="*/ 2147483647 h 98"/>
                      <a:gd name="T32" fmla="*/ 2147483647 w 106"/>
                      <a:gd name="T33" fmla="*/ 2147483647 h 98"/>
                      <a:gd name="T34" fmla="*/ 2147483647 w 106"/>
                      <a:gd name="T35" fmla="*/ 2147483647 h 98"/>
                      <a:gd name="T36" fmla="*/ 2147483647 w 106"/>
                      <a:gd name="T37" fmla="*/ 2147483647 h 98"/>
                      <a:gd name="T38" fmla="*/ 2147483647 w 106"/>
                      <a:gd name="T39" fmla="*/ 2147483647 h 98"/>
                      <a:gd name="T40" fmla="*/ 2147483647 w 106"/>
                      <a:gd name="T41" fmla="*/ 2147483647 h 98"/>
                      <a:gd name="T42" fmla="*/ 2147483647 w 106"/>
                      <a:gd name="T43" fmla="*/ 2147483647 h 98"/>
                      <a:gd name="T44" fmla="*/ 2147483647 w 106"/>
                      <a:gd name="T45" fmla="*/ 2147483647 h 98"/>
                      <a:gd name="T46" fmla="*/ 2147483647 w 106"/>
                      <a:gd name="T47" fmla="*/ 2147483647 h 98"/>
                      <a:gd name="T48" fmla="*/ 2147483647 w 106"/>
                      <a:gd name="T49" fmla="*/ 2147483647 h 98"/>
                      <a:gd name="T50" fmla="*/ 2147483647 w 106"/>
                      <a:gd name="T51" fmla="*/ 2147483647 h 98"/>
                      <a:gd name="T52" fmla="*/ 2147483647 w 106"/>
                      <a:gd name="T53" fmla="*/ 0 h 98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106"/>
                      <a:gd name="T82" fmla="*/ 0 h 98"/>
                      <a:gd name="T83" fmla="*/ 106 w 106"/>
                      <a:gd name="T84" fmla="*/ 98 h 98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106" h="98">
                        <a:moveTo>
                          <a:pt x="32" y="0"/>
                        </a:moveTo>
                        <a:lnTo>
                          <a:pt x="28" y="4"/>
                        </a:lnTo>
                        <a:lnTo>
                          <a:pt x="22" y="10"/>
                        </a:lnTo>
                        <a:lnTo>
                          <a:pt x="14" y="14"/>
                        </a:lnTo>
                        <a:lnTo>
                          <a:pt x="6" y="16"/>
                        </a:lnTo>
                        <a:lnTo>
                          <a:pt x="6" y="26"/>
                        </a:lnTo>
                        <a:lnTo>
                          <a:pt x="4" y="34"/>
                        </a:lnTo>
                        <a:lnTo>
                          <a:pt x="0" y="46"/>
                        </a:lnTo>
                        <a:lnTo>
                          <a:pt x="0" y="62"/>
                        </a:lnTo>
                        <a:lnTo>
                          <a:pt x="18" y="62"/>
                        </a:lnTo>
                        <a:lnTo>
                          <a:pt x="24" y="64"/>
                        </a:lnTo>
                        <a:lnTo>
                          <a:pt x="28" y="54"/>
                        </a:lnTo>
                        <a:lnTo>
                          <a:pt x="38" y="58"/>
                        </a:lnTo>
                        <a:lnTo>
                          <a:pt x="54" y="58"/>
                        </a:lnTo>
                        <a:lnTo>
                          <a:pt x="68" y="62"/>
                        </a:lnTo>
                        <a:lnTo>
                          <a:pt x="82" y="76"/>
                        </a:lnTo>
                        <a:lnTo>
                          <a:pt x="96" y="92"/>
                        </a:lnTo>
                        <a:lnTo>
                          <a:pt x="102" y="98"/>
                        </a:lnTo>
                        <a:lnTo>
                          <a:pt x="106" y="94"/>
                        </a:lnTo>
                        <a:lnTo>
                          <a:pt x="96" y="80"/>
                        </a:lnTo>
                        <a:lnTo>
                          <a:pt x="86" y="68"/>
                        </a:lnTo>
                        <a:lnTo>
                          <a:pt x="74" y="56"/>
                        </a:lnTo>
                        <a:lnTo>
                          <a:pt x="62" y="48"/>
                        </a:lnTo>
                        <a:lnTo>
                          <a:pt x="52" y="42"/>
                        </a:lnTo>
                        <a:lnTo>
                          <a:pt x="46" y="30"/>
                        </a:lnTo>
                        <a:lnTo>
                          <a:pt x="40" y="14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4" name="ïṣḷïďé"/>
                  <p:cNvSpPr/>
                  <p:nvPr/>
                </p:nvSpPr>
                <p:spPr bwMode="auto">
                  <a:xfrm>
                    <a:off x="3882365" y="3443152"/>
                    <a:ext cx="81255" cy="19615"/>
                  </a:xfrm>
                  <a:custGeom>
                    <a:avLst/>
                    <a:gdLst>
                      <a:gd name="T0" fmla="*/ 2147483647 w 46"/>
                      <a:gd name="T1" fmla="*/ 2147483647 h 12"/>
                      <a:gd name="T2" fmla="*/ 2147483647 w 46"/>
                      <a:gd name="T3" fmla="*/ 2147483647 h 12"/>
                      <a:gd name="T4" fmla="*/ 2147483647 w 46"/>
                      <a:gd name="T5" fmla="*/ 2147483647 h 12"/>
                      <a:gd name="T6" fmla="*/ 2147483647 w 46"/>
                      <a:gd name="T7" fmla="*/ 2147483647 h 12"/>
                      <a:gd name="T8" fmla="*/ 2147483647 w 46"/>
                      <a:gd name="T9" fmla="*/ 2147483647 h 12"/>
                      <a:gd name="T10" fmla="*/ 2147483647 w 46"/>
                      <a:gd name="T11" fmla="*/ 0 h 12"/>
                      <a:gd name="T12" fmla="*/ 2147483647 w 46"/>
                      <a:gd name="T13" fmla="*/ 2147483647 h 12"/>
                      <a:gd name="T14" fmla="*/ 2147483647 w 46"/>
                      <a:gd name="T15" fmla="*/ 2147483647 h 12"/>
                      <a:gd name="T16" fmla="*/ 2147483647 w 46"/>
                      <a:gd name="T17" fmla="*/ 2147483647 h 12"/>
                      <a:gd name="T18" fmla="*/ 2147483647 w 46"/>
                      <a:gd name="T19" fmla="*/ 2147483647 h 12"/>
                      <a:gd name="T20" fmla="*/ 2147483647 w 46"/>
                      <a:gd name="T21" fmla="*/ 2147483647 h 12"/>
                      <a:gd name="T22" fmla="*/ 2147483647 w 46"/>
                      <a:gd name="T23" fmla="*/ 2147483647 h 12"/>
                      <a:gd name="T24" fmla="*/ 2147483647 w 46"/>
                      <a:gd name="T25" fmla="*/ 2147483647 h 12"/>
                      <a:gd name="T26" fmla="*/ 2147483647 w 46"/>
                      <a:gd name="T27" fmla="*/ 2147483647 h 12"/>
                      <a:gd name="T28" fmla="*/ 2147483647 w 46"/>
                      <a:gd name="T29" fmla="*/ 2147483647 h 12"/>
                      <a:gd name="T30" fmla="*/ 0 w 46"/>
                      <a:gd name="T31" fmla="*/ 2147483647 h 12"/>
                      <a:gd name="T32" fmla="*/ 2147483647 w 46"/>
                      <a:gd name="T33" fmla="*/ 2147483647 h 12"/>
                      <a:gd name="T34" fmla="*/ 2147483647 w 46"/>
                      <a:gd name="T35" fmla="*/ 2147483647 h 12"/>
                      <a:gd name="T36" fmla="*/ 2147483647 w 46"/>
                      <a:gd name="T37" fmla="*/ 2147483647 h 1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6"/>
                      <a:gd name="T58" fmla="*/ 0 h 12"/>
                      <a:gd name="T59" fmla="*/ 46 w 46"/>
                      <a:gd name="T60" fmla="*/ 12 h 1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6" h="12">
                        <a:moveTo>
                          <a:pt x="4" y="6"/>
                        </a:moveTo>
                        <a:lnTo>
                          <a:pt x="14" y="8"/>
                        </a:lnTo>
                        <a:lnTo>
                          <a:pt x="18" y="6"/>
                        </a:lnTo>
                        <a:lnTo>
                          <a:pt x="20" y="4"/>
                        </a:lnTo>
                        <a:lnTo>
                          <a:pt x="22" y="2"/>
                        </a:lnTo>
                        <a:lnTo>
                          <a:pt x="26" y="0"/>
                        </a:lnTo>
                        <a:lnTo>
                          <a:pt x="28" y="4"/>
                        </a:lnTo>
                        <a:lnTo>
                          <a:pt x="34" y="6"/>
                        </a:lnTo>
                        <a:lnTo>
                          <a:pt x="46" y="8"/>
                        </a:lnTo>
                        <a:lnTo>
                          <a:pt x="42" y="10"/>
                        </a:lnTo>
                        <a:lnTo>
                          <a:pt x="38" y="12"/>
                        </a:lnTo>
                        <a:lnTo>
                          <a:pt x="30" y="10"/>
                        </a:lnTo>
                        <a:lnTo>
                          <a:pt x="24" y="8"/>
                        </a:lnTo>
                        <a:lnTo>
                          <a:pt x="24" y="10"/>
                        </a:lnTo>
                        <a:lnTo>
                          <a:pt x="12" y="12"/>
                        </a:lnTo>
                        <a:lnTo>
                          <a:pt x="0" y="12"/>
                        </a:lnTo>
                        <a:lnTo>
                          <a:pt x="2" y="8"/>
                        </a:lnTo>
                        <a:lnTo>
                          <a:pt x="2" y="6"/>
                        </a:lnTo>
                        <a:lnTo>
                          <a:pt x="4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5" name="îŝľîḑê"/>
                  <p:cNvSpPr/>
                  <p:nvPr/>
                </p:nvSpPr>
                <p:spPr bwMode="auto">
                  <a:xfrm>
                    <a:off x="4677019" y="3999373"/>
                    <a:ext cx="24790" cy="37829"/>
                  </a:xfrm>
                  <a:custGeom>
                    <a:avLst/>
                    <a:gdLst>
                      <a:gd name="T0" fmla="*/ 2147483647 w 14"/>
                      <a:gd name="T1" fmla="*/ 2147483647 h 22"/>
                      <a:gd name="T2" fmla="*/ 0 w 14"/>
                      <a:gd name="T3" fmla="*/ 2147483647 h 22"/>
                      <a:gd name="T4" fmla="*/ 2147483647 w 14"/>
                      <a:gd name="T5" fmla="*/ 2147483647 h 22"/>
                      <a:gd name="T6" fmla="*/ 2147483647 w 14"/>
                      <a:gd name="T7" fmla="*/ 2147483647 h 22"/>
                      <a:gd name="T8" fmla="*/ 2147483647 w 14"/>
                      <a:gd name="T9" fmla="*/ 0 h 22"/>
                      <a:gd name="T10" fmla="*/ 2147483647 w 14"/>
                      <a:gd name="T11" fmla="*/ 2147483647 h 22"/>
                      <a:gd name="T12" fmla="*/ 2147483647 w 14"/>
                      <a:gd name="T13" fmla="*/ 2147483647 h 22"/>
                      <a:gd name="T14" fmla="*/ 2147483647 w 14"/>
                      <a:gd name="T15" fmla="*/ 2147483647 h 22"/>
                      <a:gd name="T16" fmla="*/ 2147483647 w 14"/>
                      <a:gd name="T17" fmla="*/ 2147483647 h 22"/>
                      <a:gd name="T18" fmla="*/ 2147483647 w 14"/>
                      <a:gd name="T19" fmla="*/ 2147483647 h 22"/>
                      <a:gd name="T20" fmla="*/ 2147483647 w 14"/>
                      <a:gd name="T21" fmla="*/ 2147483647 h 2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"/>
                      <a:gd name="T34" fmla="*/ 0 h 22"/>
                      <a:gd name="T35" fmla="*/ 14 w 14"/>
                      <a:gd name="T36" fmla="*/ 22 h 2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" h="22">
                        <a:moveTo>
                          <a:pt x="6" y="22"/>
                        </a:moveTo>
                        <a:lnTo>
                          <a:pt x="0" y="8"/>
                        </a:lnTo>
                        <a:lnTo>
                          <a:pt x="4" y="4"/>
                        </a:lnTo>
                        <a:lnTo>
                          <a:pt x="8" y="2"/>
                        </a:lnTo>
                        <a:lnTo>
                          <a:pt x="12" y="0"/>
                        </a:lnTo>
                        <a:lnTo>
                          <a:pt x="14" y="2"/>
                        </a:lnTo>
                        <a:lnTo>
                          <a:pt x="14" y="4"/>
                        </a:lnTo>
                        <a:lnTo>
                          <a:pt x="10" y="6"/>
                        </a:lnTo>
                        <a:lnTo>
                          <a:pt x="8" y="10"/>
                        </a:lnTo>
                        <a:lnTo>
                          <a:pt x="8" y="20"/>
                        </a:lnTo>
                        <a:lnTo>
                          <a:pt x="6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6" name="íšḻiḋê"/>
                  <p:cNvSpPr/>
                  <p:nvPr/>
                </p:nvSpPr>
                <p:spPr bwMode="auto">
                  <a:xfrm>
                    <a:off x="4529657" y="1512495"/>
                    <a:ext cx="249276" cy="84063"/>
                  </a:xfrm>
                  <a:custGeom>
                    <a:avLst/>
                    <a:gdLst>
                      <a:gd name="T0" fmla="*/ 2147483647 w 143"/>
                      <a:gd name="T1" fmla="*/ 2147483647 h 50"/>
                      <a:gd name="T2" fmla="*/ 2147483647 w 143"/>
                      <a:gd name="T3" fmla="*/ 2147483647 h 50"/>
                      <a:gd name="T4" fmla="*/ 2147483647 w 143"/>
                      <a:gd name="T5" fmla="*/ 2147483647 h 50"/>
                      <a:gd name="T6" fmla="*/ 0 w 143"/>
                      <a:gd name="T7" fmla="*/ 2147483647 h 50"/>
                      <a:gd name="T8" fmla="*/ 0 w 143"/>
                      <a:gd name="T9" fmla="*/ 2147483647 h 50"/>
                      <a:gd name="T10" fmla="*/ 2147483647 w 143"/>
                      <a:gd name="T11" fmla="*/ 2147483647 h 50"/>
                      <a:gd name="T12" fmla="*/ 2147483647 w 143"/>
                      <a:gd name="T13" fmla="*/ 2147483647 h 50"/>
                      <a:gd name="T14" fmla="*/ 2147483647 w 143"/>
                      <a:gd name="T15" fmla="*/ 2147483647 h 50"/>
                      <a:gd name="T16" fmla="*/ 2147483647 w 143"/>
                      <a:gd name="T17" fmla="*/ 2147483647 h 50"/>
                      <a:gd name="T18" fmla="*/ 2147483647 w 143"/>
                      <a:gd name="T19" fmla="*/ 2147483647 h 50"/>
                      <a:gd name="T20" fmla="*/ 2147483647 w 143"/>
                      <a:gd name="T21" fmla="*/ 2147483647 h 50"/>
                      <a:gd name="T22" fmla="*/ 2147483647 w 143"/>
                      <a:gd name="T23" fmla="*/ 2147483647 h 50"/>
                      <a:gd name="T24" fmla="*/ 2147483647 w 143"/>
                      <a:gd name="T25" fmla="*/ 0 h 50"/>
                      <a:gd name="T26" fmla="*/ 2147483647 w 143"/>
                      <a:gd name="T27" fmla="*/ 0 h 50"/>
                      <a:gd name="T28" fmla="*/ 2147483647 w 143"/>
                      <a:gd name="T29" fmla="*/ 2147483647 h 50"/>
                      <a:gd name="T30" fmla="*/ 2147483647 w 143"/>
                      <a:gd name="T31" fmla="*/ 2147483647 h 50"/>
                      <a:gd name="T32" fmla="*/ 2147483647 w 143"/>
                      <a:gd name="T33" fmla="*/ 2147483647 h 50"/>
                      <a:gd name="T34" fmla="*/ 2147483647 w 143"/>
                      <a:gd name="T35" fmla="*/ 2147483647 h 50"/>
                      <a:gd name="T36" fmla="*/ 2147483647 w 143"/>
                      <a:gd name="T37" fmla="*/ 2147483647 h 50"/>
                      <a:gd name="T38" fmla="*/ 2147483647 w 143"/>
                      <a:gd name="T39" fmla="*/ 2147483647 h 50"/>
                      <a:gd name="T40" fmla="*/ 2147483647 w 143"/>
                      <a:gd name="T41" fmla="*/ 2147483647 h 50"/>
                      <a:gd name="T42" fmla="*/ 2147483647 w 143"/>
                      <a:gd name="T43" fmla="*/ 2147483647 h 50"/>
                      <a:gd name="T44" fmla="*/ 2147483647 w 143"/>
                      <a:gd name="T45" fmla="*/ 2147483647 h 50"/>
                      <a:gd name="T46" fmla="*/ 2147483647 w 143"/>
                      <a:gd name="T47" fmla="*/ 2147483647 h 50"/>
                      <a:gd name="T48" fmla="*/ 2147483647 w 143"/>
                      <a:gd name="T49" fmla="*/ 2147483647 h 50"/>
                      <a:gd name="T50" fmla="*/ 2147483647 w 143"/>
                      <a:gd name="T51" fmla="*/ 2147483647 h 50"/>
                      <a:gd name="T52" fmla="*/ 2147483647 w 143"/>
                      <a:gd name="T53" fmla="*/ 2147483647 h 50"/>
                      <a:gd name="T54" fmla="*/ 2147483647 w 143"/>
                      <a:gd name="T55" fmla="*/ 2147483647 h 50"/>
                      <a:gd name="T56" fmla="*/ 2147483647 w 143"/>
                      <a:gd name="T57" fmla="*/ 2147483647 h 50"/>
                      <a:gd name="T58" fmla="*/ 2147483647 w 143"/>
                      <a:gd name="T59" fmla="*/ 2147483647 h 50"/>
                      <a:gd name="T60" fmla="*/ 2147483647 w 143"/>
                      <a:gd name="T61" fmla="*/ 2147483647 h 50"/>
                      <a:gd name="T62" fmla="*/ 2147483647 w 143"/>
                      <a:gd name="T63" fmla="*/ 2147483647 h 50"/>
                      <a:gd name="T64" fmla="*/ 2147483647 w 143"/>
                      <a:gd name="T65" fmla="*/ 2147483647 h 50"/>
                      <a:gd name="T66" fmla="*/ 2147483647 w 143"/>
                      <a:gd name="T67" fmla="*/ 2147483647 h 50"/>
                      <a:gd name="T68" fmla="*/ 2147483647 w 143"/>
                      <a:gd name="T69" fmla="*/ 2147483647 h 50"/>
                      <a:gd name="T70" fmla="*/ 2147483647 w 143"/>
                      <a:gd name="T71" fmla="*/ 2147483647 h 50"/>
                      <a:gd name="T72" fmla="*/ 2147483647 w 143"/>
                      <a:gd name="T73" fmla="*/ 2147483647 h 50"/>
                      <a:gd name="T74" fmla="*/ 2147483647 w 143"/>
                      <a:gd name="T75" fmla="*/ 2147483647 h 50"/>
                      <a:gd name="T76" fmla="*/ 2147483647 w 143"/>
                      <a:gd name="T77" fmla="*/ 2147483647 h 50"/>
                      <a:gd name="T78" fmla="*/ 2147483647 w 143"/>
                      <a:gd name="T79" fmla="*/ 2147483647 h 50"/>
                      <a:gd name="T80" fmla="*/ 2147483647 w 143"/>
                      <a:gd name="T81" fmla="*/ 2147483647 h 50"/>
                      <a:gd name="T82" fmla="*/ 2147483647 w 143"/>
                      <a:gd name="T83" fmla="*/ 2147483647 h 50"/>
                      <a:gd name="T84" fmla="*/ 2147483647 w 143"/>
                      <a:gd name="T85" fmla="*/ 2147483647 h 50"/>
                      <a:gd name="T86" fmla="*/ 2147483647 w 143"/>
                      <a:gd name="T87" fmla="*/ 2147483647 h 50"/>
                      <a:gd name="T88" fmla="*/ 2147483647 w 143"/>
                      <a:gd name="T89" fmla="*/ 2147483647 h 50"/>
                      <a:gd name="T90" fmla="*/ 2147483647 w 143"/>
                      <a:gd name="T91" fmla="*/ 2147483647 h 50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43"/>
                      <a:gd name="T139" fmla="*/ 0 h 50"/>
                      <a:gd name="T140" fmla="*/ 143 w 143"/>
                      <a:gd name="T141" fmla="*/ 50 h 50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43" h="50">
                        <a:moveTo>
                          <a:pt x="8" y="20"/>
                        </a:moveTo>
                        <a:lnTo>
                          <a:pt x="6" y="20"/>
                        </a:lnTo>
                        <a:lnTo>
                          <a:pt x="2" y="16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4" y="2"/>
                        </a:lnTo>
                        <a:lnTo>
                          <a:pt x="12" y="2"/>
                        </a:lnTo>
                        <a:lnTo>
                          <a:pt x="26" y="2"/>
                        </a:lnTo>
                        <a:lnTo>
                          <a:pt x="36" y="4"/>
                        </a:lnTo>
                        <a:lnTo>
                          <a:pt x="54" y="10"/>
                        </a:lnTo>
                        <a:lnTo>
                          <a:pt x="50" y="4"/>
                        </a:lnTo>
                        <a:lnTo>
                          <a:pt x="54" y="2"/>
                        </a:lnTo>
                        <a:lnTo>
                          <a:pt x="60" y="0"/>
                        </a:lnTo>
                        <a:lnTo>
                          <a:pt x="62" y="0"/>
                        </a:lnTo>
                        <a:lnTo>
                          <a:pt x="66" y="2"/>
                        </a:lnTo>
                        <a:lnTo>
                          <a:pt x="70" y="2"/>
                        </a:lnTo>
                        <a:lnTo>
                          <a:pt x="74" y="2"/>
                        </a:lnTo>
                        <a:lnTo>
                          <a:pt x="78" y="10"/>
                        </a:lnTo>
                        <a:lnTo>
                          <a:pt x="82" y="12"/>
                        </a:lnTo>
                        <a:lnTo>
                          <a:pt x="93" y="12"/>
                        </a:lnTo>
                        <a:lnTo>
                          <a:pt x="119" y="20"/>
                        </a:lnTo>
                        <a:lnTo>
                          <a:pt x="133" y="26"/>
                        </a:lnTo>
                        <a:lnTo>
                          <a:pt x="143" y="30"/>
                        </a:lnTo>
                        <a:lnTo>
                          <a:pt x="135" y="36"/>
                        </a:lnTo>
                        <a:lnTo>
                          <a:pt x="127" y="38"/>
                        </a:lnTo>
                        <a:lnTo>
                          <a:pt x="119" y="38"/>
                        </a:lnTo>
                        <a:lnTo>
                          <a:pt x="115" y="34"/>
                        </a:lnTo>
                        <a:lnTo>
                          <a:pt x="107" y="28"/>
                        </a:lnTo>
                        <a:lnTo>
                          <a:pt x="97" y="20"/>
                        </a:lnTo>
                        <a:lnTo>
                          <a:pt x="93" y="18"/>
                        </a:lnTo>
                        <a:lnTo>
                          <a:pt x="89" y="16"/>
                        </a:lnTo>
                        <a:lnTo>
                          <a:pt x="82" y="18"/>
                        </a:lnTo>
                        <a:lnTo>
                          <a:pt x="80" y="22"/>
                        </a:lnTo>
                        <a:lnTo>
                          <a:pt x="80" y="34"/>
                        </a:lnTo>
                        <a:lnTo>
                          <a:pt x="76" y="34"/>
                        </a:lnTo>
                        <a:lnTo>
                          <a:pt x="74" y="36"/>
                        </a:lnTo>
                        <a:lnTo>
                          <a:pt x="70" y="42"/>
                        </a:lnTo>
                        <a:lnTo>
                          <a:pt x="68" y="48"/>
                        </a:lnTo>
                        <a:lnTo>
                          <a:pt x="66" y="50"/>
                        </a:lnTo>
                        <a:lnTo>
                          <a:pt x="62" y="50"/>
                        </a:lnTo>
                        <a:lnTo>
                          <a:pt x="56" y="48"/>
                        </a:lnTo>
                        <a:lnTo>
                          <a:pt x="48" y="46"/>
                        </a:lnTo>
                        <a:lnTo>
                          <a:pt x="34" y="34"/>
                        </a:lnTo>
                        <a:lnTo>
                          <a:pt x="24" y="26"/>
                        </a:lnTo>
                        <a:lnTo>
                          <a:pt x="16" y="22"/>
                        </a:lnTo>
                        <a:lnTo>
                          <a:pt x="8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7" name="iṡļiďè"/>
                  <p:cNvSpPr/>
                  <p:nvPr/>
                </p:nvSpPr>
                <p:spPr bwMode="auto">
                  <a:xfrm>
                    <a:off x="4661869" y="1499885"/>
                    <a:ext cx="147361" cy="29422"/>
                  </a:xfrm>
                  <a:custGeom>
                    <a:avLst/>
                    <a:gdLst>
                      <a:gd name="T0" fmla="*/ 2147483647 w 85"/>
                      <a:gd name="T1" fmla="*/ 2147483647 h 18"/>
                      <a:gd name="T2" fmla="*/ 2147483647 w 85"/>
                      <a:gd name="T3" fmla="*/ 2147483647 h 18"/>
                      <a:gd name="T4" fmla="*/ 2147483647 w 85"/>
                      <a:gd name="T5" fmla="*/ 2147483647 h 18"/>
                      <a:gd name="T6" fmla="*/ 2147483647 w 85"/>
                      <a:gd name="T7" fmla="*/ 2147483647 h 18"/>
                      <a:gd name="T8" fmla="*/ 0 w 85"/>
                      <a:gd name="T9" fmla="*/ 2147483647 h 18"/>
                      <a:gd name="T10" fmla="*/ 2147483647 w 85"/>
                      <a:gd name="T11" fmla="*/ 2147483647 h 18"/>
                      <a:gd name="T12" fmla="*/ 2147483647 w 85"/>
                      <a:gd name="T13" fmla="*/ 2147483647 h 18"/>
                      <a:gd name="T14" fmla="*/ 2147483647 w 85"/>
                      <a:gd name="T15" fmla="*/ 0 h 18"/>
                      <a:gd name="T16" fmla="*/ 2147483647 w 85"/>
                      <a:gd name="T17" fmla="*/ 2147483647 h 18"/>
                      <a:gd name="T18" fmla="*/ 2147483647 w 85"/>
                      <a:gd name="T19" fmla="*/ 2147483647 h 18"/>
                      <a:gd name="T20" fmla="*/ 2147483647 w 85"/>
                      <a:gd name="T21" fmla="*/ 2147483647 h 18"/>
                      <a:gd name="T22" fmla="*/ 2147483647 w 85"/>
                      <a:gd name="T23" fmla="*/ 2147483647 h 18"/>
                      <a:gd name="T24" fmla="*/ 2147483647 w 85"/>
                      <a:gd name="T25" fmla="*/ 2147483647 h 18"/>
                      <a:gd name="T26" fmla="*/ 2147483647 w 85"/>
                      <a:gd name="T27" fmla="*/ 2147483647 h 18"/>
                      <a:gd name="T28" fmla="*/ 2147483647 w 85"/>
                      <a:gd name="T29" fmla="*/ 2147483647 h 18"/>
                      <a:gd name="T30" fmla="*/ 2147483647 w 85"/>
                      <a:gd name="T31" fmla="*/ 2147483647 h 18"/>
                      <a:gd name="T32" fmla="*/ 2147483647 w 85"/>
                      <a:gd name="T33" fmla="*/ 2147483647 h 18"/>
                      <a:gd name="T34" fmla="*/ 2147483647 w 85"/>
                      <a:gd name="T35" fmla="*/ 2147483647 h 18"/>
                      <a:gd name="T36" fmla="*/ 2147483647 w 85"/>
                      <a:gd name="T37" fmla="*/ 2147483647 h 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85"/>
                      <a:gd name="T58" fmla="*/ 0 h 18"/>
                      <a:gd name="T59" fmla="*/ 85 w 85"/>
                      <a:gd name="T60" fmla="*/ 18 h 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85" h="18">
                        <a:moveTo>
                          <a:pt x="31" y="18"/>
                        </a:moveTo>
                        <a:lnTo>
                          <a:pt x="23" y="16"/>
                        </a:lnTo>
                        <a:lnTo>
                          <a:pt x="15" y="14"/>
                        </a:lnTo>
                        <a:lnTo>
                          <a:pt x="6" y="10"/>
                        </a:lnTo>
                        <a:lnTo>
                          <a:pt x="0" y="6"/>
                        </a:lnTo>
                        <a:lnTo>
                          <a:pt x="6" y="4"/>
                        </a:lnTo>
                        <a:lnTo>
                          <a:pt x="13" y="2"/>
                        </a:lnTo>
                        <a:lnTo>
                          <a:pt x="21" y="0"/>
                        </a:lnTo>
                        <a:lnTo>
                          <a:pt x="27" y="2"/>
                        </a:lnTo>
                        <a:lnTo>
                          <a:pt x="41" y="4"/>
                        </a:lnTo>
                        <a:lnTo>
                          <a:pt x="55" y="4"/>
                        </a:lnTo>
                        <a:lnTo>
                          <a:pt x="71" y="6"/>
                        </a:lnTo>
                        <a:lnTo>
                          <a:pt x="85" y="8"/>
                        </a:lnTo>
                        <a:lnTo>
                          <a:pt x="79" y="12"/>
                        </a:lnTo>
                        <a:lnTo>
                          <a:pt x="73" y="14"/>
                        </a:lnTo>
                        <a:lnTo>
                          <a:pt x="67" y="18"/>
                        </a:lnTo>
                        <a:lnTo>
                          <a:pt x="63" y="18"/>
                        </a:lnTo>
                        <a:lnTo>
                          <a:pt x="47" y="18"/>
                        </a:lnTo>
                        <a:lnTo>
                          <a:pt x="31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8" name="íṣ1ide"/>
                  <p:cNvSpPr/>
                  <p:nvPr/>
                </p:nvSpPr>
                <p:spPr bwMode="auto">
                  <a:xfrm>
                    <a:off x="4729353" y="2489031"/>
                    <a:ext cx="95028" cy="63047"/>
                  </a:xfrm>
                  <a:custGeom>
                    <a:avLst/>
                    <a:gdLst>
                      <a:gd name="T0" fmla="*/ 2147483647 w 54"/>
                      <a:gd name="T1" fmla="*/ 2147483647 h 38"/>
                      <a:gd name="T2" fmla="*/ 2147483647 w 54"/>
                      <a:gd name="T3" fmla="*/ 2147483647 h 38"/>
                      <a:gd name="T4" fmla="*/ 2147483647 w 54"/>
                      <a:gd name="T5" fmla="*/ 2147483647 h 38"/>
                      <a:gd name="T6" fmla="*/ 2147483647 w 54"/>
                      <a:gd name="T7" fmla="*/ 2147483647 h 38"/>
                      <a:gd name="T8" fmla="*/ 2147483647 w 54"/>
                      <a:gd name="T9" fmla="*/ 2147483647 h 38"/>
                      <a:gd name="T10" fmla="*/ 2147483647 w 54"/>
                      <a:gd name="T11" fmla="*/ 2147483647 h 38"/>
                      <a:gd name="T12" fmla="*/ 2147483647 w 54"/>
                      <a:gd name="T13" fmla="*/ 2147483647 h 38"/>
                      <a:gd name="T14" fmla="*/ 2147483647 w 54"/>
                      <a:gd name="T15" fmla="*/ 2147483647 h 38"/>
                      <a:gd name="T16" fmla="*/ 2147483647 w 54"/>
                      <a:gd name="T17" fmla="*/ 2147483647 h 38"/>
                      <a:gd name="T18" fmla="*/ 2147483647 w 54"/>
                      <a:gd name="T19" fmla="*/ 2147483647 h 38"/>
                      <a:gd name="T20" fmla="*/ 2147483647 w 54"/>
                      <a:gd name="T21" fmla="*/ 2147483647 h 38"/>
                      <a:gd name="T22" fmla="*/ 0 w 54"/>
                      <a:gd name="T23" fmla="*/ 2147483647 h 38"/>
                      <a:gd name="T24" fmla="*/ 0 w 54"/>
                      <a:gd name="T25" fmla="*/ 2147483647 h 38"/>
                      <a:gd name="T26" fmla="*/ 2147483647 w 54"/>
                      <a:gd name="T27" fmla="*/ 2147483647 h 38"/>
                      <a:gd name="T28" fmla="*/ 2147483647 w 54"/>
                      <a:gd name="T29" fmla="*/ 0 h 38"/>
                      <a:gd name="T30" fmla="*/ 2147483647 w 54"/>
                      <a:gd name="T31" fmla="*/ 0 h 38"/>
                      <a:gd name="T32" fmla="*/ 2147483647 w 54"/>
                      <a:gd name="T33" fmla="*/ 0 h 38"/>
                      <a:gd name="T34" fmla="*/ 2147483647 w 54"/>
                      <a:gd name="T35" fmla="*/ 2147483647 h 38"/>
                      <a:gd name="T36" fmla="*/ 2147483647 w 54"/>
                      <a:gd name="T37" fmla="*/ 2147483647 h 3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54"/>
                      <a:gd name="T58" fmla="*/ 0 h 38"/>
                      <a:gd name="T59" fmla="*/ 54 w 54"/>
                      <a:gd name="T60" fmla="*/ 38 h 3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54" h="38">
                        <a:moveTo>
                          <a:pt x="46" y="6"/>
                        </a:moveTo>
                        <a:lnTo>
                          <a:pt x="48" y="16"/>
                        </a:lnTo>
                        <a:lnTo>
                          <a:pt x="54" y="22"/>
                        </a:lnTo>
                        <a:lnTo>
                          <a:pt x="52" y="28"/>
                        </a:lnTo>
                        <a:lnTo>
                          <a:pt x="44" y="30"/>
                        </a:lnTo>
                        <a:lnTo>
                          <a:pt x="40" y="38"/>
                        </a:lnTo>
                        <a:lnTo>
                          <a:pt x="30" y="32"/>
                        </a:lnTo>
                        <a:lnTo>
                          <a:pt x="28" y="30"/>
                        </a:lnTo>
                        <a:lnTo>
                          <a:pt x="16" y="26"/>
                        </a:lnTo>
                        <a:lnTo>
                          <a:pt x="10" y="20"/>
                        </a:lnTo>
                        <a:lnTo>
                          <a:pt x="6" y="14"/>
                        </a:lnTo>
                        <a:lnTo>
                          <a:pt x="0" y="6"/>
                        </a:lnTo>
                        <a:lnTo>
                          <a:pt x="0" y="2"/>
                        </a:lnTo>
                        <a:lnTo>
                          <a:pt x="6" y="2"/>
                        </a:lnTo>
                        <a:lnTo>
                          <a:pt x="12" y="0"/>
                        </a:lnTo>
                        <a:lnTo>
                          <a:pt x="20" y="0"/>
                        </a:lnTo>
                        <a:lnTo>
                          <a:pt x="36" y="0"/>
                        </a:lnTo>
                        <a:lnTo>
                          <a:pt x="40" y="6"/>
                        </a:lnTo>
                        <a:lnTo>
                          <a:pt x="46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59" name="íŝḷîḋê"/>
                  <p:cNvSpPr/>
                  <p:nvPr/>
                </p:nvSpPr>
                <p:spPr bwMode="auto">
                  <a:xfrm>
                    <a:off x="4701808" y="2447000"/>
                    <a:ext cx="111555" cy="89667"/>
                  </a:xfrm>
                  <a:custGeom>
                    <a:avLst/>
                    <a:gdLst>
                      <a:gd name="T0" fmla="*/ 2147483647 w 64"/>
                      <a:gd name="T1" fmla="*/ 0 h 52"/>
                      <a:gd name="T2" fmla="*/ 2147483647 w 64"/>
                      <a:gd name="T3" fmla="*/ 2147483647 h 52"/>
                      <a:gd name="T4" fmla="*/ 2147483647 w 64"/>
                      <a:gd name="T5" fmla="*/ 2147483647 h 52"/>
                      <a:gd name="T6" fmla="*/ 2147483647 w 64"/>
                      <a:gd name="T7" fmla="*/ 2147483647 h 52"/>
                      <a:gd name="T8" fmla="*/ 2147483647 w 64"/>
                      <a:gd name="T9" fmla="*/ 2147483647 h 52"/>
                      <a:gd name="T10" fmla="*/ 2147483647 w 64"/>
                      <a:gd name="T11" fmla="*/ 2147483647 h 52"/>
                      <a:gd name="T12" fmla="*/ 2147483647 w 64"/>
                      <a:gd name="T13" fmla="*/ 2147483647 h 52"/>
                      <a:gd name="T14" fmla="*/ 2147483647 w 64"/>
                      <a:gd name="T15" fmla="*/ 2147483647 h 52"/>
                      <a:gd name="T16" fmla="*/ 2147483647 w 64"/>
                      <a:gd name="T17" fmla="*/ 2147483647 h 52"/>
                      <a:gd name="T18" fmla="*/ 2147483647 w 64"/>
                      <a:gd name="T19" fmla="*/ 2147483647 h 52"/>
                      <a:gd name="T20" fmla="*/ 2147483647 w 64"/>
                      <a:gd name="T21" fmla="*/ 2147483647 h 52"/>
                      <a:gd name="T22" fmla="*/ 2147483647 w 64"/>
                      <a:gd name="T23" fmla="*/ 2147483647 h 52"/>
                      <a:gd name="T24" fmla="*/ 2147483647 w 64"/>
                      <a:gd name="T25" fmla="*/ 2147483647 h 52"/>
                      <a:gd name="T26" fmla="*/ 2147483647 w 64"/>
                      <a:gd name="T27" fmla="*/ 2147483647 h 52"/>
                      <a:gd name="T28" fmla="*/ 2147483647 w 64"/>
                      <a:gd name="T29" fmla="*/ 2147483647 h 52"/>
                      <a:gd name="T30" fmla="*/ 2147483647 w 64"/>
                      <a:gd name="T31" fmla="*/ 2147483647 h 52"/>
                      <a:gd name="T32" fmla="*/ 2147483647 w 64"/>
                      <a:gd name="T33" fmla="*/ 2147483647 h 52"/>
                      <a:gd name="T34" fmla="*/ 2147483647 w 64"/>
                      <a:gd name="T35" fmla="*/ 2147483647 h 52"/>
                      <a:gd name="T36" fmla="*/ 2147483647 w 64"/>
                      <a:gd name="T37" fmla="*/ 2147483647 h 52"/>
                      <a:gd name="T38" fmla="*/ 0 w 64"/>
                      <a:gd name="T39" fmla="*/ 2147483647 h 52"/>
                      <a:gd name="T40" fmla="*/ 2147483647 w 64"/>
                      <a:gd name="T41" fmla="*/ 2147483647 h 52"/>
                      <a:gd name="T42" fmla="*/ 2147483647 w 64"/>
                      <a:gd name="T43" fmla="*/ 2147483647 h 52"/>
                      <a:gd name="T44" fmla="*/ 2147483647 w 64"/>
                      <a:gd name="T45" fmla="*/ 2147483647 h 52"/>
                      <a:gd name="T46" fmla="*/ 2147483647 w 64"/>
                      <a:gd name="T47" fmla="*/ 0 h 52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64"/>
                      <a:gd name="T73" fmla="*/ 0 h 52"/>
                      <a:gd name="T74" fmla="*/ 64 w 64"/>
                      <a:gd name="T75" fmla="*/ 52 h 52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64" h="52">
                        <a:moveTo>
                          <a:pt x="28" y="0"/>
                        </a:moveTo>
                        <a:lnTo>
                          <a:pt x="38" y="10"/>
                        </a:lnTo>
                        <a:lnTo>
                          <a:pt x="44" y="12"/>
                        </a:lnTo>
                        <a:lnTo>
                          <a:pt x="48" y="12"/>
                        </a:lnTo>
                        <a:lnTo>
                          <a:pt x="58" y="10"/>
                        </a:lnTo>
                        <a:lnTo>
                          <a:pt x="64" y="24"/>
                        </a:lnTo>
                        <a:lnTo>
                          <a:pt x="62" y="30"/>
                        </a:lnTo>
                        <a:lnTo>
                          <a:pt x="56" y="30"/>
                        </a:lnTo>
                        <a:lnTo>
                          <a:pt x="52" y="24"/>
                        </a:lnTo>
                        <a:lnTo>
                          <a:pt x="36" y="24"/>
                        </a:lnTo>
                        <a:lnTo>
                          <a:pt x="28" y="24"/>
                        </a:lnTo>
                        <a:lnTo>
                          <a:pt x="22" y="26"/>
                        </a:lnTo>
                        <a:lnTo>
                          <a:pt x="16" y="26"/>
                        </a:lnTo>
                        <a:lnTo>
                          <a:pt x="16" y="30"/>
                        </a:lnTo>
                        <a:lnTo>
                          <a:pt x="22" y="38"/>
                        </a:lnTo>
                        <a:lnTo>
                          <a:pt x="26" y="44"/>
                        </a:lnTo>
                        <a:lnTo>
                          <a:pt x="32" y="50"/>
                        </a:lnTo>
                        <a:lnTo>
                          <a:pt x="18" y="52"/>
                        </a:lnTo>
                        <a:lnTo>
                          <a:pt x="8" y="36"/>
                        </a:lnTo>
                        <a:lnTo>
                          <a:pt x="0" y="18"/>
                        </a:lnTo>
                        <a:lnTo>
                          <a:pt x="8" y="18"/>
                        </a:lnTo>
                        <a:lnTo>
                          <a:pt x="12" y="10"/>
                        </a:lnTo>
                        <a:lnTo>
                          <a:pt x="14" y="4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0" name="ïśḻïḓe"/>
                  <p:cNvSpPr/>
                  <p:nvPr/>
                </p:nvSpPr>
                <p:spPr bwMode="auto">
                  <a:xfrm>
                    <a:off x="4763782" y="1774492"/>
                    <a:ext cx="256163" cy="281612"/>
                  </a:xfrm>
                  <a:custGeom>
                    <a:avLst/>
                    <a:gdLst>
                      <a:gd name="T0" fmla="*/ 2147483647 w 146"/>
                      <a:gd name="T1" fmla="*/ 2147483647 h 168"/>
                      <a:gd name="T2" fmla="*/ 2147483647 w 146"/>
                      <a:gd name="T3" fmla="*/ 2147483647 h 168"/>
                      <a:gd name="T4" fmla="*/ 2147483647 w 146"/>
                      <a:gd name="T5" fmla="*/ 2147483647 h 168"/>
                      <a:gd name="T6" fmla="*/ 2147483647 w 146"/>
                      <a:gd name="T7" fmla="*/ 2147483647 h 168"/>
                      <a:gd name="T8" fmla="*/ 2147483647 w 146"/>
                      <a:gd name="T9" fmla="*/ 2147483647 h 168"/>
                      <a:gd name="T10" fmla="*/ 2147483647 w 146"/>
                      <a:gd name="T11" fmla="*/ 2147483647 h 168"/>
                      <a:gd name="T12" fmla="*/ 2147483647 w 146"/>
                      <a:gd name="T13" fmla="*/ 2147483647 h 168"/>
                      <a:gd name="T14" fmla="*/ 2147483647 w 146"/>
                      <a:gd name="T15" fmla="*/ 2147483647 h 168"/>
                      <a:gd name="T16" fmla="*/ 2147483647 w 146"/>
                      <a:gd name="T17" fmla="*/ 2147483647 h 168"/>
                      <a:gd name="T18" fmla="*/ 2147483647 w 146"/>
                      <a:gd name="T19" fmla="*/ 2147483647 h 168"/>
                      <a:gd name="T20" fmla="*/ 2147483647 w 146"/>
                      <a:gd name="T21" fmla="*/ 2147483647 h 168"/>
                      <a:gd name="T22" fmla="*/ 2147483647 w 146"/>
                      <a:gd name="T23" fmla="*/ 2147483647 h 168"/>
                      <a:gd name="T24" fmla="*/ 2147483647 w 146"/>
                      <a:gd name="T25" fmla="*/ 2147483647 h 168"/>
                      <a:gd name="T26" fmla="*/ 2147483647 w 146"/>
                      <a:gd name="T27" fmla="*/ 2147483647 h 168"/>
                      <a:gd name="T28" fmla="*/ 2147483647 w 146"/>
                      <a:gd name="T29" fmla="*/ 2147483647 h 168"/>
                      <a:gd name="T30" fmla="*/ 2147483647 w 146"/>
                      <a:gd name="T31" fmla="*/ 2147483647 h 168"/>
                      <a:gd name="T32" fmla="*/ 2147483647 w 146"/>
                      <a:gd name="T33" fmla="*/ 2147483647 h 168"/>
                      <a:gd name="T34" fmla="*/ 2147483647 w 146"/>
                      <a:gd name="T35" fmla="*/ 2147483647 h 168"/>
                      <a:gd name="T36" fmla="*/ 2147483647 w 146"/>
                      <a:gd name="T37" fmla="*/ 2147483647 h 168"/>
                      <a:gd name="T38" fmla="*/ 2147483647 w 146"/>
                      <a:gd name="T39" fmla="*/ 2147483647 h 168"/>
                      <a:gd name="T40" fmla="*/ 2147483647 w 146"/>
                      <a:gd name="T41" fmla="*/ 2147483647 h 168"/>
                      <a:gd name="T42" fmla="*/ 2147483647 w 146"/>
                      <a:gd name="T43" fmla="*/ 2147483647 h 168"/>
                      <a:gd name="T44" fmla="*/ 2147483647 w 146"/>
                      <a:gd name="T45" fmla="*/ 2147483647 h 168"/>
                      <a:gd name="T46" fmla="*/ 2147483647 w 146"/>
                      <a:gd name="T47" fmla="*/ 2147483647 h 168"/>
                      <a:gd name="T48" fmla="*/ 2147483647 w 146"/>
                      <a:gd name="T49" fmla="*/ 2147483647 h 168"/>
                      <a:gd name="T50" fmla="*/ 2147483647 w 146"/>
                      <a:gd name="T51" fmla="*/ 2147483647 h 168"/>
                      <a:gd name="T52" fmla="*/ 2147483647 w 146"/>
                      <a:gd name="T53" fmla="*/ 2147483647 h 168"/>
                      <a:gd name="T54" fmla="*/ 2147483647 w 146"/>
                      <a:gd name="T55" fmla="*/ 2147483647 h 168"/>
                      <a:gd name="T56" fmla="*/ 2147483647 w 146"/>
                      <a:gd name="T57" fmla="*/ 2147483647 h 168"/>
                      <a:gd name="T58" fmla="*/ 2147483647 w 146"/>
                      <a:gd name="T59" fmla="*/ 2147483647 h 168"/>
                      <a:gd name="T60" fmla="*/ 2147483647 w 146"/>
                      <a:gd name="T61" fmla="*/ 2147483647 h 168"/>
                      <a:gd name="T62" fmla="*/ 2147483647 w 146"/>
                      <a:gd name="T63" fmla="*/ 2147483647 h 168"/>
                      <a:gd name="T64" fmla="*/ 2147483647 w 146"/>
                      <a:gd name="T65" fmla="*/ 2147483647 h 168"/>
                      <a:gd name="T66" fmla="*/ 2147483647 w 146"/>
                      <a:gd name="T67" fmla="*/ 2147483647 h 168"/>
                      <a:gd name="T68" fmla="*/ 2147483647 w 146"/>
                      <a:gd name="T69" fmla="*/ 2147483647 h 168"/>
                      <a:gd name="T70" fmla="*/ 2147483647 w 146"/>
                      <a:gd name="T71" fmla="*/ 2147483647 h 168"/>
                      <a:gd name="T72" fmla="*/ 2147483647 w 146"/>
                      <a:gd name="T73" fmla="*/ 2147483647 h 168"/>
                      <a:gd name="T74" fmla="*/ 2147483647 w 146"/>
                      <a:gd name="T75" fmla="*/ 2147483647 h 168"/>
                      <a:gd name="T76" fmla="*/ 2147483647 w 146"/>
                      <a:gd name="T77" fmla="*/ 2147483647 h 168"/>
                      <a:gd name="T78" fmla="*/ 2147483647 w 146"/>
                      <a:gd name="T79" fmla="*/ 2147483647 h 168"/>
                      <a:gd name="T80" fmla="*/ 2147483647 w 146"/>
                      <a:gd name="T81" fmla="*/ 2147483647 h 168"/>
                      <a:gd name="T82" fmla="*/ 2147483647 w 146"/>
                      <a:gd name="T83" fmla="*/ 0 h 168"/>
                      <a:gd name="T84" fmla="*/ 2147483647 w 146"/>
                      <a:gd name="T85" fmla="*/ 2147483647 h 168"/>
                      <a:gd name="T86" fmla="*/ 2147483647 w 146"/>
                      <a:gd name="T87" fmla="*/ 2147483647 h 168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46"/>
                      <a:gd name="T133" fmla="*/ 0 h 168"/>
                      <a:gd name="T134" fmla="*/ 146 w 146"/>
                      <a:gd name="T135" fmla="*/ 168 h 168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46" h="168">
                        <a:moveTo>
                          <a:pt x="98" y="16"/>
                        </a:moveTo>
                        <a:lnTo>
                          <a:pt x="92" y="20"/>
                        </a:lnTo>
                        <a:lnTo>
                          <a:pt x="90" y="24"/>
                        </a:lnTo>
                        <a:lnTo>
                          <a:pt x="90" y="26"/>
                        </a:lnTo>
                        <a:lnTo>
                          <a:pt x="90" y="30"/>
                        </a:lnTo>
                        <a:lnTo>
                          <a:pt x="92" y="32"/>
                        </a:lnTo>
                        <a:lnTo>
                          <a:pt x="100" y="34"/>
                        </a:lnTo>
                        <a:lnTo>
                          <a:pt x="108" y="36"/>
                        </a:lnTo>
                        <a:lnTo>
                          <a:pt x="110" y="38"/>
                        </a:lnTo>
                        <a:lnTo>
                          <a:pt x="110" y="40"/>
                        </a:lnTo>
                        <a:lnTo>
                          <a:pt x="110" y="44"/>
                        </a:lnTo>
                        <a:lnTo>
                          <a:pt x="108" y="48"/>
                        </a:lnTo>
                        <a:lnTo>
                          <a:pt x="104" y="50"/>
                        </a:lnTo>
                        <a:lnTo>
                          <a:pt x="104" y="54"/>
                        </a:lnTo>
                        <a:lnTo>
                          <a:pt x="106" y="56"/>
                        </a:lnTo>
                        <a:lnTo>
                          <a:pt x="108" y="54"/>
                        </a:lnTo>
                        <a:lnTo>
                          <a:pt x="114" y="54"/>
                        </a:lnTo>
                        <a:lnTo>
                          <a:pt x="114" y="64"/>
                        </a:lnTo>
                        <a:lnTo>
                          <a:pt x="118" y="76"/>
                        </a:lnTo>
                        <a:lnTo>
                          <a:pt x="120" y="82"/>
                        </a:lnTo>
                        <a:lnTo>
                          <a:pt x="122" y="86"/>
                        </a:lnTo>
                        <a:lnTo>
                          <a:pt x="126" y="88"/>
                        </a:lnTo>
                        <a:lnTo>
                          <a:pt x="126" y="92"/>
                        </a:lnTo>
                        <a:lnTo>
                          <a:pt x="128" y="98"/>
                        </a:lnTo>
                        <a:lnTo>
                          <a:pt x="130" y="102"/>
                        </a:lnTo>
                        <a:lnTo>
                          <a:pt x="130" y="108"/>
                        </a:lnTo>
                        <a:lnTo>
                          <a:pt x="140" y="112"/>
                        </a:lnTo>
                        <a:lnTo>
                          <a:pt x="146" y="118"/>
                        </a:lnTo>
                        <a:lnTo>
                          <a:pt x="146" y="130"/>
                        </a:lnTo>
                        <a:lnTo>
                          <a:pt x="136" y="132"/>
                        </a:lnTo>
                        <a:lnTo>
                          <a:pt x="128" y="138"/>
                        </a:lnTo>
                        <a:lnTo>
                          <a:pt x="122" y="144"/>
                        </a:lnTo>
                        <a:lnTo>
                          <a:pt x="118" y="150"/>
                        </a:lnTo>
                        <a:lnTo>
                          <a:pt x="112" y="154"/>
                        </a:lnTo>
                        <a:lnTo>
                          <a:pt x="106" y="158"/>
                        </a:lnTo>
                        <a:lnTo>
                          <a:pt x="96" y="158"/>
                        </a:lnTo>
                        <a:lnTo>
                          <a:pt x="90" y="160"/>
                        </a:lnTo>
                        <a:lnTo>
                          <a:pt x="88" y="162"/>
                        </a:lnTo>
                        <a:lnTo>
                          <a:pt x="86" y="162"/>
                        </a:lnTo>
                        <a:lnTo>
                          <a:pt x="78" y="162"/>
                        </a:lnTo>
                        <a:lnTo>
                          <a:pt x="70" y="164"/>
                        </a:lnTo>
                        <a:lnTo>
                          <a:pt x="64" y="164"/>
                        </a:lnTo>
                        <a:lnTo>
                          <a:pt x="50" y="168"/>
                        </a:lnTo>
                        <a:lnTo>
                          <a:pt x="44" y="166"/>
                        </a:lnTo>
                        <a:lnTo>
                          <a:pt x="40" y="162"/>
                        </a:lnTo>
                        <a:lnTo>
                          <a:pt x="36" y="160"/>
                        </a:lnTo>
                        <a:lnTo>
                          <a:pt x="34" y="158"/>
                        </a:lnTo>
                        <a:lnTo>
                          <a:pt x="32" y="156"/>
                        </a:lnTo>
                        <a:lnTo>
                          <a:pt x="28" y="152"/>
                        </a:lnTo>
                        <a:lnTo>
                          <a:pt x="24" y="138"/>
                        </a:lnTo>
                        <a:lnTo>
                          <a:pt x="20" y="118"/>
                        </a:lnTo>
                        <a:lnTo>
                          <a:pt x="22" y="108"/>
                        </a:lnTo>
                        <a:lnTo>
                          <a:pt x="26" y="104"/>
                        </a:lnTo>
                        <a:lnTo>
                          <a:pt x="34" y="100"/>
                        </a:lnTo>
                        <a:lnTo>
                          <a:pt x="40" y="94"/>
                        </a:lnTo>
                        <a:lnTo>
                          <a:pt x="50" y="90"/>
                        </a:lnTo>
                        <a:lnTo>
                          <a:pt x="58" y="86"/>
                        </a:lnTo>
                        <a:lnTo>
                          <a:pt x="62" y="80"/>
                        </a:lnTo>
                        <a:lnTo>
                          <a:pt x="64" y="74"/>
                        </a:lnTo>
                        <a:lnTo>
                          <a:pt x="54" y="74"/>
                        </a:lnTo>
                        <a:lnTo>
                          <a:pt x="44" y="74"/>
                        </a:lnTo>
                        <a:lnTo>
                          <a:pt x="40" y="62"/>
                        </a:lnTo>
                        <a:lnTo>
                          <a:pt x="38" y="54"/>
                        </a:lnTo>
                        <a:lnTo>
                          <a:pt x="36" y="46"/>
                        </a:lnTo>
                        <a:lnTo>
                          <a:pt x="32" y="34"/>
                        </a:lnTo>
                        <a:lnTo>
                          <a:pt x="26" y="28"/>
                        </a:lnTo>
                        <a:lnTo>
                          <a:pt x="16" y="26"/>
                        </a:lnTo>
                        <a:lnTo>
                          <a:pt x="8" y="22"/>
                        </a:lnTo>
                        <a:lnTo>
                          <a:pt x="0" y="18"/>
                        </a:lnTo>
                        <a:lnTo>
                          <a:pt x="4" y="16"/>
                        </a:lnTo>
                        <a:lnTo>
                          <a:pt x="6" y="16"/>
                        </a:lnTo>
                        <a:lnTo>
                          <a:pt x="8" y="16"/>
                        </a:lnTo>
                        <a:lnTo>
                          <a:pt x="16" y="18"/>
                        </a:lnTo>
                        <a:lnTo>
                          <a:pt x="26" y="20"/>
                        </a:lnTo>
                        <a:lnTo>
                          <a:pt x="36" y="24"/>
                        </a:lnTo>
                        <a:lnTo>
                          <a:pt x="46" y="26"/>
                        </a:lnTo>
                        <a:lnTo>
                          <a:pt x="52" y="26"/>
                        </a:lnTo>
                        <a:lnTo>
                          <a:pt x="56" y="22"/>
                        </a:lnTo>
                        <a:lnTo>
                          <a:pt x="58" y="18"/>
                        </a:lnTo>
                        <a:lnTo>
                          <a:pt x="60" y="14"/>
                        </a:lnTo>
                        <a:lnTo>
                          <a:pt x="60" y="8"/>
                        </a:lnTo>
                        <a:lnTo>
                          <a:pt x="62" y="4"/>
                        </a:lnTo>
                        <a:lnTo>
                          <a:pt x="64" y="2"/>
                        </a:lnTo>
                        <a:lnTo>
                          <a:pt x="70" y="0"/>
                        </a:lnTo>
                        <a:lnTo>
                          <a:pt x="82" y="2"/>
                        </a:lnTo>
                        <a:lnTo>
                          <a:pt x="90" y="6"/>
                        </a:lnTo>
                        <a:lnTo>
                          <a:pt x="96" y="10"/>
                        </a:lnTo>
                        <a:lnTo>
                          <a:pt x="104" y="14"/>
                        </a:lnTo>
                        <a:lnTo>
                          <a:pt x="98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1" name="íṧḷïďé"/>
                  <p:cNvSpPr/>
                  <p:nvPr/>
                </p:nvSpPr>
                <p:spPr bwMode="auto">
                  <a:xfrm>
                    <a:off x="4956592" y="2777649"/>
                    <a:ext cx="74370" cy="14010"/>
                  </a:xfrm>
                  <a:custGeom>
                    <a:avLst/>
                    <a:gdLst>
                      <a:gd name="T0" fmla="*/ 2147483647 w 42"/>
                      <a:gd name="T1" fmla="*/ 2147483647 h 8"/>
                      <a:gd name="T2" fmla="*/ 2147483647 w 42"/>
                      <a:gd name="T3" fmla="*/ 2147483647 h 8"/>
                      <a:gd name="T4" fmla="*/ 0 w 42"/>
                      <a:gd name="T5" fmla="*/ 0 h 8"/>
                      <a:gd name="T6" fmla="*/ 2147483647 w 42"/>
                      <a:gd name="T7" fmla="*/ 2147483647 h 8"/>
                      <a:gd name="T8" fmla="*/ 2147483647 w 42"/>
                      <a:gd name="T9" fmla="*/ 2147483647 h 8"/>
                      <a:gd name="T10" fmla="*/ 2147483647 w 42"/>
                      <a:gd name="T11" fmla="*/ 2147483647 h 8"/>
                      <a:gd name="T12" fmla="*/ 2147483647 w 42"/>
                      <a:gd name="T13" fmla="*/ 2147483647 h 8"/>
                      <a:gd name="T14" fmla="*/ 2147483647 w 42"/>
                      <a:gd name="T15" fmla="*/ 2147483647 h 8"/>
                      <a:gd name="T16" fmla="*/ 2147483647 w 42"/>
                      <a:gd name="T17" fmla="*/ 2147483647 h 8"/>
                      <a:gd name="T18" fmla="*/ 2147483647 w 42"/>
                      <a:gd name="T19" fmla="*/ 0 h 8"/>
                      <a:gd name="T20" fmla="*/ 2147483647 w 42"/>
                      <a:gd name="T21" fmla="*/ 2147483647 h 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"/>
                      <a:gd name="T34" fmla="*/ 0 h 8"/>
                      <a:gd name="T35" fmla="*/ 42 w 42"/>
                      <a:gd name="T36" fmla="*/ 8 h 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" h="8">
                        <a:moveTo>
                          <a:pt x="20" y="2"/>
                        </a:moveTo>
                        <a:lnTo>
                          <a:pt x="8" y="2"/>
                        </a:lnTo>
                        <a:lnTo>
                          <a:pt x="0" y="0"/>
                        </a:lnTo>
                        <a:lnTo>
                          <a:pt x="4" y="2"/>
                        </a:lnTo>
                        <a:lnTo>
                          <a:pt x="8" y="6"/>
                        </a:lnTo>
                        <a:lnTo>
                          <a:pt x="22" y="8"/>
                        </a:lnTo>
                        <a:lnTo>
                          <a:pt x="34" y="8"/>
                        </a:lnTo>
                        <a:lnTo>
                          <a:pt x="42" y="6"/>
                        </a:lnTo>
                        <a:lnTo>
                          <a:pt x="36" y="2"/>
                        </a:lnTo>
                        <a:lnTo>
                          <a:pt x="32" y="0"/>
                        </a:lnTo>
                        <a:lnTo>
                          <a:pt x="2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2" name="iṥ1ïḋe"/>
                  <p:cNvSpPr/>
                  <p:nvPr/>
                </p:nvSpPr>
                <p:spPr bwMode="auto">
                  <a:xfrm>
                    <a:off x="4394689" y="2641748"/>
                    <a:ext cx="28921" cy="19615"/>
                  </a:xfrm>
                  <a:custGeom>
                    <a:avLst/>
                    <a:gdLst>
                      <a:gd name="T0" fmla="*/ 2147483647 w 16"/>
                      <a:gd name="T1" fmla="*/ 2147483647 h 10"/>
                      <a:gd name="T2" fmla="*/ 2147483647 w 16"/>
                      <a:gd name="T3" fmla="*/ 0 h 10"/>
                      <a:gd name="T4" fmla="*/ 2147483647 w 16"/>
                      <a:gd name="T5" fmla="*/ 0 h 10"/>
                      <a:gd name="T6" fmla="*/ 2147483647 w 16"/>
                      <a:gd name="T7" fmla="*/ 0 h 10"/>
                      <a:gd name="T8" fmla="*/ 2147483647 w 16"/>
                      <a:gd name="T9" fmla="*/ 2147483647 h 10"/>
                      <a:gd name="T10" fmla="*/ 0 w 16"/>
                      <a:gd name="T11" fmla="*/ 2147483647 h 10"/>
                      <a:gd name="T12" fmla="*/ 2147483647 w 16"/>
                      <a:gd name="T13" fmla="*/ 2147483647 h 10"/>
                      <a:gd name="T14" fmla="*/ 2147483647 w 16"/>
                      <a:gd name="T15" fmla="*/ 2147483647 h 10"/>
                      <a:gd name="T16" fmla="*/ 2147483647 w 16"/>
                      <a:gd name="T17" fmla="*/ 2147483647 h 1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"/>
                      <a:gd name="T28" fmla="*/ 0 h 10"/>
                      <a:gd name="T29" fmla="*/ 16 w 16"/>
                      <a:gd name="T30" fmla="*/ 10 h 1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" h="10">
                        <a:moveTo>
                          <a:pt x="16" y="6"/>
                        </a:move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4" y="0"/>
                        </a:lnTo>
                        <a:lnTo>
                          <a:pt x="2" y="2"/>
                        </a:lnTo>
                        <a:lnTo>
                          <a:pt x="0" y="10"/>
                        </a:lnTo>
                        <a:lnTo>
                          <a:pt x="16" y="10"/>
                        </a:lnTo>
                        <a:lnTo>
                          <a:pt x="14" y="4"/>
                        </a:lnTo>
                        <a:lnTo>
                          <a:pt x="16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3" name="íšḷíḍe"/>
                  <p:cNvSpPr/>
                  <p:nvPr/>
                </p:nvSpPr>
                <p:spPr bwMode="auto">
                  <a:xfrm>
                    <a:off x="4182598" y="2077121"/>
                    <a:ext cx="191434" cy="257794"/>
                  </a:xfrm>
                  <a:custGeom>
                    <a:avLst/>
                    <a:gdLst>
                      <a:gd name="T0" fmla="*/ 2147483647 w 110"/>
                      <a:gd name="T1" fmla="*/ 2147483647 h 154"/>
                      <a:gd name="T2" fmla="*/ 2147483647 w 110"/>
                      <a:gd name="T3" fmla="*/ 2147483647 h 154"/>
                      <a:gd name="T4" fmla="*/ 2147483647 w 110"/>
                      <a:gd name="T5" fmla="*/ 2147483647 h 154"/>
                      <a:gd name="T6" fmla="*/ 2147483647 w 110"/>
                      <a:gd name="T7" fmla="*/ 2147483647 h 154"/>
                      <a:gd name="T8" fmla="*/ 2147483647 w 110"/>
                      <a:gd name="T9" fmla="*/ 2147483647 h 154"/>
                      <a:gd name="T10" fmla="*/ 2147483647 w 110"/>
                      <a:gd name="T11" fmla="*/ 2147483647 h 154"/>
                      <a:gd name="T12" fmla="*/ 2147483647 w 110"/>
                      <a:gd name="T13" fmla="*/ 2147483647 h 154"/>
                      <a:gd name="T14" fmla="*/ 2147483647 w 110"/>
                      <a:gd name="T15" fmla="*/ 2147483647 h 154"/>
                      <a:gd name="T16" fmla="*/ 2147483647 w 110"/>
                      <a:gd name="T17" fmla="*/ 2147483647 h 154"/>
                      <a:gd name="T18" fmla="*/ 2147483647 w 110"/>
                      <a:gd name="T19" fmla="*/ 2147483647 h 154"/>
                      <a:gd name="T20" fmla="*/ 2147483647 w 110"/>
                      <a:gd name="T21" fmla="*/ 2147483647 h 154"/>
                      <a:gd name="T22" fmla="*/ 2147483647 w 110"/>
                      <a:gd name="T23" fmla="*/ 2147483647 h 154"/>
                      <a:gd name="T24" fmla="*/ 2147483647 w 110"/>
                      <a:gd name="T25" fmla="*/ 2147483647 h 154"/>
                      <a:gd name="T26" fmla="*/ 2147483647 w 110"/>
                      <a:gd name="T27" fmla="*/ 2147483647 h 154"/>
                      <a:gd name="T28" fmla="*/ 2147483647 w 110"/>
                      <a:gd name="T29" fmla="*/ 2147483647 h 154"/>
                      <a:gd name="T30" fmla="*/ 2147483647 w 110"/>
                      <a:gd name="T31" fmla="*/ 2147483647 h 154"/>
                      <a:gd name="T32" fmla="*/ 2147483647 w 110"/>
                      <a:gd name="T33" fmla="*/ 2147483647 h 154"/>
                      <a:gd name="T34" fmla="*/ 2147483647 w 110"/>
                      <a:gd name="T35" fmla="*/ 2147483647 h 154"/>
                      <a:gd name="T36" fmla="*/ 2147483647 w 110"/>
                      <a:gd name="T37" fmla="*/ 2147483647 h 154"/>
                      <a:gd name="T38" fmla="*/ 2147483647 w 110"/>
                      <a:gd name="T39" fmla="*/ 2147483647 h 154"/>
                      <a:gd name="T40" fmla="*/ 2147483647 w 110"/>
                      <a:gd name="T41" fmla="*/ 2147483647 h 154"/>
                      <a:gd name="T42" fmla="*/ 2147483647 w 110"/>
                      <a:gd name="T43" fmla="*/ 2147483647 h 154"/>
                      <a:gd name="T44" fmla="*/ 2147483647 w 110"/>
                      <a:gd name="T45" fmla="*/ 2147483647 h 154"/>
                      <a:gd name="T46" fmla="*/ 2147483647 w 110"/>
                      <a:gd name="T47" fmla="*/ 2147483647 h 154"/>
                      <a:gd name="T48" fmla="*/ 2147483647 w 110"/>
                      <a:gd name="T49" fmla="*/ 2147483647 h 154"/>
                      <a:gd name="T50" fmla="*/ 2147483647 w 110"/>
                      <a:gd name="T51" fmla="*/ 2147483647 h 154"/>
                      <a:gd name="T52" fmla="*/ 2147483647 w 110"/>
                      <a:gd name="T53" fmla="*/ 2147483647 h 154"/>
                      <a:gd name="T54" fmla="*/ 2147483647 w 110"/>
                      <a:gd name="T55" fmla="*/ 2147483647 h 154"/>
                      <a:gd name="T56" fmla="*/ 2147483647 w 110"/>
                      <a:gd name="T57" fmla="*/ 2147483647 h 154"/>
                      <a:gd name="T58" fmla="*/ 2147483647 w 110"/>
                      <a:gd name="T59" fmla="*/ 2147483647 h 154"/>
                      <a:gd name="T60" fmla="*/ 0 w 110"/>
                      <a:gd name="T61" fmla="*/ 2147483647 h 154"/>
                      <a:gd name="T62" fmla="*/ 2147483647 w 110"/>
                      <a:gd name="T63" fmla="*/ 2147483647 h 154"/>
                      <a:gd name="T64" fmla="*/ 2147483647 w 110"/>
                      <a:gd name="T65" fmla="*/ 0 h 154"/>
                      <a:gd name="T66" fmla="*/ 2147483647 w 110"/>
                      <a:gd name="T67" fmla="*/ 2147483647 h 154"/>
                      <a:gd name="T68" fmla="*/ 2147483647 w 110"/>
                      <a:gd name="T69" fmla="*/ 2147483647 h 154"/>
                      <a:gd name="T70" fmla="*/ 2147483647 w 110"/>
                      <a:gd name="T71" fmla="*/ 2147483647 h 154"/>
                      <a:gd name="T72" fmla="*/ 2147483647 w 110"/>
                      <a:gd name="T73" fmla="*/ 2147483647 h 154"/>
                      <a:gd name="T74" fmla="*/ 2147483647 w 110"/>
                      <a:gd name="T75" fmla="*/ 2147483647 h 154"/>
                      <a:gd name="T76" fmla="*/ 2147483647 w 110"/>
                      <a:gd name="T77" fmla="*/ 2147483647 h 154"/>
                      <a:gd name="T78" fmla="*/ 2147483647 w 110"/>
                      <a:gd name="T79" fmla="*/ 2147483647 h 154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10"/>
                      <a:gd name="T121" fmla="*/ 0 h 154"/>
                      <a:gd name="T122" fmla="*/ 110 w 110"/>
                      <a:gd name="T123" fmla="*/ 154 h 154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10" h="154">
                        <a:moveTo>
                          <a:pt x="76" y="82"/>
                        </a:moveTo>
                        <a:lnTo>
                          <a:pt x="82" y="86"/>
                        </a:lnTo>
                        <a:lnTo>
                          <a:pt x="88" y="90"/>
                        </a:lnTo>
                        <a:lnTo>
                          <a:pt x="90" y="94"/>
                        </a:lnTo>
                        <a:lnTo>
                          <a:pt x="90" y="100"/>
                        </a:lnTo>
                        <a:lnTo>
                          <a:pt x="90" y="104"/>
                        </a:lnTo>
                        <a:lnTo>
                          <a:pt x="90" y="108"/>
                        </a:lnTo>
                        <a:lnTo>
                          <a:pt x="94" y="106"/>
                        </a:lnTo>
                        <a:lnTo>
                          <a:pt x="104" y="104"/>
                        </a:lnTo>
                        <a:lnTo>
                          <a:pt x="108" y="110"/>
                        </a:lnTo>
                        <a:lnTo>
                          <a:pt x="110" y="114"/>
                        </a:lnTo>
                        <a:lnTo>
                          <a:pt x="108" y="118"/>
                        </a:lnTo>
                        <a:lnTo>
                          <a:pt x="104" y="122"/>
                        </a:lnTo>
                        <a:lnTo>
                          <a:pt x="94" y="128"/>
                        </a:lnTo>
                        <a:lnTo>
                          <a:pt x="94" y="130"/>
                        </a:lnTo>
                        <a:lnTo>
                          <a:pt x="98" y="132"/>
                        </a:lnTo>
                        <a:lnTo>
                          <a:pt x="104" y="134"/>
                        </a:lnTo>
                        <a:lnTo>
                          <a:pt x="102" y="138"/>
                        </a:lnTo>
                        <a:lnTo>
                          <a:pt x="98" y="142"/>
                        </a:lnTo>
                        <a:lnTo>
                          <a:pt x="92" y="144"/>
                        </a:lnTo>
                        <a:lnTo>
                          <a:pt x="82" y="144"/>
                        </a:lnTo>
                        <a:lnTo>
                          <a:pt x="66" y="144"/>
                        </a:lnTo>
                        <a:lnTo>
                          <a:pt x="50" y="144"/>
                        </a:lnTo>
                        <a:lnTo>
                          <a:pt x="40" y="144"/>
                        </a:lnTo>
                        <a:lnTo>
                          <a:pt x="40" y="148"/>
                        </a:lnTo>
                        <a:lnTo>
                          <a:pt x="40" y="152"/>
                        </a:lnTo>
                        <a:lnTo>
                          <a:pt x="34" y="152"/>
                        </a:lnTo>
                        <a:lnTo>
                          <a:pt x="26" y="154"/>
                        </a:lnTo>
                        <a:lnTo>
                          <a:pt x="18" y="154"/>
                        </a:lnTo>
                        <a:lnTo>
                          <a:pt x="12" y="154"/>
                        </a:lnTo>
                        <a:lnTo>
                          <a:pt x="14" y="148"/>
                        </a:lnTo>
                        <a:lnTo>
                          <a:pt x="18" y="144"/>
                        </a:lnTo>
                        <a:lnTo>
                          <a:pt x="24" y="142"/>
                        </a:lnTo>
                        <a:lnTo>
                          <a:pt x="30" y="140"/>
                        </a:lnTo>
                        <a:lnTo>
                          <a:pt x="42" y="136"/>
                        </a:lnTo>
                        <a:lnTo>
                          <a:pt x="46" y="132"/>
                        </a:lnTo>
                        <a:lnTo>
                          <a:pt x="50" y="128"/>
                        </a:lnTo>
                        <a:lnTo>
                          <a:pt x="32" y="126"/>
                        </a:lnTo>
                        <a:lnTo>
                          <a:pt x="24" y="124"/>
                        </a:lnTo>
                        <a:lnTo>
                          <a:pt x="18" y="122"/>
                        </a:lnTo>
                        <a:lnTo>
                          <a:pt x="26" y="114"/>
                        </a:lnTo>
                        <a:lnTo>
                          <a:pt x="36" y="108"/>
                        </a:lnTo>
                        <a:lnTo>
                          <a:pt x="36" y="104"/>
                        </a:lnTo>
                        <a:lnTo>
                          <a:pt x="36" y="100"/>
                        </a:lnTo>
                        <a:lnTo>
                          <a:pt x="38" y="98"/>
                        </a:lnTo>
                        <a:lnTo>
                          <a:pt x="40" y="94"/>
                        </a:lnTo>
                        <a:lnTo>
                          <a:pt x="48" y="90"/>
                        </a:lnTo>
                        <a:lnTo>
                          <a:pt x="42" y="84"/>
                        </a:lnTo>
                        <a:lnTo>
                          <a:pt x="40" y="80"/>
                        </a:lnTo>
                        <a:lnTo>
                          <a:pt x="40" y="76"/>
                        </a:lnTo>
                        <a:lnTo>
                          <a:pt x="40" y="70"/>
                        </a:lnTo>
                        <a:lnTo>
                          <a:pt x="42" y="68"/>
                        </a:lnTo>
                        <a:lnTo>
                          <a:pt x="40" y="62"/>
                        </a:lnTo>
                        <a:lnTo>
                          <a:pt x="38" y="58"/>
                        </a:lnTo>
                        <a:lnTo>
                          <a:pt x="14" y="58"/>
                        </a:lnTo>
                        <a:lnTo>
                          <a:pt x="12" y="56"/>
                        </a:lnTo>
                        <a:lnTo>
                          <a:pt x="12" y="50"/>
                        </a:lnTo>
                        <a:lnTo>
                          <a:pt x="10" y="48"/>
                        </a:lnTo>
                        <a:lnTo>
                          <a:pt x="6" y="46"/>
                        </a:lnTo>
                        <a:lnTo>
                          <a:pt x="12" y="36"/>
                        </a:lnTo>
                        <a:lnTo>
                          <a:pt x="6" y="32"/>
                        </a:lnTo>
                        <a:lnTo>
                          <a:pt x="0" y="28"/>
                        </a:lnTo>
                        <a:lnTo>
                          <a:pt x="10" y="20"/>
                        </a:lnTo>
                        <a:lnTo>
                          <a:pt x="22" y="10"/>
                        </a:lnTo>
                        <a:lnTo>
                          <a:pt x="38" y="4"/>
                        </a:lnTo>
                        <a:lnTo>
                          <a:pt x="50" y="0"/>
                        </a:lnTo>
                        <a:lnTo>
                          <a:pt x="48" y="8"/>
                        </a:lnTo>
                        <a:lnTo>
                          <a:pt x="46" y="12"/>
                        </a:lnTo>
                        <a:lnTo>
                          <a:pt x="42" y="16"/>
                        </a:lnTo>
                        <a:lnTo>
                          <a:pt x="38" y="20"/>
                        </a:lnTo>
                        <a:lnTo>
                          <a:pt x="46" y="22"/>
                        </a:lnTo>
                        <a:lnTo>
                          <a:pt x="54" y="22"/>
                        </a:lnTo>
                        <a:lnTo>
                          <a:pt x="60" y="24"/>
                        </a:lnTo>
                        <a:lnTo>
                          <a:pt x="66" y="26"/>
                        </a:lnTo>
                        <a:lnTo>
                          <a:pt x="58" y="36"/>
                        </a:lnTo>
                        <a:lnTo>
                          <a:pt x="54" y="40"/>
                        </a:lnTo>
                        <a:lnTo>
                          <a:pt x="54" y="46"/>
                        </a:lnTo>
                        <a:lnTo>
                          <a:pt x="56" y="56"/>
                        </a:lnTo>
                        <a:lnTo>
                          <a:pt x="62" y="64"/>
                        </a:lnTo>
                        <a:lnTo>
                          <a:pt x="74" y="82"/>
                        </a:lnTo>
                        <a:lnTo>
                          <a:pt x="76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4" name="îṩļíḋê"/>
                  <p:cNvSpPr/>
                  <p:nvPr/>
                </p:nvSpPr>
                <p:spPr bwMode="auto">
                  <a:xfrm>
                    <a:off x="4098588" y="2189205"/>
                    <a:ext cx="106046" cy="105079"/>
                  </a:xfrm>
                  <a:custGeom>
                    <a:avLst/>
                    <a:gdLst>
                      <a:gd name="T0" fmla="*/ 2147483647 w 60"/>
                      <a:gd name="T1" fmla="*/ 2147483647 h 64"/>
                      <a:gd name="T2" fmla="*/ 2147483647 w 60"/>
                      <a:gd name="T3" fmla="*/ 2147483647 h 64"/>
                      <a:gd name="T4" fmla="*/ 2147483647 w 60"/>
                      <a:gd name="T5" fmla="*/ 2147483647 h 64"/>
                      <a:gd name="T6" fmla="*/ 2147483647 w 60"/>
                      <a:gd name="T7" fmla="*/ 0 h 64"/>
                      <a:gd name="T8" fmla="*/ 2147483647 w 60"/>
                      <a:gd name="T9" fmla="*/ 0 h 64"/>
                      <a:gd name="T10" fmla="*/ 2147483647 w 60"/>
                      <a:gd name="T11" fmla="*/ 0 h 64"/>
                      <a:gd name="T12" fmla="*/ 2147483647 w 60"/>
                      <a:gd name="T13" fmla="*/ 2147483647 h 64"/>
                      <a:gd name="T14" fmla="*/ 2147483647 w 60"/>
                      <a:gd name="T15" fmla="*/ 2147483647 h 64"/>
                      <a:gd name="T16" fmla="*/ 2147483647 w 60"/>
                      <a:gd name="T17" fmla="*/ 2147483647 h 64"/>
                      <a:gd name="T18" fmla="*/ 2147483647 w 60"/>
                      <a:gd name="T19" fmla="*/ 2147483647 h 64"/>
                      <a:gd name="T20" fmla="*/ 2147483647 w 60"/>
                      <a:gd name="T21" fmla="*/ 2147483647 h 64"/>
                      <a:gd name="T22" fmla="*/ 2147483647 w 60"/>
                      <a:gd name="T23" fmla="*/ 2147483647 h 64"/>
                      <a:gd name="T24" fmla="*/ 2147483647 w 60"/>
                      <a:gd name="T25" fmla="*/ 2147483647 h 64"/>
                      <a:gd name="T26" fmla="*/ 2147483647 w 60"/>
                      <a:gd name="T27" fmla="*/ 2147483647 h 64"/>
                      <a:gd name="T28" fmla="*/ 2147483647 w 60"/>
                      <a:gd name="T29" fmla="*/ 2147483647 h 64"/>
                      <a:gd name="T30" fmla="*/ 2147483647 w 60"/>
                      <a:gd name="T31" fmla="*/ 2147483647 h 64"/>
                      <a:gd name="T32" fmla="*/ 2147483647 w 60"/>
                      <a:gd name="T33" fmla="*/ 2147483647 h 64"/>
                      <a:gd name="T34" fmla="*/ 2147483647 w 60"/>
                      <a:gd name="T35" fmla="*/ 2147483647 h 64"/>
                      <a:gd name="T36" fmla="*/ 2147483647 w 60"/>
                      <a:gd name="T37" fmla="*/ 2147483647 h 64"/>
                      <a:gd name="T38" fmla="*/ 2147483647 w 60"/>
                      <a:gd name="T39" fmla="*/ 2147483647 h 64"/>
                      <a:gd name="T40" fmla="*/ 2147483647 w 60"/>
                      <a:gd name="T41" fmla="*/ 2147483647 h 64"/>
                      <a:gd name="T42" fmla="*/ 2147483647 w 60"/>
                      <a:gd name="T43" fmla="*/ 2147483647 h 64"/>
                      <a:gd name="T44" fmla="*/ 2147483647 w 60"/>
                      <a:gd name="T45" fmla="*/ 2147483647 h 64"/>
                      <a:gd name="T46" fmla="*/ 2147483647 w 60"/>
                      <a:gd name="T47" fmla="*/ 2147483647 h 64"/>
                      <a:gd name="T48" fmla="*/ 0 w 60"/>
                      <a:gd name="T49" fmla="*/ 2147483647 h 64"/>
                      <a:gd name="T50" fmla="*/ 2147483647 w 60"/>
                      <a:gd name="T51" fmla="*/ 2147483647 h 64"/>
                      <a:gd name="T52" fmla="*/ 2147483647 w 60"/>
                      <a:gd name="T53" fmla="*/ 2147483647 h 64"/>
                      <a:gd name="T54" fmla="*/ 2147483647 w 60"/>
                      <a:gd name="T55" fmla="*/ 2147483647 h 64"/>
                      <a:gd name="T56" fmla="*/ 2147483647 w 60"/>
                      <a:gd name="T57" fmla="*/ 2147483647 h 64"/>
                      <a:gd name="T58" fmla="*/ 2147483647 w 60"/>
                      <a:gd name="T59" fmla="*/ 2147483647 h 64"/>
                      <a:gd name="T60" fmla="*/ 2147483647 w 60"/>
                      <a:gd name="T61" fmla="*/ 2147483647 h 64"/>
                      <a:gd name="T62" fmla="*/ 2147483647 w 60"/>
                      <a:gd name="T63" fmla="*/ 2147483647 h 64"/>
                      <a:gd name="T64" fmla="*/ 2147483647 w 60"/>
                      <a:gd name="T65" fmla="*/ 2147483647 h 64"/>
                      <a:gd name="T66" fmla="*/ 2147483647 w 60"/>
                      <a:gd name="T67" fmla="*/ 2147483647 h 64"/>
                      <a:gd name="T68" fmla="*/ 2147483647 w 60"/>
                      <a:gd name="T69" fmla="*/ 2147483647 h 64"/>
                      <a:gd name="T70" fmla="*/ 2147483647 w 60"/>
                      <a:gd name="T71" fmla="*/ 2147483647 h 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0"/>
                      <a:gd name="T109" fmla="*/ 0 h 64"/>
                      <a:gd name="T110" fmla="*/ 60 w 60"/>
                      <a:gd name="T111" fmla="*/ 64 h 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0" h="64">
                        <a:moveTo>
                          <a:pt x="32" y="20"/>
                        </a:moveTo>
                        <a:lnTo>
                          <a:pt x="32" y="4"/>
                        </a:lnTo>
                        <a:lnTo>
                          <a:pt x="32" y="2"/>
                        </a:lnTo>
                        <a:lnTo>
                          <a:pt x="34" y="0"/>
                        </a:lnTo>
                        <a:lnTo>
                          <a:pt x="44" y="0"/>
                        </a:lnTo>
                        <a:lnTo>
                          <a:pt x="56" y="0"/>
                        </a:lnTo>
                        <a:lnTo>
                          <a:pt x="60" y="2"/>
                        </a:lnTo>
                        <a:lnTo>
                          <a:pt x="60" y="6"/>
                        </a:lnTo>
                        <a:lnTo>
                          <a:pt x="58" y="14"/>
                        </a:lnTo>
                        <a:lnTo>
                          <a:pt x="54" y="18"/>
                        </a:lnTo>
                        <a:lnTo>
                          <a:pt x="50" y="20"/>
                        </a:lnTo>
                        <a:lnTo>
                          <a:pt x="48" y="24"/>
                        </a:lnTo>
                        <a:lnTo>
                          <a:pt x="50" y="26"/>
                        </a:lnTo>
                        <a:lnTo>
                          <a:pt x="52" y="30"/>
                        </a:lnTo>
                        <a:lnTo>
                          <a:pt x="54" y="32"/>
                        </a:lnTo>
                        <a:lnTo>
                          <a:pt x="56" y="36"/>
                        </a:lnTo>
                        <a:lnTo>
                          <a:pt x="54" y="42"/>
                        </a:lnTo>
                        <a:lnTo>
                          <a:pt x="50" y="46"/>
                        </a:lnTo>
                        <a:lnTo>
                          <a:pt x="38" y="54"/>
                        </a:lnTo>
                        <a:lnTo>
                          <a:pt x="24" y="62"/>
                        </a:lnTo>
                        <a:lnTo>
                          <a:pt x="16" y="64"/>
                        </a:lnTo>
                        <a:lnTo>
                          <a:pt x="10" y="64"/>
                        </a:lnTo>
                        <a:lnTo>
                          <a:pt x="6" y="64"/>
                        </a:lnTo>
                        <a:lnTo>
                          <a:pt x="4" y="62"/>
                        </a:lnTo>
                        <a:lnTo>
                          <a:pt x="0" y="56"/>
                        </a:lnTo>
                        <a:lnTo>
                          <a:pt x="2" y="52"/>
                        </a:lnTo>
                        <a:lnTo>
                          <a:pt x="6" y="48"/>
                        </a:lnTo>
                        <a:lnTo>
                          <a:pt x="14" y="40"/>
                        </a:lnTo>
                        <a:lnTo>
                          <a:pt x="6" y="34"/>
                        </a:lnTo>
                        <a:lnTo>
                          <a:pt x="2" y="30"/>
                        </a:lnTo>
                        <a:lnTo>
                          <a:pt x="6" y="26"/>
                        </a:lnTo>
                        <a:lnTo>
                          <a:pt x="4" y="20"/>
                        </a:lnTo>
                        <a:lnTo>
                          <a:pt x="10" y="18"/>
                        </a:lnTo>
                        <a:lnTo>
                          <a:pt x="20" y="16"/>
                        </a:lnTo>
                        <a:lnTo>
                          <a:pt x="26" y="18"/>
                        </a:lnTo>
                        <a:lnTo>
                          <a:pt x="32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5" name="iṧļïdê"/>
                  <p:cNvSpPr/>
                  <p:nvPr/>
                </p:nvSpPr>
                <p:spPr bwMode="auto">
                  <a:xfrm>
                    <a:off x="4564087" y="2552079"/>
                    <a:ext cx="16526" cy="46234"/>
                  </a:xfrm>
                  <a:custGeom>
                    <a:avLst/>
                    <a:gdLst>
                      <a:gd name="T0" fmla="*/ 0 w 10"/>
                      <a:gd name="T1" fmla="*/ 2147483647 h 28"/>
                      <a:gd name="T2" fmla="*/ 0 w 10"/>
                      <a:gd name="T3" fmla="*/ 2147483647 h 28"/>
                      <a:gd name="T4" fmla="*/ 2147483647 w 10"/>
                      <a:gd name="T5" fmla="*/ 2147483647 h 28"/>
                      <a:gd name="T6" fmla="*/ 2147483647 w 10"/>
                      <a:gd name="T7" fmla="*/ 0 h 28"/>
                      <a:gd name="T8" fmla="*/ 2147483647 w 10"/>
                      <a:gd name="T9" fmla="*/ 2147483647 h 28"/>
                      <a:gd name="T10" fmla="*/ 2147483647 w 10"/>
                      <a:gd name="T11" fmla="*/ 2147483647 h 28"/>
                      <a:gd name="T12" fmla="*/ 2147483647 w 10"/>
                      <a:gd name="T13" fmla="*/ 2147483647 h 28"/>
                      <a:gd name="T14" fmla="*/ 0 w 10"/>
                      <a:gd name="T15" fmla="*/ 2147483647 h 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"/>
                      <a:gd name="T25" fmla="*/ 0 h 28"/>
                      <a:gd name="T26" fmla="*/ 10 w 10"/>
                      <a:gd name="T27" fmla="*/ 28 h 2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" h="28">
                        <a:moveTo>
                          <a:pt x="0" y="28"/>
                        </a:moveTo>
                        <a:lnTo>
                          <a:pt x="0" y="12"/>
                        </a:lnTo>
                        <a:lnTo>
                          <a:pt x="2" y="6"/>
                        </a:lnTo>
                        <a:lnTo>
                          <a:pt x="6" y="0"/>
                        </a:lnTo>
                        <a:lnTo>
                          <a:pt x="8" y="6"/>
                        </a:lnTo>
                        <a:lnTo>
                          <a:pt x="10" y="10"/>
                        </a:lnTo>
                        <a:lnTo>
                          <a:pt x="10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6" name="ïśḷîḓe"/>
                  <p:cNvSpPr/>
                  <p:nvPr/>
                </p:nvSpPr>
                <p:spPr bwMode="auto">
                  <a:xfrm>
                    <a:off x="4539296" y="2605318"/>
                    <a:ext cx="48203" cy="65850"/>
                  </a:xfrm>
                  <a:custGeom>
                    <a:avLst/>
                    <a:gdLst>
                      <a:gd name="T0" fmla="*/ 2147483647 w 28"/>
                      <a:gd name="T1" fmla="*/ 2147483647 h 40"/>
                      <a:gd name="T2" fmla="*/ 2147483647 w 28"/>
                      <a:gd name="T3" fmla="*/ 2147483647 h 40"/>
                      <a:gd name="T4" fmla="*/ 2147483647 w 28"/>
                      <a:gd name="T5" fmla="*/ 0 h 40"/>
                      <a:gd name="T6" fmla="*/ 2147483647 w 28"/>
                      <a:gd name="T7" fmla="*/ 2147483647 h 40"/>
                      <a:gd name="T8" fmla="*/ 2147483647 w 28"/>
                      <a:gd name="T9" fmla="*/ 2147483647 h 40"/>
                      <a:gd name="T10" fmla="*/ 2147483647 w 28"/>
                      <a:gd name="T11" fmla="*/ 2147483647 h 40"/>
                      <a:gd name="T12" fmla="*/ 2147483647 w 28"/>
                      <a:gd name="T13" fmla="*/ 2147483647 h 40"/>
                      <a:gd name="T14" fmla="*/ 2147483647 w 28"/>
                      <a:gd name="T15" fmla="*/ 2147483647 h 40"/>
                      <a:gd name="T16" fmla="*/ 2147483647 w 28"/>
                      <a:gd name="T17" fmla="*/ 2147483647 h 40"/>
                      <a:gd name="T18" fmla="*/ 2147483647 w 28"/>
                      <a:gd name="T19" fmla="*/ 2147483647 h 40"/>
                      <a:gd name="T20" fmla="*/ 2147483647 w 28"/>
                      <a:gd name="T21" fmla="*/ 2147483647 h 40"/>
                      <a:gd name="T22" fmla="*/ 2147483647 w 28"/>
                      <a:gd name="T23" fmla="*/ 2147483647 h 40"/>
                      <a:gd name="T24" fmla="*/ 2147483647 w 28"/>
                      <a:gd name="T25" fmla="*/ 2147483647 h 40"/>
                      <a:gd name="T26" fmla="*/ 2147483647 w 28"/>
                      <a:gd name="T27" fmla="*/ 2147483647 h 40"/>
                      <a:gd name="T28" fmla="*/ 0 w 28"/>
                      <a:gd name="T29" fmla="*/ 2147483647 h 40"/>
                      <a:gd name="T30" fmla="*/ 2147483647 w 28"/>
                      <a:gd name="T31" fmla="*/ 2147483647 h 40"/>
                      <a:gd name="T32" fmla="*/ 2147483647 w 28"/>
                      <a:gd name="T33" fmla="*/ 2147483647 h 40"/>
                      <a:gd name="T34" fmla="*/ 2147483647 w 28"/>
                      <a:gd name="T35" fmla="*/ 2147483647 h 4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8"/>
                      <a:gd name="T55" fmla="*/ 0 h 40"/>
                      <a:gd name="T56" fmla="*/ 28 w 28"/>
                      <a:gd name="T57" fmla="*/ 40 h 4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8" h="40">
                        <a:moveTo>
                          <a:pt x="12" y="8"/>
                        </a:moveTo>
                        <a:lnTo>
                          <a:pt x="16" y="4"/>
                        </a:lnTo>
                        <a:lnTo>
                          <a:pt x="20" y="0"/>
                        </a:lnTo>
                        <a:lnTo>
                          <a:pt x="24" y="4"/>
                        </a:lnTo>
                        <a:lnTo>
                          <a:pt x="28" y="8"/>
                        </a:lnTo>
                        <a:lnTo>
                          <a:pt x="28" y="34"/>
                        </a:lnTo>
                        <a:lnTo>
                          <a:pt x="24" y="36"/>
                        </a:lnTo>
                        <a:lnTo>
                          <a:pt x="20" y="38"/>
                        </a:lnTo>
                        <a:lnTo>
                          <a:pt x="14" y="40"/>
                        </a:lnTo>
                        <a:lnTo>
                          <a:pt x="10" y="36"/>
                        </a:lnTo>
                        <a:lnTo>
                          <a:pt x="10" y="34"/>
                        </a:lnTo>
                        <a:lnTo>
                          <a:pt x="10" y="30"/>
                        </a:lnTo>
                        <a:lnTo>
                          <a:pt x="10" y="14"/>
                        </a:lnTo>
                        <a:lnTo>
                          <a:pt x="4" y="12"/>
                        </a:lnTo>
                        <a:lnTo>
                          <a:pt x="0" y="8"/>
                        </a:lnTo>
                        <a:lnTo>
                          <a:pt x="4" y="6"/>
                        </a:lnTo>
                        <a:lnTo>
                          <a:pt x="8" y="6"/>
                        </a:lnTo>
                        <a:lnTo>
                          <a:pt x="1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7" name="îṥḷídé"/>
                  <p:cNvSpPr/>
                  <p:nvPr/>
                </p:nvSpPr>
                <p:spPr bwMode="auto">
                  <a:xfrm>
                    <a:off x="4666001" y="2697789"/>
                    <a:ext cx="70237" cy="40630"/>
                  </a:xfrm>
                  <a:custGeom>
                    <a:avLst/>
                    <a:gdLst>
                      <a:gd name="T0" fmla="*/ 2147483647 w 41"/>
                      <a:gd name="T1" fmla="*/ 2147483647 h 24"/>
                      <a:gd name="T2" fmla="*/ 2147483647 w 41"/>
                      <a:gd name="T3" fmla="*/ 2147483647 h 24"/>
                      <a:gd name="T4" fmla="*/ 2147483647 w 41"/>
                      <a:gd name="T5" fmla="*/ 2147483647 h 24"/>
                      <a:gd name="T6" fmla="*/ 2147483647 w 41"/>
                      <a:gd name="T7" fmla="*/ 2147483647 h 24"/>
                      <a:gd name="T8" fmla="*/ 2147483647 w 41"/>
                      <a:gd name="T9" fmla="*/ 2147483647 h 24"/>
                      <a:gd name="T10" fmla="*/ 2147483647 w 41"/>
                      <a:gd name="T11" fmla="*/ 2147483647 h 24"/>
                      <a:gd name="T12" fmla="*/ 2147483647 w 41"/>
                      <a:gd name="T13" fmla="*/ 2147483647 h 24"/>
                      <a:gd name="T14" fmla="*/ 2147483647 w 41"/>
                      <a:gd name="T15" fmla="*/ 2147483647 h 24"/>
                      <a:gd name="T16" fmla="*/ 0 w 41"/>
                      <a:gd name="T17" fmla="*/ 2147483647 h 24"/>
                      <a:gd name="T18" fmla="*/ 0 w 41"/>
                      <a:gd name="T19" fmla="*/ 2147483647 h 24"/>
                      <a:gd name="T20" fmla="*/ 2147483647 w 41"/>
                      <a:gd name="T21" fmla="*/ 0 h 24"/>
                      <a:gd name="T22" fmla="*/ 2147483647 w 41"/>
                      <a:gd name="T23" fmla="*/ 0 h 24"/>
                      <a:gd name="T24" fmla="*/ 2147483647 w 41"/>
                      <a:gd name="T25" fmla="*/ 2147483647 h 24"/>
                      <a:gd name="T26" fmla="*/ 2147483647 w 41"/>
                      <a:gd name="T27" fmla="*/ 2147483647 h 24"/>
                      <a:gd name="T28" fmla="*/ 2147483647 w 41"/>
                      <a:gd name="T29" fmla="*/ 2147483647 h 24"/>
                      <a:gd name="T30" fmla="*/ 2147483647 w 41"/>
                      <a:gd name="T31" fmla="*/ 0 h 24"/>
                      <a:gd name="T32" fmla="*/ 2147483647 w 41"/>
                      <a:gd name="T33" fmla="*/ 2147483647 h 24"/>
                      <a:gd name="T34" fmla="*/ 2147483647 w 41"/>
                      <a:gd name="T35" fmla="*/ 2147483647 h 2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1"/>
                      <a:gd name="T55" fmla="*/ 0 h 24"/>
                      <a:gd name="T56" fmla="*/ 41 w 41"/>
                      <a:gd name="T57" fmla="*/ 24 h 2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1" h="24">
                        <a:moveTo>
                          <a:pt x="41" y="12"/>
                        </a:moveTo>
                        <a:lnTo>
                          <a:pt x="39" y="16"/>
                        </a:lnTo>
                        <a:lnTo>
                          <a:pt x="39" y="18"/>
                        </a:lnTo>
                        <a:lnTo>
                          <a:pt x="39" y="22"/>
                        </a:lnTo>
                        <a:lnTo>
                          <a:pt x="39" y="24"/>
                        </a:lnTo>
                        <a:lnTo>
                          <a:pt x="31" y="22"/>
                        </a:lnTo>
                        <a:lnTo>
                          <a:pt x="17" y="16"/>
                        </a:lnTo>
                        <a:lnTo>
                          <a:pt x="4" y="10"/>
                        </a:lnTo>
                        <a:lnTo>
                          <a:pt x="0" y="6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9" y="0"/>
                        </a:lnTo>
                        <a:lnTo>
                          <a:pt x="19" y="2"/>
                        </a:lnTo>
                        <a:lnTo>
                          <a:pt x="27" y="4"/>
                        </a:lnTo>
                        <a:lnTo>
                          <a:pt x="33" y="2"/>
                        </a:lnTo>
                        <a:lnTo>
                          <a:pt x="41" y="0"/>
                        </a:lnTo>
                        <a:lnTo>
                          <a:pt x="41" y="4"/>
                        </a:lnTo>
                        <a:lnTo>
                          <a:pt x="41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8" name="ïṩľîḋè"/>
                  <p:cNvSpPr/>
                  <p:nvPr/>
                </p:nvSpPr>
                <p:spPr bwMode="auto">
                  <a:xfrm>
                    <a:off x="4580613" y="2155580"/>
                    <a:ext cx="41317" cy="47636"/>
                  </a:xfrm>
                  <a:custGeom>
                    <a:avLst/>
                    <a:gdLst>
                      <a:gd name="T0" fmla="*/ 2147483647 w 24"/>
                      <a:gd name="T1" fmla="*/ 2147483647 h 30"/>
                      <a:gd name="T2" fmla="*/ 2147483647 w 24"/>
                      <a:gd name="T3" fmla="*/ 2147483647 h 30"/>
                      <a:gd name="T4" fmla="*/ 2147483647 w 24"/>
                      <a:gd name="T5" fmla="*/ 2147483647 h 30"/>
                      <a:gd name="T6" fmla="*/ 2147483647 w 24"/>
                      <a:gd name="T7" fmla="*/ 2147483647 h 30"/>
                      <a:gd name="T8" fmla="*/ 2147483647 w 24"/>
                      <a:gd name="T9" fmla="*/ 2147483647 h 30"/>
                      <a:gd name="T10" fmla="*/ 2147483647 w 24"/>
                      <a:gd name="T11" fmla="*/ 2147483647 h 30"/>
                      <a:gd name="T12" fmla="*/ 2147483647 w 24"/>
                      <a:gd name="T13" fmla="*/ 2147483647 h 30"/>
                      <a:gd name="T14" fmla="*/ 2147483647 w 24"/>
                      <a:gd name="T15" fmla="*/ 2147483647 h 30"/>
                      <a:gd name="T16" fmla="*/ 2147483647 w 24"/>
                      <a:gd name="T17" fmla="*/ 2147483647 h 30"/>
                      <a:gd name="T18" fmla="*/ 2147483647 w 24"/>
                      <a:gd name="T19" fmla="*/ 2147483647 h 30"/>
                      <a:gd name="T20" fmla="*/ 2147483647 w 24"/>
                      <a:gd name="T21" fmla="*/ 2147483647 h 30"/>
                      <a:gd name="T22" fmla="*/ 2147483647 w 24"/>
                      <a:gd name="T23" fmla="*/ 2147483647 h 30"/>
                      <a:gd name="T24" fmla="*/ 2147483647 w 24"/>
                      <a:gd name="T25" fmla="*/ 2147483647 h 30"/>
                      <a:gd name="T26" fmla="*/ 2147483647 w 24"/>
                      <a:gd name="T27" fmla="*/ 2147483647 h 30"/>
                      <a:gd name="T28" fmla="*/ 0 w 24"/>
                      <a:gd name="T29" fmla="*/ 2147483647 h 30"/>
                      <a:gd name="T30" fmla="*/ 0 w 24"/>
                      <a:gd name="T31" fmla="*/ 2147483647 h 30"/>
                      <a:gd name="T32" fmla="*/ 2147483647 w 24"/>
                      <a:gd name="T33" fmla="*/ 2147483647 h 30"/>
                      <a:gd name="T34" fmla="*/ 2147483647 w 24"/>
                      <a:gd name="T35" fmla="*/ 0 h 30"/>
                      <a:gd name="T36" fmla="*/ 2147483647 w 24"/>
                      <a:gd name="T37" fmla="*/ 0 h 30"/>
                      <a:gd name="T38" fmla="*/ 2147483647 w 24"/>
                      <a:gd name="T39" fmla="*/ 0 h 30"/>
                      <a:gd name="T40" fmla="*/ 2147483647 w 24"/>
                      <a:gd name="T41" fmla="*/ 2147483647 h 3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4"/>
                      <a:gd name="T64" fmla="*/ 0 h 30"/>
                      <a:gd name="T65" fmla="*/ 24 w 24"/>
                      <a:gd name="T66" fmla="*/ 30 h 3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4" h="30">
                        <a:moveTo>
                          <a:pt x="12" y="4"/>
                        </a:moveTo>
                        <a:lnTo>
                          <a:pt x="12" y="12"/>
                        </a:lnTo>
                        <a:lnTo>
                          <a:pt x="18" y="8"/>
                        </a:lnTo>
                        <a:lnTo>
                          <a:pt x="24" y="4"/>
                        </a:lnTo>
                        <a:lnTo>
                          <a:pt x="24" y="16"/>
                        </a:lnTo>
                        <a:lnTo>
                          <a:pt x="22" y="20"/>
                        </a:lnTo>
                        <a:lnTo>
                          <a:pt x="18" y="26"/>
                        </a:lnTo>
                        <a:lnTo>
                          <a:pt x="16" y="30"/>
                        </a:lnTo>
                        <a:lnTo>
                          <a:pt x="14" y="30"/>
                        </a:lnTo>
                        <a:lnTo>
                          <a:pt x="14" y="28"/>
                        </a:lnTo>
                        <a:lnTo>
                          <a:pt x="12" y="24"/>
                        </a:lnTo>
                        <a:lnTo>
                          <a:pt x="10" y="20"/>
                        </a:lnTo>
                        <a:lnTo>
                          <a:pt x="6" y="14"/>
                        </a:lnTo>
                        <a:lnTo>
                          <a:pt x="2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12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69" name="iṣḻîḋe"/>
                  <p:cNvSpPr/>
                  <p:nvPr/>
                </p:nvSpPr>
                <p:spPr bwMode="auto">
                  <a:xfrm>
                    <a:off x="4580613" y="1803914"/>
                    <a:ext cx="260294" cy="376884"/>
                  </a:xfrm>
                  <a:custGeom>
                    <a:avLst/>
                    <a:gdLst>
                      <a:gd name="T0" fmla="*/ 2147483647 w 149"/>
                      <a:gd name="T1" fmla="*/ 2147483647 h 224"/>
                      <a:gd name="T2" fmla="*/ 2147483647 w 149"/>
                      <a:gd name="T3" fmla="*/ 2147483647 h 224"/>
                      <a:gd name="T4" fmla="*/ 2147483647 w 149"/>
                      <a:gd name="T5" fmla="*/ 2147483647 h 224"/>
                      <a:gd name="T6" fmla="*/ 2147483647 w 149"/>
                      <a:gd name="T7" fmla="*/ 2147483647 h 224"/>
                      <a:gd name="T8" fmla="*/ 2147483647 w 149"/>
                      <a:gd name="T9" fmla="*/ 2147483647 h 224"/>
                      <a:gd name="T10" fmla="*/ 2147483647 w 149"/>
                      <a:gd name="T11" fmla="*/ 2147483647 h 224"/>
                      <a:gd name="T12" fmla="*/ 2147483647 w 149"/>
                      <a:gd name="T13" fmla="*/ 2147483647 h 224"/>
                      <a:gd name="T14" fmla="*/ 2147483647 w 149"/>
                      <a:gd name="T15" fmla="*/ 2147483647 h 224"/>
                      <a:gd name="T16" fmla="*/ 2147483647 w 149"/>
                      <a:gd name="T17" fmla="*/ 2147483647 h 224"/>
                      <a:gd name="T18" fmla="*/ 2147483647 w 149"/>
                      <a:gd name="T19" fmla="*/ 2147483647 h 224"/>
                      <a:gd name="T20" fmla="*/ 2147483647 w 149"/>
                      <a:gd name="T21" fmla="*/ 2147483647 h 224"/>
                      <a:gd name="T22" fmla="*/ 2147483647 w 149"/>
                      <a:gd name="T23" fmla="*/ 2147483647 h 224"/>
                      <a:gd name="T24" fmla="*/ 2147483647 w 149"/>
                      <a:gd name="T25" fmla="*/ 2147483647 h 224"/>
                      <a:gd name="T26" fmla="*/ 2147483647 w 149"/>
                      <a:gd name="T27" fmla="*/ 2147483647 h 224"/>
                      <a:gd name="T28" fmla="*/ 2147483647 w 149"/>
                      <a:gd name="T29" fmla="*/ 2147483647 h 224"/>
                      <a:gd name="T30" fmla="*/ 2147483647 w 149"/>
                      <a:gd name="T31" fmla="*/ 2147483647 h 224"/>
                      <a:gd name="T32" fmla="*/ 0 w 149"/>
                      <a:gd name="T33" fmla="*/ 2147483647 h 224"/>
                      <a:gd name="T34" fmla="*/ 2147483647 w 149"/>
                      <a:gd name="T35" fmla="*/ 2147483647 h 224"/>
                      <a:gd name="T36" fmla="*/ 2147483647 w 149"/>
                      <a:gd name="T37" fmla="*/ 2147483647 h 224"/>
                      <a:gd name="T38" fmla="*/ 2147483647 w 149"/>
                      <a:gd name="T39" fmla="*/ 2147483647 h 224"/>
                      <a:gd name="T40" fmla="*/ 2147483647 w 149"/>
                      <a:gd name="T41" fmla="*/ 2147483647 h 224"/>
                      <a:gd name="T42" fmla="*/ 2147483647 w 149"/>
                      <a:gd name="T43" fmla="*/ 2147483647 h 224"/>
                      <a:gd name="T44" fmla="*/ 2147483647 w 149"/>
                      <a:gd name="T45" fmla="*/ 2147483647 h 224"/>
                      <a:gd name="T46" fmla="*/ 2147483647 w 149"/>
                      <a:gd name="T47" fmla="*/ 2147483647 h 224"/>
                      <a:gd name="T48" fmla="*/ 2147483647 w 149"/>
                      <a:gd name="T49" fmla="*/ 2147483647 h 224"/>
                      <a:gd name="T50" fmla="*/ 2147483647 w 149"/>
                      <a:gd name="T51" fmla="*/ 2147483647 h 224"/>
                      <a:gd name="T52" fmla="*/ 2147483647 w 149"/>
                      <a:gd name="T53" fmla="*/ 2147483647 h 224"/>
                      <a:gd name="T54" fmla="*/ 2147483647 w 149"/>
                      <a:gd name="T55" fmla="*/ 2147483647 h 224"/>
                      <a:gd name="T56" fmla="*/ 2147483647 w 149"/>
                      <a:gd name="T57" fmla="*/ 2147483647 h 224"/>
                      <a:gd name="T58" fmla="*/ 2147483647 w 149"/>
                      <a:gd name="T59" fmla="*/ 2147483647 h 224"/>
                      <a:gd name="T60" fmla="*/ 2147483647 w 149"/>
                      <a:gd name="T61" fmla="*/ 2147483647 h 224"/>
                      <a:gd name="T62" fmla="*/ 2147483647 w 149"/>
                      <a:gd name="T63" fmla="*/ 2147483647 h 224"/>
                      <a:gd name="T64" fmla="*/ 2147483647 w 149"/>
                      <a:gd name="T65" fmla="*/ 2147483647 h 224"/>
                      <a:gd name="T66" fmla="*/ 2147483647 w 149"/>
                      <a:gd name="T67" fmla="*/ 2147483647 h 224"/>
                      <a:gd name="T68" fmla="*/ 2147483647 w 149"/>
                      <a:gd name="T69" fmla="*/ 2147483647 h 224"/>
                      <a:gd name="T70" fmla="*/ 2147483647 w 149"/>
                      <a:gd name="T71" fmla="*/ 2147483647 h 224"/>
                      <a:gd name="T72" fmla="*/ 2147483647 w 149"/>
                      <a:gd name="T73" fmla="*/ 2147483647 h 224"/>
                      <a:gd name="T74" fmla="*/ 2147483647 w 149"/>
                      <a:gd name="T75" fmla="*/ 2147483647 h 224"/>
                      <a:gd name="T76" fmla="*/ 2147483647 w 149"/>
                      <a:gd name="T77" fmla="*/ 2147483647 h 224"/>
                      <a:gd name="T78" fmla="*/ 2147483647 w 149"/>
                      <a:gd name="T79" fmla="*/ 2147483647 h 224"/>
                      <a:gd name="T80" fmla="*/ 2147483647 w 149"/>
                      <a:gd name="T81" fmla="*/ 2147483647 h 22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49"/>
                      <a:gd name="T124" fmla="*/ 0 h 224"/>
                      <a:gd name="T125" fmla="*/ 149 w 149"/>
                      <a:gd name="T126" fmla="*/ 224 h 224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49" h="224">
                        <a:moveTo>
                          <a:pt x="149" y="56"/>
                        </a:moveTo>
                        <a:lnTo>
                          <a:pt x="145" y="44"/>
                        </a:lnTo>
                        <a:lnTo>
                          <a:pt x="143" y="36"/>
                        </a:lnTo>
                        <a:lnTo>
                          <a:pt x="141" y="28"/>
                        </a:lnTo>
                        <a:lnTo>
                          <a:pt x="137" y="16"/>
                        </a:lnTo>
                        <a:lnTo>
                          <a:pt x="131" y="10"/>
                        </a:lnTo>
                        <a:lnTo>
                          <a:pt x="121" y="8"/>
                        </a:lnTo>
                        <a:lnTo>
                          <a:pt x="113" y="4"/>
                        </a:lnTo>
                        <a:lnTo>
                          <a:pt x="105" y="0"/>
                        </a:lnTo>
                        <a:lnTo>
                          <a:pt x="97" y="4"/>
                        </a:lnTo>
                        <a:lnTo>
                          <a:pt x="89" y="6"/>
                        </a:lnTo>
                        <a:lnTo>
                          <a:pt x="77" y="6"/>
                        </a:lnTo>
                        <a:lnTo>
                          <a:pt x="65" y="8"/>
                        </a:lnTo>
                        <a:lnTo>
                          <a:pt x="59" y="12"/>
                        </a:lnTo>
                        <a:lnTo>
                          <a:pt x="50" y="22"/>
                        </a:lnTo>
                        <a:lnTo>
                          <a:pt x="42" y="32"/>
                        </a:lnTo>
                        <a:lnTo>
                          <a:pt x="36" y="42"/>
                        </a:lnTo>
                        <a:lnTo>
                          <a:pt x="32" y="54"/>
                        </a:lnTo>
                        <a:lnTo>
                          <a:pt x="30" y="64"/>
                        </a:lnTo>
                        <a:lnTo>
                          <a:pt x="30" y="76"/>
                        </a:lnTo>
                        <a:lnTo>
                          <a:pt x="22" y="76"/>
                        </a:lnTo>
                        <a:lnTo>
                          <a:pt x="12" y="76"/>
                        </a:lnTo>
                        <a:lnTo>
                          <a:pt x="8" y="78"/>
                        </a:lnTo>
                        <a:lnTo>
                          <a:pt x="6" y="82"/>
                        </a:lnTo>
                        <a:lnTo>
                          <a:pt x="4" y="86"/>
                        </a:lnTo>
                        <a:lnTo>
                          <a:pt x="4" y="90"/>
                        </a:lnTo>
                        <a:lnTo>
                          <a:pt x="4" y="98"/>
                        </a:lnTo>
                        <a:lnTo>
                          <a:pt x="8" y="108"/>
                        </a:lnTo>
                        <a:lnTo>
                          <a:pt x="12" y="122"/>
                        </a:lnTo>
                        <a:lnTo>
                          <a:pt x="12" y="130"/>
                        </a:lnTo>
                        <a:lnTo>
                          <a:pt x="12" y="132"/>
                        </a:lnTo>
                        <a:lnTo>
                          <a:pt x="14" y="134"/>
                        </a:lnTo>
                        <a:lnTo>
                          <a:pt x="20" y="138"/>
                        </a:lnTo>
                        <a:lnTo>
                          <a:pt x="0" y="168"/>
                        </a:lnTo>
                        <a:lnTo>
                          <a:pt x="4" y="172"/>
                        </a:lnTo>
                        <a:lnTo>
                          <a:pt x="14" y="182"/>
                        </a:lnTo>
                        <a:lnTo>
                          <a:pt x="28" y="202"/>
                        </a:lnTo>
                        <a:lnTo>
                          <a:pt x="30" y="204"/>
                        </a:lnTo>
                        <a:lnTo>
                          <a:pt x="30" y="208"/>
                        </a:lnTo>
                        <a:lnTo>
                          <a:pt x="28" y="216"/>
                        </a:lnTo>
                        <a:lnTo>
                          <a:pt x="30" y="218"/>
                        </a:lnTo>
                        <a:lnTo>
                          <a:pt x="30" y="222"/>
                        </a:lnTo>
                        <a:lnTo>
                          <a:pt x="32" y="224"/>
                        </a:lnTo>
                        <a:lnTo>
                          <a:pt x="38" y="224"/>
                        </a:lnTo>
                        <a:lnTo>
                          <a:pt x="50" y="224"/>
                        </a:lnTo>
                        <a:lnTo>
                          <a:pt x="52" y="216"/>
                        </a:lnTo>
                        <a:lnTo>
                          <a:pt x="57" y="214"/>
                        </a:lnTo>
                        <a:lnTo>
                          <a:pt x="63" y="212"/>
                        </a:lnTo>
                        <a:lnTo>
                          <a:pt x="73" y="212"/>
                        </a:lnTo>
                        <a:lnTo>
                          <a:pt x="73" y="208"/>
                        </a:lnTo>
                        <a:lnTo>
                          <a:pt x="79" y="208"/>
                        </a:lnTo>
                        <a:lnTo>
                          <a:pt x="81" y="204"/>
                        </a:lnTo>
                        <a:lnTo>
                          <a:pt x="81" y="200"/>
                        </a:lnTo>
                        <a:lnTo>
                          <a:pt x="83" y="200"/>
                        </a:lnTo>
                        <a:lnTo>
                          <a:pt x="79" y="196"/>
                        </a:lnTo>
                        <a:lnTo>
                          <a:pt x="79" y="170"/>
                        </a:lnTo>
                        <a:lnTo>
                          <a:pt x="85" y="166"/>
                        </a:lnTo>
                        <a:lnTo>
                          <a:pt x="89" y="164"/>
                        </a:lnTo>
                        <a:lnTo>
                          <a:pt x="95" y="160"/>
                        </a:lnTo>
                        <a:lnTo>
                          <a:pt x="99" y="156"/>
                        </a:lnTo>
                        <a:lnTo>
                          <a:pt x="79" y="156"/>
                        </a:lnTo>
                        <a:lnTo>
                          <a:pt x="95" y="154"/>
                        </a:lnTo>
                        <a:lnTo>
                          <a:pt x="101" y="152"/>
                        </a:lnTo>
                        <a:lnTo>
                          <a:pt x="105" y="150"/>
                        </a:lnTo>
                        <a:lnTo>
                          <a:pt x="105" y="146"/>
                        </a:lnTo>
                        <a:lnTo>
                          <a:pt x="87" y="140"/>
                        </a:lnTo>
                        <a:lnTo>
                          <a:pt x="81" y="134"/>
                        </a:lnTo>
                        <a:lnTo>
                          <a:pt x="79" y="130"/>
                        </a:lnTo>
                        <a:lnTo>
                          <a:pt x="77" y="124"/>
                        </a:lnTo>
                        <a:lnTo>
                          <a:pt x="79" y="114"/>
                        </a:lnTo>
                        <a:lnTo>
                          <a:pt x="85" y="104"/>
                        </a:lnTo>
                        <a:lnTo>
                          <a:pt x="91" y="98"/>
                        </a:lnTo>
                        <a:lnTo>
                          <a:pt x="99" y="92"/>
                        </a:lnTo>
                        <a:lnTo>
                          <a:pt x="113" y="84"/>
                        </a:lnTo>
                        <a:lnTo>
                          <a:pt x="119" y="78"/>
                        </a:lnTo>
                        <a:lnTo>
                          <a:pt x="121" y="72"/>
                        </a:lnTo>
                        <a:lnTo>
                          <a:pt x="121" y="66"/>
                        </a:lnTo>
                        <a:lnTo>
                          <a:pt x="121" y="62"/>
                        </a:lnTo>
                        <a:lnTo>
                          <a:pt x="123" y="60"/>
                        </a:lnTo>
                        <a:lnTo>
                          <a:pt x="129" y="58"/>
                        </a:lnTo>
                        <a:lnTo>
                          <a:pt x="137" y="56"/>
                        </a:lnTo>
                        <a:lnTo>
                          <a:pt x="141" y="56"/>
                        </a:lnTo>
                        <a:lnTo>
                          <a:pt x="149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0" name="îşļïďe"/>
                  <p:cNvSpPr/>
                  <p:nvPr/>
                </p:nvSpPr>
                <p:spPr bwMode="auto">
                  <a:xfrm>
                    <a:off x="4448400" y="1749274"/>
                    <a:ext cx="513702" cy="358672"/>
                  </a:xfrm>
                  <a:custGeom>
                    <a:avLst/>
                    <a:gdLst>
                      <a:gd name="T0" fmla="*/ 2147483647 w 295"/>
                      <a:gd name="T1" fmla="*/ 2147483647 h 214"/>
                      <a:gd name="T2" fmla="*/ 2147483647 w 295"/>
                      <a:gd name="T3" fmla="*/ 2147483647 h 214"/>
                      <a:gd name="T4" fmla="*/ 2147483647 w 295"/>
                      <a:gd name="T5" fmla="*/ 2147483647 h 214"/>
                      <a:gd name="T6" fmla="*/ 2147483647 w 295"/>
                      <a:gd name="T7" fmla="*/ 2147483647 h 214"/>
                      <a:gd name="T8" fmla="*/ 2147483647 w 295"/>
                      <a:gd name="T9" fmla="*/ 2147483647 h 214"/>
                      <a:gd name="T10" fmla="*/ 2147483647 w 295"/>
                      <a:gd name="T11" fmla="*/ 2147483647 h 214"/>
                      <a:gd name="T12" fmla="*/ 2147483647 w 295"/>
                      <a:gd name="T13" fmla="*/ 2147483647 h 214"/>
                      <a:gd name="T14" fmla="*/ 2147483647 w 295"/>
                      <a:gd name="T15" fmla="*/ 2147483647 h 214"/>
                      <a:gd name="T16" fmla="*/ 2147483647 w 295"/>
                      <a:gd name="T17" fmla="*/ 2147483647 h 214"/>
                      <a:gd name="T18" fmla="*/ 2147483647 w 295"/>
                      <a:gd name="T19" fmla="*/ 2147483647 h 214"/>
                      <a:gd name="T20" fmla="*/ 2147483647 w 295"/>
                      <a:gd name="T21" fmla="*/ 2147483647 h 214"/>
                      <a:gd name="T22" fmla="*/ 2147483647 w 295"/>
                      <a:gd name="T23" fmla="*/ 2147483647 h 214"/>
                      <a:gd name="T24" fmla="*/ 2147483647 w 295"/>
                      <a:gd name="T25" fmla="*/ 2147483647 h 214"/>
                      <a:gd name="T26" fmla="*/ 2147483647 w 295"/>
                      <a:gd name="T27" fmla="*/ 2147483647 h 214"/>
                      <a:gd name="T28" fmla="*/ 2147483647 w 295"/>
                      <a:gd name="T29" fmla="*/ 2147483647 h 214"/>
                      <a:gd name="T30" fmla="*/ 2147483647 w 295"/>
                      <a:gd name="T31" fmla="*/ 2147483647 h 214"/>
                      <a:gd name="T32" fmla="*/ 2147483647 w 295"/>
                      <a:gd name="T33" fmla="*/ 2147483647 h 214"/>
                      <a:gd name="T34" fmla="*/ 2147483647 w 295"/>
                      <a:gd name="T35" fmla="*/ 2147483647 h 214"/>
                      <a:gd name="T36" fmla="*/ 2147483647 w 295"/>
                      <a:gd name="T37" fmla="*/ 2147483647 h 214"/>
                      <a:gd name="T38" fmla="*/ 2147483647 w 295"/>
                      <a:gd name="T39" fmla="*/ 2147483647 h 214"/>
                      <a:gd name="T40" fmla="*/ 2147483647 w 295"/>
                      <a:gd name="T41" fmla="*/ 2147483647 h 214"/>
                      <a:gd name="T42" fmla="*/ 2147483647 w 295"/>
                      <a:gd name="T43" fmla="*/ 2147483647 h 214"/>
                      <a:gd name="T44" fmla="*/ 0 w 295"/>
                      <a:gd name="T45" fmla="*/ 2147483647 h 214"/>
                      <a:gd name="T46" fmla="*/ 2147483647 w 295"/>
                      <a:gd name="T47" fmla="*/ 2147483647 h 214"/>
                      <a:gd name="T48" fmla="*/ 2147483647 w 295"/>
                      <a:gd name="T49" fmla="*/ 2147483647 h 214"/>
                      <a:gd name="T50" fmla="*/ 2147483647 w 295"/>
                      <a:gd name="T51" fmla="*/ 2147483647 h 214"/>
                      <a:gd name="T52" fmla="*/ 2147483647 w 295"/>
                      <a:gd name="T53" fmla="*/ 2147483647 h 214"/>
                      <a:gd name="T54" fmla="*/ 2147483647 w 295"/>
                      <a:gd name="T55" fmla="*/ 2147483647 h 214"/>
                      <a:gd name="T56" fmla="*/ 2147483647 w 295"/>
                      <a:gd name="T57" fmla="*/ 2147483647 h 214"/>
                      <a:gd name="T58" fmla="*/ 2147483647 w 295"/>
                      <a:gd name="T59" fmla="*/ 2147483647 h 214"/>
                      <a:gd name="T60" fmla="*/ 2147483647 w 295"/>
                      <a:gd name="T61" fmla="*/ 2147483647 h 214"/>
                      <a:gd name="T62" fmla="*/ 2147483647 w 295"/>
                      <a:gd name="T63" fmla="*/ 2147483647 h 214"/>
                      <a:gd name="T64" fmla="*/ 2147483647 w 295"/>
                      <a:gd name="T65" fmla="*/ 2147483647 h 214"/>
                      <a:gd name="T66" fmla="*/ 2147483647 w 295"/>
                      <a:gd name="T67" fmla="*/ 2147483647 h 214"/>
                      <a:gd name="T68" fmla="*/ 2147483647 w 295"/>
                      <a:gd name="T69" fmla="*/ 2147483647 h 214"/>
                      <a:gd name="T70" fmla="*/ 2147483647 w 295"/>
                      <a:gd name="T71" fmla="*/ 2147483647 h 214"/>
                      <a:gd name="T72" fmla="*/ 2147483647 w 295"/>
                      <a:gd name="T73" fmla="*/ 2147483647 h 214"/>
                      <a:gd name="T74" fmla="*/ 2147483647 w 295"/>
                      <a:gd name="T75" fmla="*/ 2147483647 h 214"/>
                      <a:gd name="T76" fmla="*/ 2147483647 w 295"/>
                      <a:gd name="T77" fmla="*/ 2147483647 h 214"/>
                      <a:gd name="T78" fmla="*/ 2147483647 w 295"/>
                      <a:gd name="T79" fmla="*/ 2147483647 h 214"/>
                      <a:gd name="T80" fmla="*/ 2147483647 w 295"/>
                      <a:gd name="T81" fmla="*/ 2147483647 h 214"/>
                      <a:gd name="T82" fmla="*/ 2147483647 w 295"/>
                      <a:gd name="T83" fmla="*/ 0 h 214"/>
                      <a:gd name="T84" fmla="*/ 2147483647 w 295"/>
                      <a:gd name="T85" fmla="*/ 2147483647 h 214"/>
                      <a:gd name="T86" fmla="*/ 2147483647 w 295"/>
                      <a:gd name="T87" fmla="*/ 2147483647 h 214"/>
                      <a:gd name="T88" fmla="*/ 2147483647 w 295"/>
                      <a:gd name="T89" fmla="*/ 2147483647 h 214"/>
                      <a:gd name="T90" fmla="*/ 2147483647 w 295"/>
                      <a:gd name="T91" fmla="*/ 2147483647 h 214"/>
                      <a:gd name="T92" fmla="*/ 2147483647 w 295"/>
                      <a:gd name="T93" fmla="*/ 2147483647 h 214"/>
                      <a:gd name="T94" fmla="*/ 2147483647 w 295"/>
                      <a:gd name="T95" fmla="*/ 2147483647 h 214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295"/>
                      <a:gd name="T145" fmla="*/ 0 h 214"/>
                      <a:gd name="T146" fmla="*/ 295 w 295"/>
                      <a:gd name="T147" fmla="*/ 214 h 214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295" h="214">
                        <a:moveTo>
                          <a:pt x="285" y="28"/>
                        </a:moveTo>
                        <a:lnTo>
                          <a:pt x="277" y="24"/>
                        </a:lnTo>
                        <a:lnTo>
                          <a:pt x="271" y="20"/>
                        </a:lnTo>
                        <a:lnTo>
                          <a:pt x="263" y="16"/>
                        </a:lnTo>
                        <a:lnTo>
                          <a:pt x="251" y="14"/>
                        </a:lnTo>
                        <a:lnTo>
                          <a:pt x="245" y="16"/>
                        </a:lnTo>
                        <a:lnTo>
                          <a:pt x="243" y="18"/>
                        </a:lnTo>
                        <a:lnTo>
                          <a:pt x="241" y="22"/>
                        </a:lnTo>
                        <a:lnTo>
                          <a:pt x="241" y="28"/>
                        </a:lnTo>
                        <a:lnTo>
                          <a:pt x="239" y="32"/>
                        </a:lnTo>
                        <a:lnTo>
                          <a:pt x="237" y="36"/>
                        </a:lnTo>
                        <a:lnTo>
                          <a:pt x="233" y="40"/>
                        </a:lnTo>
                        <a:lnTo>
                          <a:pt x="227" y="40"/>
                        </a:lnTo>
                        <a:lnTo>
                          <a:pt x="217" y="38"/>
                        </a:lnTo>
                        <a:lnTo>
                          <a:pt x="207" y="34"/>
                        </a:lnTo>
                        <a:lnTo>
                          <a:pt x="197" y="32"/>
                        </a:lnTo>
                        <a:lnTo>
                          <a:pt x="189" y="30"/>
                        </a:lnTo>
                        <a:lnTo>
                          <a:pt x="187" y="30"/>
                        </a:lnTo>
                        <a:lnTo>
                          <a:pt x="185" y="30"/>
                        </a:lnTo>
                        <a:lnTo>
                          <a:pt x="181" y="32"/>
                        </a:lnTo>
                        <a:lnTo>
                          <a:pt x="173" y="36"/>
                        </a:lnTo>
                        <a:lnTo>
                          <a:pt x="165" y="38"/>
                        </a:lnTo>
                        <a:lnTo>
                          <a:pt x="153" y="38"/>
                        </a:lnTo>
                        <a:lnTo>
                          <a:pt x="141" y="40"/>
                        </a:lnTo>
                        <a:lnTo>
                          <a:pt x="135" y="44"/>
                        </a:lnTo>
                        <a:lnTo>
                          <a:pt x="126" y="54"/>
                        </a:lnTo>
                        <a:lnTo>
                          <a:pt x="118" y="64"/>
                        </a:lnTo>
                        <a:lnTo>
                          <a:pt x="112" y="74"/>
                        </a:lnTo>
                        <a:lnTo>
                          <a:pt x="108" y="86"/>
                        </a:lnTo>
                        <a:lnTo>
                          <a:pt x="106" y="96"/>
                        </a:lnTo>
                        <a:lnTo>
                          <a:pt x="106" y="108"/>
                        </a:lnTo>
                        <a:lnTo>
                          <a:pt x="98" y="108"/>
                        </a:lnTo>
                        <a:lnTo>
                          <a:pt x="88" y="108"/>
                        </a:lnTo>
                        <a:lnTo>
                          <a:pt x="84" y="110"/>
                        </a:lnTo>
                        <a:lnTo>
                          <a:pt x="82" y="114"/>
                        </a:lnTo>
                        <a:lnTo>
                          <a:pt x="80" y="118"/>
                        </a:lnTo>
                        <a:lnTo>
                          <a:pt x="80" y="122"/>
                        </a:lnTo>
                        <a:lnTo>
                          <a:pt x="80" y="130"/>
                        </a:lnTo>
                        <a:lnTo>
                          <a:pt x="84" y="140"/>
                        </a:lnTo>
                        <a:lnTo>
                          <a:pt x="88" y="154"/>
                        </a:lnTo>
                        <a:lnTo>
                          <a:pt x="88" y="162"/>
                        </a:lnTo>
                        <a:lnTo>
                          <a:pt x="88" y="164"/>
                        </a:lnTo>
                        <a:lnTo>
                          <a:pt x="90" y="166"/>
                        </a:lnTo>
                        <a:lnTo>
                          <a:pt x="96" y="170"/>
                        </a:lnTo>
                        <a:lnTo>
                          <a:pt x="76" y="200"/>
                        </a:lnTo>
                        <a:lnTo>
                          <a:pt x="70" y="198"/>
                        </a:lnTo>
                        <a:lnTo>
                          <a:pt x="68" y="196"/>
                        </a:lnTo>
                        <a:lnTo>
                          <a:pt x="64" y="188"/>
                        </a:lnTo>
                        <a:lnTo>
                          <a:pt x="62" y="192"/>
                        </a:lnTo>
                        <a:lnTo>
                          <a:pt x="62" y="196"/>
                        </a:lnTo>
                        <a:lnTo>
                          <a:pt x="50" y="206"/>
                        </a:lnTo>
                        <a:lnTo>
                          <a:pt x="42" y="210"/>
                        </a:lnTo>
                        <a:lnTo>
                          <a:pt x="36" y="214"/>
                        </a:lnTo>
                        <a:lnTo>
                          <a:pt x="26" y="212"/>
                        </a:lnTo>
                        <a:lnTo>
                          <a:pt x="18" y="208"/>
                        </a:lnTo>
                        <a:lnTo>
                          <a:pt x="10" y="204"/>
                        </a:lnTo>
                        <a:lnTo>
                          <a:pt x="8" y="202"/>
                        </a:lnTo>
                        <a:lnTo>
                          <a:pt x="8" y="200"/>
                        </a:lnTo>
                        <a:lnTo>
                          <a:pt x="10" y="196"/>
                        </a:lnTo>
                        <a:lnTo>
                          <a:pt x="12" y="194"/>
                        </a:lnTo>
                        <a:lnTo>
                          <a:pt x="6" y="192"/>
                        </a:lnTo>
                        <a:lnTo>
                          <a:pt x="2" y="190"/>
                        </a:lnTo>
                        <a:lnTo>
                          <a:pt x="2" y="188"/>
                        </a:lnTo>
                        <a:lnTo>
                          <a:pt x="2" y="184"/>
                        </a:lnTo>
                        <a:lnTo>
                          <a:pt x="4" y="178"/>
                        </a:lnTo>
                        <a:lnTo>
                          <a:pt x="8" y="174"/>
                        </a:lnTo>
                        <a:lnTo>
                          <a:pt x="4" y="168"/>
                        </a:lnTo>
                        <a:lnTo>
                          <a:pt x="2" y="160"/>
                        </a:lnTo>
                        <a:lnTo>
                          <a:pt x="0" y="144"/>
                        </a:lnTo>
                        <a:lnTo>
                          <a:pt x="10" y="144"/>
                        </a:lnTo>
                        <a:lnTo>
                          <a:pt x="16" y="140"/>
                        </a:lnTo>
                        <a:lnTo>
                          <a:pt x="22" y="136"/>
                        </a:lnTo>
                        <a:lnTo>
                          <a:pt x="24" y="128"/>
                        </a:lnTo>
                        <a:lnTo>
                          <a:pt x="32" y="128"/>
                        </a:lnTo>
                        <a:lnTo>
                          <a:pt x="38" y="124"/>
                        </a:lnTo>
                        <a:lnTo>
                          <a:pt x="44" y="122"/>
                        </a:lnTo>
                        <a:lnTo>
                          <a:pt x="52" y="122"/>
                        </a:lnTo>
                        <a:lnTo>
                          <a:pt x="54" y="120"/>
                        </a:lnTo>
                        <a:lnTo>
                          <a:pt x="58" y="116"/>
                        </a:lnTo>
                        <a:lnTo>
                          <a:pt x="60" y="118"/>
                        </a:lnTo>
                        <a:lnTo>
                          <a:pt x="64" y="118"/>
                        </a:lnTo>
                        <a:lnTo>
                          <a:pt x="70" y="118"/>
                        </a:lnTo>
                        <a:lnTo>
                          <a:pt x="72" y="116"/>
                        </a:lnTo>
                        <a:lnTo>
                          <a:pt x="62" y="116"/>
                        </a:lnTo>
                        <a:lnTo>
                          <a:pt x="60" y="114"/>
                        </a:lnTo>
                        <a:lnTo>
                          <a:pt x="58" y="110"/>
                        </a:lnTo>
                        <a:lnTo>
                          <a:pt x="60" y="106"/>
                        </a:lnTo>
                        <a:lnTo>
                          <a:pt x="66" y="102"/>
                        </a:lnTo>
                        <a:lnTo>
                          <a:pt x="76" y="98"/>
                        </a:lnTo>
                        <a:lnTo>
                          <a:pt x="80" y="94"/>
                        </a:lnTo>
                        <a:lnTo>
                          <a:pt x="86" y="86"/>
                        </a:lnTo>
                        <a:lnTo>
                          <a:pt x="92" y="70"/>
                        </a:lnTo>
                        <a:lnTo>
                          <a:pt x="94" y="68"/>
                        </a:lnTo>
                        <a:lnTo>
                          <a:pt x="96" y="68"/>
                        </a:lnTo>
                        <a:lnTo>
                          <a:pt x="102" y="64"/>
                        </a:lnTo>
                        <a:lnTo>
                          <a:pt x="106" y="60"/>
                        </a:lnTo>
                        <a:lnTo>
                          <a:pt x="108" y="56"/>
                        </a:lnTo>
                        <a:lnTo>
                          <a:pt x="108" y="52"/>
                        </a:lnTo>
                        <a:lnTo>
                          <a:pt x="112" y="50"/>
                        </a:lnTo>
                        <a:lnTo>
                          <a:pt x="116" y="48"/>
                        </a:lnTo>
                        <a:lnTo>
                          <a:pt x="116" y="40"/>
                        </a:lnTo>
                        <a:lnTo>
                          <a:pt x="106" y="44"/>
                        </a:lnTo>
                        <a:lnTo>
                          <a:pt x="104" y="44"/>
                        </a:lnTo>
                        <a:lnTo>
                          <a:pt x="100" y="42"/>
                        </a:lnTo>
                        <a:lnTo>
                          <a:pt x="106" y="42"/>
                        </a:lnTo>
                        <a:lnTo>
                          <a:pt x="106" y="40"/>
                        </a:lnTo>
                        <a:lnTo>
                          <a:pt x="112" y="38"/>
                        </a:lnTo>
                        <a:lnTo>
                          <a:pt x="114" y="34"/>
                        </a:lnTo>
                        <a:lnTo>
                          <a:pt x="116" y="34"/>
                        </a:lnTo>
                        <a:lnTo>
                          <a:pt x="120" y="36"/>
                        </a:lnTo>
                        <a:lnTo>
                          <a:pt x="135" y="36"/>
                        </a:lnTo>
                        <a:lnTo>
                          <a:pt x="135" y="28"/>
                        </a:lnTo>
                        <a:lnTo>
                          <a:pt x="135" y="26"/>
                        </a:lnTo>
                        <a:lnTo>
                          <a:pt x="139" y="26"/>
                        </a:lnTo>
                        <a:lnTo>
                          <a:pt x="145" y="28"/>
                        </a:lnTo>
                        <a:lnTo>
                          <a:pt x="155" y="22"/>
                        </a:lnTo>
                        <a:lnTo>
                          <a:pt x="161" y="16"/>
                        </a:lnTo>
                        <a:lnTo>
                          <a:pt x="165" y="12"/>
                        </a:lnTo>
                        <a:lnTo>
                          <a:pt x="167" y="14"/>
                        </a:lnTo>
                        <a:lnTo>
                          <a:pt x="169" y="16"/>
                        </a:lnTo>
                        <a:lnTo>
                          <a:pt x="175" y="18"/>
                        </a:lnTo>
                        <a:lnTo>
                          <a:pt x="181" y="16"/>
                        </a:lnTo>
                        <a:lnTo>
                          <a:pt x="185" y="12"/>
                        </a:lnTo>
                        <a:lnTo>
                          <a:pt x="189" y="8"/>
                        </a:lnTo>
                        <a:lnTo>
                          <a:pt x="209" y="4"/>
                        </a:lnTo>
                        <a:lnTo>
                          <a:pt x="227" y="0"/>
                        </a:lnTo>
                        <a:lnTo>
                          <a:pt x="233" y="2"/>
                        </a:lnTo>
                        <a:lnTo>
                          <a:pt x="239" y="4"/>
                        </a:lnTo>
                        <a:lnTo>
                          <a:pt x="243" y="8"/>
                        </a:lnTo>
                        <a:lnTo>
                          <a:pt x="245" y="12"/>
                        </a:lnTo>
                        <a:lnTo>
                          <a:pt x="249" y="6"/>
                        </a:lnTo>
                        <a:lnTo>
                          <a:pt x="251" y="2"/>
                        </a:lnTo>
                        <a:lnTo>
                          <a:pt x="257" y="2"/>
                        </a:lnTo>
                        <a:lnTo>
                          <a:pt x="265" y="2"/>
                        </a:lnTo>
                        <a:lnTo>
                          <a:pt x="271" y="4"/>
                        </a:lnTo>
                        <a:lnTo>
                          <a:pt x="279" y="6"/>
                        </a:lnTo>
                        <a:lnTo>
                          <a:pt x="289" y="6"/>
                        </a:lnTo>
                        <a:lnTo>
                          <a:pt x="289" y="14"/>
                        </a:lnTo>
                        <a:lnTo>
                          <a:pt x="277" y="14"/>
                        </a:lnTo>
                        <a:lnTo>
                          <a:pt x="281" y="16"/>
                        </a:lnTo>
                        <a:lnTo>
                          <a:pt x="287" y="18"/>
                        </a:lnTo>
                        <a:lnTo>
                          <a:pt x="291" y="18"/>
                        </a:lnTo>
                        <a:lnTo>
                          <a:pt x="295" y="14"/>
                        </a:lnTo>
                        <a:lnTo>
                          <a:pt x="295" y="26"/>
                        </a:lnTo>
                        <a:lnTo>
                          <a:pt x="279" y="30"/>
                        </a:lnTo>
                        <a:lnTo>
                          <a:pt x="285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1" name="iśľiḓê"/>
                  <p:cNvSpPr/>
                  <p:nvPr/>
                </p:nvSpPr>
                <p:spPr bwMode="auto">
                  <a:xfrm>
                    <a:off x="4862942" y="2057506"/>
                    <a:ext cx="99160" cy="57443"/>
                  </a:xfrm>
                  <a:custGeom>
                    <a:avLst/>
                    <a:gdLst>
                      <a:gd name="T0" fmla="*/ 2147483647 w 58"/>
                      <a:gd name="T1" fmla="*/ 2147483647 h 34"/>
                      <a:gd name="T2" fmla="*/ 2147483647 w 58"/>
                      <a:gd name="T3" fmla="*/ 2147483647 h 34"/>
                      <a:gd name="T4" fmla="*/ 2147483647 w 58"/>
                      <a:gd name="T5" fmla="*/ 2147483647 h 34"/>
                      <a:gd name="T6" fmla="*/ 2147483647 w 58"/>
                      <a:gd name="T7" fmla="*/ 2147483647 h 34"/>
                      <a:gd name="T8" fmla="*/ 2147483647 w 58"/>
                      <a:gd name="T9" fmla="*/ 2147483647 h 34"/>
                      <a:gd name="T10" fmla="*/ 2147483647 w 58"/>
                      <a:gd name="T11" fmla="*/ 2147483647 h 34"/>
                      <a:gd name="T12" fmla="*/ 2147483647 w 58"/>
                      <a:gd name="T13" fmla="*/ 2147483647 h 34"/>
                      <a:gd name="T14" fmla="*/ 2147483647 w 58"/>
                      <a:gd name="T15" fmla="*/ 2147483647 h 34"/>
                      <a:gd name="T16" fmla="*/ 2147483647 w 58"/>
                      <a:gd name="T17" fmla="*/ 2147483647 h 34"/>
                      <a:gd name="T18" fmla="*/ 2147483647 w 58"/>
                      <a:gd name="T19" fmla="*/ 0 h 34"/>
                      <a:gd name="T20" fmla="*/ 2147483647 w 58"/>
                      <a:gd name="T21" fmla="*/ 0 h 34"/>
                      <a:gd name="T22" fmla="*/ 2147483647 w 58"/>
                      <a:gd name="T23" fmla="*/ 2147483647 h 34"/>
                      <a:gd name="T24" fmla="*/ 2147483647 w 58"/>
                      <a:gd name="T25" fmla="*/ 2147483647 h 34"/>
                      <a:gd name="T26" fmla="*/ 2147483647 w 58"/>
                      <a:gd name="T27" fmla="*/ 2147483647 h 34"/>
                      <a:gd name="T28" fmla="*/ 0 w 58"/>
                      <a:gd name="T29" fmla="*/ 2147483647 h 34"/>
                      <a:gd name="T30" fmla="*/ 2147483647 w 58"/>
                      <a:gd name="T31" fmla="*/ 2147483647 h 34"/>
                      <a:gd name="T32" fmla="*/ 2147483647 w 58"/>
                      <a:gd name="T33" fmla="*/ 2147483647 h 34"/>
                      <a:gd name="T34" fmla="*/ 2147483647 w 58"/>
                      <a:gd name="T35" fmla="*/ 2147483647 h 34"/>
                      <a:gd name="T36" fmla="*/ 2147483647 w 58"/>
                      <a:gd name="T37" fmla="*/ 2147483647 h 34"/>
                      <a:gd name="T38" fmla="*/ 2147483647 w 58"/>
                      <a:gd name="T39" fmla="*/ 2147483647 h 34"/>
                      <a:gd name="T40" fmla="*/ 2147483647 w 58"/>
                      <a:gd name="T41" fmla="*/ 2147483647 h 34"/>
                      <a:gd name="T42" fmla="*/ 2147483647 w 58"/>
                      <a:gd name="T43" fmla="*/ 2147483647 h 34"/>
                      <a:gd name="T44" fmla="*/ 2147483647 w 58"/>
                      <a:gd name="T45" fmla="*/ 2147483647 h 34"/>
                      <a:gd name="T46" fmla="*/ 2147483647 w 58"/>
                      <a:gd name="T47" fmla="*/ 2147483647 h 34"/>
                      <a:gd name="T48" fmla="*/ 2147483647 w 58"/>
                      <a:gd name="T49" fmla="*/ 2147483647 h 34"/>
                      <a:gd name="T50" fmla="*/ 2147483647 w 58"/>
                      <a:gd name="T51" fmla="*/ 2147483647 h 34"/>
                      <a:gd name="T52" fmla="*/ 2147483647 w 58"/>
                      <a:gd name="T53" fmla="*/ 2147483647 h 34"/>
                      <a:gd name="T54" fmla="*/ 2147483647 w 58"/>
                      <a:gd name="T55" fmla="*/ 2147483647 h 34"/>
                      <a:gd name="T56" fmla="*/ 2147483647 w 58"/>
                      <a:gd name="T57" fmla="*/ 2147483647 h 34"/>
                      <a:gd name="T58" fmla="*/ 2147483647 w 58"/>
                      <a:gd name="T59" fmla="*/ 2147483647 h 3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58"/>
                      <a:gd name="T91" fmla="*/ 0 h 34"/>
                      <a:gd name="T92" fmla="*/ 58 w 58"/>
                      <a:gd name="T93" fmla="*/ 34 h 3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58" h="34">
                        <a:moveTo>
                          <a:pt x="58" y="34"/>
                        </a:moveTo>
                        <a:lnTo>
                          <a:pt x="52" y="24"/>
                        </a:lnTo>
                        <a:lnTo>
                          <a:pt x="48" y="16"/>
                        </a:lnTo>
                        <a:lnTo>
                          <a:pt x="52" y="16"/>
                        </a:lnTo>
                        <a:lnTo>
                          <a:pt x="54" y="14"/>
                        </a:lnTo>
                        <a:lnTo>
                          <a:pt x="54" y="4"/>
                        </a:lnTo>
                        <a:lnTo>
                          <a:pt x="48" y="6"/>
                        </a:lnTo>
                        <a:lnTo>
                          <a:pt x="44" y="6"/>
                        </a:lnTo>
                        <a:lnTo>
                          <a:pt x="40" y="4"/>
                        </a:lnTo>
                        <a:lnTo>
                          <a:pt x="32" y="0"/>
                        </a:lnTo>
                        <a:lnTo>
                          <a:pt x="24" y="0"/>
                        </a:lnTo>
                        <a:lnTo>
                          <a:pt x="14" y="2"/>
                        </a:lnTo>
                        <a:lnTo>
                          <a:pt x="6" y="6"/>
                        </a:lnTo>
                        <a:lnTo>
                          <a:pt x="2" y="8"/>
                        </a:lnTo>
                        <a:lnTo>
                          <a:pt x="0" y="10"/>
                        </a:lnTo>
                        <a:lnTo>
                          <a:pt x="2" y="16"/>
                        </a:lnTo>
                        <a:lnTo>
                          <a:pt x="6" y="20"/>
                        </a:lnTo>
                        <a:lnTo>
                          <a:pt x="10" y="22"/>
                        </a:lnTo>
                        <a:lnTo>
                          <a:pt x="18" y="24"/>
                        </a:lnTo>
                        <a:lnTo>
                          <a:pt x="26" y="22"/>
                        </a:lnTo>
                        <a:lnTo>
                          <a:pt x="30" y="22"/>
                        </a:lnTo>
                        <a:lnTo>
                          <a:pt x="34" y="24"/>
                        </a:lnTo>
                        <a:lnTo>
                          <a:pt x="36" y="28"/>
                        </a:lnTo>
                        <a:lnTo>
                          <a:pt x="38" y="32"/>
                        </a:lnTo>
                        <a:lnTo>
                          <a:pt x="42" y="34"/>
                        </a:lnTo>
                        <a:lnTo>
                          <a:pt x="44" y="34"/>
                        </a:lnTo>
                        <a:lnTo>
                          <a:pt x="46" y="30"/>
                        </a:lnTo>
                        <a:lnTo>
                          <a:pt x="50" y="30"/>
                        </a:lnTo>
                        <a:lnTo>
                          <a:pt x="54" y="32"/>
                        </a:lnTo>
                        <a:lnTo>
                          <a:pt x="58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2" name="íš1îḑê"/>
                  <p:cNvSpPr/>
                  <p:nvPr/>
                </p:nvSpPr>
                <p:spPr bwMode="auto">
                  <a:xfrm>
                    <a:off x="4824380" y="2093934"/>
                    <a:ext cx="148739" cy="86865"/>
                  </a:xfrm>
                  <a:custGeom>
                    <a:avLst/>
                    <a:gdLst>
                      <a:gd name="T0" fmla="*/ 2147483647 w 86"/>
                      <a:gd name="T1" fmla="*/ 2147483647 h 50"/>
                      <a:gd name="T2" fmla="*/ 2147483647 w 86"/>
                      <a:gd name="T3" fmla="*/ 2147483647 h 50"/>
                      <a:gd name="T4" fmla="*/ 2147483647 w 86"/>
                      <a:gd name="T5" fmla="*/ 2147483647 h 50"/>
                      <a:gd name="T6" fmla="*/ 2147483647 w 86"/>
                      <a:gd name="T7" fmla="*/ 2147483647 h 50"/>
                      <a:gd name="T8" fmla="*/ 2147483647 w 86"/>
                      <a:gd name="T9" fmla="*/ 2147483647 h 50"/>
                      <a:gd name="T10" fmla="*/ 2147483647 w 86"/>
                      <a:gd name="T11" fmla="*/ 2147483647 h 50"/>
                      <a:gd name="T12" fmla="*/ 2147483647 w 86"/>
                      <a:gd name="T13" fmla="*/ 2147483647 h 50"/>
                      <a:gd name="T14" fmla="*/ 2147483647 w 86"/>
                      <a:gd name="T15" fmla="*/ 2147483647 h 50"/>
                      <a:gd name="T16" fmla="*/ 2147483647 w 86"/>
                      <a:gd name="T17" fmla="*/ 2147483647 h 50"/>
                      <a:gd name="T18" fmla="*/ 2147483647 w 86"/>
                      <a:gd name="T19" fmla="*/ 2147483647 h 50"/>
                      <a:gd name="T20" fmla="*/ 2147483647 w 86"/>
                      <a:gd name="T21" fmla="*/ 2147483647 h 50"/>
                      <a:gd name="T22" fmla="*/ 2147483647 w 86"/>
                      <a:gd name="T23" fmla="*/ 2147483647 h 50"/>
                      <a:gd name="T24" fmla="*/ 2147483647 w 86"/>
                      <a:gd name="T25" fmla="*/ 2147483647 h 50"/>
                      <a:gd name="T26" fmla="*/ 2147483647 w 86"/>
                      <a:gd name="T27" fmla="*/ 2147483647 h 50"/>
                      <a:gd name="T28" fmla="*/ 2147483647 w 86"/>
                      <a:gd name="T29" fmla="*/ 2147483647 h 50"/>
                      <a:gd name="T30" fmla="*/ 2147483647 w 86"/>
                      <a:gd name="T31" fmla="*/ 2147483647 h 50"/>
                      <a:gd name="T32" fmla="*/ 2147483647 w 86"/>
                      <a:gd name="T33" fmla="*/ 2147483647 h 50"/>
                      <a:gd name="T34" fmla="*/ 2147483647 w 86"/>
                      <a:gd name="T35" fmla="*/ 0 h 50"/>
                      <a:gd name="T36" fmla="*/ 2147483647 w 86"/>
                      <a:gd name="T37" fmla="*/ 0 h 50"/>
                      <a:gd name="T38" fmla="*/ 2147483647 w 86"/>
                      <a:gd name="T39" fmla="*/ 2147483647 h 50"/>
                      <a:gd name="T40" fmla="*/ 2147483647 w 86"/>
                      <a:gd name="T41" fmla="*/ 2147483647 h 50"/>
                      <a:gd name="T42" fmla="*/ 2147483647 w 86"/>
                      <a:gd name="T43" fmla="*/ 2147483647 h 50"/>
                      <a:gd name="T44" fmla="*/ 2147483647 w 86"/>
                      <a:gd name="T45" fmla="*/ 2147483647 h 50"/>
                      <a:gd name="T46" fmla="*/ 2147483647 w 86"/>
                      <a:gd name="T47" fmla="*/ 2147483647 h 50"/>
                      <a:gd name="T48" fmla="*/ 2147483647 w 86"/>
                      <a:gd name="T49" fmla="*/ 2147483647 h 50"/>
                      <a:gd name="T50" fmla="*/ 2147483647 w 86"/>
                      <a:gd name="T51" fmla="*/ 2147483647 h 50"/>
                      <a:gd name="T52" fmla="*/ 2147483647 w 86"/>
                      <a:gd name="T53" fmla="*/ 2147483647 h 50"/>
                      <a:gd name="T54" fmla="*/ 2147483647 w 86"/>
                      <a:gd name="T55" fmla="*/ 2147483647 h 50"/>
                      <a:gd name="T56" fmla="*/ 2147483647 w 86"/>
                      <a:gd name="T57" fmla="*/ 2147483647 h 50"/>
                      <a:gd name="T58" fmla="*/ 2147483647 w 86"/>
                      <a:gd name="T59" fmla="*/ 2147483647 h 50"/>
                      <a:gd name="T60" fmla="*/ 2147483647 w 86"/>
                      <a:gd name="T61" fmla="*/ 2147483647 h 50"/>
                      <a:gd name="T62" fmla="*/ 2147483647 w 86"/>
                      <a:gd name="T63" fmla="*/ 2147483647 h 50"/>
                      <a:gd name="T64" fmla="*/ 2147483647 w 86"/>
                      <a:gd name="T65" fmla="*/ 2147483647 h 50"/>
                      <a:gd name="T66" fmla="*/ 2147483647 w 86"/>
                      <a:gd name="T67" fmla="*/ 2147483647 h 50"/>
                      <a:gd name="T68" fmla="*/ 2147483647 w 86"/>
                      <a:gd name="T69" fmla="*/ 2147483647 h 50"/>
                      <a:gd name="T70" fmla="*/ 2147483647 w 86"/>
                      <a:gd name="T71" fmla="*/ 2147483647 h 50"/>
                      <a:gd name="T72" fmla="*/ 0 w 86"/>
                      <a:gd name="T73" fmla="*/ 2147483647 h 50"/>
                      <a:gd name="T74" fmla="*/ 2147483647 w 86"/>
                      <a:gd name="T75" fmla="*/ 2147483647 h 50"/>
                      <a:gd name="T76" fmla="*/ 2147483647 w 86"/>
                      <a:gd name="T77" fmla="*/ 2147483647 h 50"/>
                      <a:gd name="T78" fmla="*/ 2147483647 w 86"/>
                      <a:gd name="T79" fmla="*/ 2147483647 h 50"/>
                      <a:gd name="T80" fmla="*/ 2147483647 w 86"/>
                      <a:gd name="T81" fmla="*/ 2147483647 h 50"/>
                      <a:gd name="T82" fmla="*/ 2147483647 w 86"/>
                      <a:gd name="T83" fmla="*/ 2147483647 h 50"/>
                      <a:gd name="T84" fmla="*/ 2147483647 w 86"/>
                      <a:gd name="T85" fmla="*/ 2147483647 h 50"/>
                      <a:gd name="T86" fmla="*/ 2147483647 w 86"/>
                      <a:gd name="T87" fmla="*/ 2147483647 h 50"/>
                      <a:gd name="T88" fmla="*/ 2147483647 w 86"/>
                      <a:gd name="T89" fmla="*/ 2147483647 h 50"/>
                      <a:gd name="T90" fmla="*/ 2147483647 w 86"/>
                      <a:gd name="T91" fmla="*/ 2147483647 h 50"/>
                      <a:gd name="T92" fmla="*/ 2147483647 w 86"/>
                      <a:gd name="T93" fmla="*/ 2147483647 h 50"/>
                      <a:gd name="T94" fmla="*/ 2147483647 w 86"/>
                      <a:gd name="T95" fmla="*/ 2147483647 h 50"/>
                      <a:gd name="T96" fmla="*/ 2147483647 w 86"/>
                      <a:gd name="T97" fmla="*/ 2147483647 h 50"/>
                      <a:gd name="T98" fmla="*/ 2147483647 w 86"/>
                      <a:gd name="T99" fmla="*/ 2147483647 h 50"/>
                      <a:gd name="T100" fmla="*/ 2147483647 w 86"/>
                      <a:gd name="T101" fmla="*/ 2147483647 h 50"/>
                      <a:gd name="T102" fmla="*/ 2147483647 w 86"/>
                      <a:gd name="T103" fmla="*/ 2147483647 h 50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86"/>
                      <a:gd name="T157" fmla="*/ 0 h 50"/>
                      <a:gd name="T158" fmla="*/ 86 w 86"/>
                      <a:gd name="T159" fmla="*/ 50 h 50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86" h="50">
                        <a:moveTo>
                          <a:pt x="68" y="50"/>
                        </a:moveTo>
                        <a:lnTo>
                          <a:pt x="74" y="50"/>
                        </a:lnTo>
                        <a:lnTo>
                          <a:pt x="80" y="48"/>
                        </a:lnTo>
                        <a:lnTo>
                          <a:pt x="84" y="46"/>
                        </a:lnTo>
                        <a:lnTo>
                          <a:pt x="86" y="42"/>
                        </a:lnTo>
                        <a:lnTo>
                          <a:pt x="86" y="38"/>
                        </a:lnTo>
                        <a:lnTo>
                          <a:pt x="84" y="30"/>
                        </a:lnTo>
                        <a:lnTo>
                          <a:pt x="84" y="26"/>
                        </a:lnTo>
                        <a:lnTo>
                          <a:pt x="80" y="12"/>
                        </a:lnTo>
                        <a:lnTo>
                          <a:pt x="76" y="10"/>
                        </a:lnTo>
                        <a:lnTo>
                          <a:pt x="72" y="8"/>
                        </a:lnTo>
                        <a:lnTo>
                          <a:pt x="68" y="8"/>
                        </a:lnTo>
                        <a:lnTo>
                          <a:pt x="66" y="12"/>
                        </a:lnTo>
                        <a:lnTo>
                          <a:pt x="64" y="12"/>
                        </a:lnTo>
                        <a:lnTo>
                          <a:pt x="60" y="10"/>
                        </a:lnTo>
                        <a:lnTo>
                          <a:pt x="58" y="6"/>
                        </a:lnTo>
                        <a:lnTo>
                          <a:pt x="56" y="2"/>
                        </a:lnTo>
                        <a:lnTo>
                          <a:pt x="52" y="0"/>
                        </a:lnTo>
                        <a:lnTo>
                          <a:pt x="48" y="0"/>
                        </a:lnTo>
                        <a:lnTo>
                          <a:pt x="40" y="2"/>
                        </a:lnTo>
                        <a:lnTo>
                          <a:pt x="42" y="4"/>
                        </a:lnTo>
                        <a:lnTo>
                          <a:pt x="44" y="12"/>
                        </a:lnTo>
                        <a:lnTo>
                          <a:pt x="42" y="16"/>
                        </a:lnTo>
                        <a:lnTo>
                          <a:pt x="42" y="18"/>
                        </a:lnTo>
                        <a:lnTo>
                          <a:pt x="38" y="22"/>
                        </a:lnTo>
                        <a:lnTo>
                          <a:pt x="32" y="24"/>
                        </a:lnTo>
                        <a:lnTo>
                          <a:pt x="30" y="24"/>
                        </a:lnTo>
                        <a:lnTo>
                          <a:pt x="28" y="22"/>
                        </a:lnTo>
                        <a:lnTo>
                          <a:pt x="24" y="18"/>
                        </a:lnTo>
                        <a:lnTo>
                          <a:pt x="18" y="12"/>
                        </a:lnTo>
                        <a:lnTo>
                          <a:pt x="16" y="10"/>
                        </a:lnTo>
                        <a:lnTo>
                          <a:pt x="12" y="10"/>
                        </a:lnTo>
                        <a:lnTo>
                          <a:pt x="8" y="10"/>
                        </a:lnTo>
                        <a:lnTo>
                          <a:pt x="6" y="12"/>
                        </a:lnTo>
                        <a:lnTo>
                          <a:pt x="2" y="20"/>
                        </a:lnTo>
                        <a:lnTo>
                          <a:pt x="2" y="26"/>
                        </a:lnTo>
                        <a:lnTo>
                          <a:pt x="0" y="30"/>
                        </a:lnTo>
                        <a:lnTo>
                          <a:pt x="2" y="38"/>
                        </a:lnTo>
                        <a:lnTo>
                          <a:pt x="2" y="36"/>
                        </a:lnTo>
                        <a:lnTo>
                          <a:pt x="4" y="34"/>
                        </a:lnTo>
                        <a:lnTo>
                          <a:pt x="12" y="34"/>
                        </a:lnTo>
                        <a:lnTo>
                          <a:pt x="24" y="34"/>
                        </a:lnTo>
                        <a:lnTo>
                          <a:pt x="28" y="36"/>
                        </a:lnTo>
                        <a:lnTo>
                          <a:pt x="34" y="38"/>
                        </a:lnTo>
                        <a:lnTo>
                          <a:pt x="42" y="36"/>
                        </a:lnTo>
                        <a:lnTo>
                          <a:pt x="50" y="32"/>
                        </a:lnTo>
                        <a:lnTo>
                          <a:pt x="54" y="38"/>
                        </a:lnTo>
                        <a:lnTo>
                          <a:pt x="58" y="40"/>
                        </a:lnTo>
                        <a:lnTo>
                          <a:pt x="58" y="44"/>
                        </a:lnTo>
                        <a:lnTo>
                          <a:pt x="60" y="48"/>
                        </a:lnTo>
                        <a:lnTo>
                          <a:pt x="66" y="50"/>
                        </a:lnTo>
                        <a:lnTo>
                          <a:pt x="68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3" name="î$ľïḍê"/>
                  <p:cNvSpPr/>
                  <p:nvPr/>
                </p:nvSpPr>
                <p:spPr bwMode="auto">
                  <a:xfrm>
                    <a:off x="4824380" y="2148575"/>
                    <a:ext cx="111555" cy="78458"/>
                  </a:xfrm>
                  <a:custGeom>
                    <a:avLst/>
                    <a:gdLst>
                      <a:gd name="T0" fmla="*/ 2147483647 w 64"/>
                      <a:gd name="T1" fmla="*/ 2147483647 h 48"/>
                      <a:gd name="T2" fmla="*/ 2147483647 w 64"/>
                      <a:gd name="T3" fmla="*/ 2147483647 h 48"/>
                      <a:gd name="T4" fmla="*/ 2147483647 w 64"/>
                      <a:gd name="T5" fmla="*/ 2147483647 h 48"/>
                      <a:gd name="T6" fmla="*/ 2147483647 w 64"/>
                      <a:gd name="T7" fmla="*/ 2147483647 h 48"/>
                      <a:gd name="T8" fmla="*/ 2147483647 w 64"/>
                      <a:gd name="T9" fmla="*/ 2147483647 h 48"/>
                      <a:gd name="T10" fmla="*/ 2147483647 w 64"/>
                      <a:gd name="T11" fmla="*/ 0 h 48"/>
                      <a:gd name="T12" fmla="*/ 2147483647 w 64"/>
                      <a:gd name="T13" fmla="*/ 2147483647 h 48"/>
                      <a:gd name="T14" fmla="*/ 2147483647 w 64"/>
                      <a:gd name="T15" fmla="*/ 2147483647 h 48"/>
                      <a:gd name="T16" fmla="*/ 2147483647 w 64"/>
                      <a:gd name="T17" fmla="*/ 2147483647 h 48"/>
                      <a:gd name="T18" fmla="*/ 2147483647 w 64"/>
                      <a:gd name="T19" fmla="*/ 2147483647 h 48"/>
                      <a:gd name="T20" fmla="*/ 2147483647 w 64"/>
                      <a:gd name="T21" fmla="*/ 2147483647 h 48"/>
                      <a:gd name="T22" fmla="*/ 2147483647 w 64"/>
                      <a:gd name="T23" fmla="*/ 2147483647 h 48"/>
                      <a:gd name="T24" fmla="*/ 2147483647 w 64"/>
                      <a:gd name="T25" fmla="*/ 2147483647 h 48"/>
                      <a:gd name="T26" fmla="*/ 0 w 64"/>
                      <a:gd name="T27" fmla="*/ 2147483647 h 48"/>
                      <a:gd name="T28" fmla="*/ 0 w 64"/>
                      <a:gd name="T29" fmla="*/ 2147483647 h 48"/>
                      <a:gd name="T30" fmla="*/ 2147483647 w 64"/>
                      <a:gd name="T31" fmla="*/ 2147483647 h 48"/>
                      <a:gd name="T32" fmla="*/ 2147483647 w 64"/>
                      <a:gd name="T33" fmla="*/ 2147483647 h 48"/>
                      <a:gd name="T34" fmla="*/ 2147483647 w 64"/>
                      <a:gd name="T35" fmla="*/ 2147483647 h 48"/>
                      <a:gd name="T36" fmla="*/ 2147483647 w 64"/>
                      <a:gd name="T37" fmla="*/ 2147483647 h 48"/>
                      <a:gd name="T38" fmla="*/ 2147483647 w 64"/>
                      <a:gd name="T39" fmla="*/ 2147483647 h 48"/>
                      <a:gd name="T40" fmla="*/ 2147483647 w 64"/>
                      <a:gd name="T41" fmla="*/ 2147483647 h 48"/>
                      <a:gd name="T42" fmla="*/ 2147483647 w 64"/>
                      <a:gd name="T43" fmla="*/ 2147483647 h 48"/>
                      <a:gd name="T44" fmla="*/ 2147483647 w 64"/>
                      <a:gd name="T45" fmla="*/ 2147483647 h 48"/>
                      <a:gd name="T46" fmla="*/ 2147483647 w 64"/>
                      <a:gd name="T47" fmla="*/ 2147483647 h 48"/>
                      <a:gd name="T48" fmla="*/ 2147483647 w 64"/>
                      <a:gd name="T49" fmla="*/ 2147483647 h 48"/>
                      <a:gd name="T50" fmla="*/ 2147483647 w 64"/>
                      <a:gd name="T51" fmla="*/ 2147483647 h 48"/>
                      <a:gd name="T52" fmla="*/ 2147483647 w 64"/>
                      <a:gd name="T53" fmla="*/ 2147483647 h 48"/>
                      <a:gd name="T54" fmla="*/ 2147483647 w 64"/>
                      <a:gd name="T55" fmla="*/ 2147483647 h 48"/>
                      <a:gd name="T56" fmla="*/ 2147483647 w 64"/>
                      <a:gd name="T57" fmla="*/ 2147483647 h 48"/>
                      <a:gd name="T58" fmla="*/ 2147483647 w 64"/>
                      <a:gd name="T59" fmla="*/ 2147483647 h 48"/>
                      <a:gd name="T60" fmla="*/ 2147483647 w 64"/>
                      <a:gd name="T61" fmla="*/ 2147483647 h 48"/>
                      <a:gd name="T62" fmla="*/ 2147483647 w 64"/>
                      <a:gd name="T63" fmla="*/ 2147483647 h 48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64"/>
                      <a:gd name="T97" fmla="*/ 0 h 48"/>
                      <a:gd name="T98" fmla="*/ 64 w 64"/>
                      <a:gd name="T99" fmla="*/ 48 h 48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64" h="48">
                        <a:moveTo>
                          <a:pt x="64" y="18"/>
                        </a:moveTo>
                        <a:lnTo>
                          <a:pt x="60" y="16"/>
                        </a:lnTo>
                        <a:lnTo>
                          <a:pt x="58" y="12"/>
                        </a:lnTo>
                        <a:lnTo>
                          <a:pt x="58" y="8"/>
                        </a:lnTo>
                        <a:lnTo>
                          <a:pt x="54" y="6"/>
                        </a:lnTo>
                        <a:lnTo>
                          <a:pt x="50" y="0"/>
                        </a:lnTo>
                        <a:lnTo>
                          <a:pt x="42" y="4"/>
                        </a:lnTo>
                        <a:lnTo>
                          <a:pt x="34" y="6"/>
                        </a:lnTo>
                        <a:lnTo>
                          <a:pt x="28" y="4"/>
                        </a:lnTo>
                        <a:lnTo>
                          <a:pt x="24" y="2"/>
                        </a:lnTo>
                        <a:lnTo>
                          <a:pt x="12" y="2"/>
                        </a:lnTo>
                        <a:lnTo>
                          <a:pt x="4" y="2"/>
                        </a:lnTo>
                        <a:lnTo>
                          <a:pt x="2" y="4"/>
                        </a:lnTo>
                        <a:lnTo>
                          <a:pt x="0" y="6"/>
                        </a:lnTo>
                        <a:lnTo>
                          <a:pt x="0" y="20"/>
                        </a:lnTo>
                        <a:lnTo>
                          <a:pt x="8" y="20"/>
                        </a:lnTo>
                        <a:lnTo>
                          <a:pt x="16" y="20"/>
                        </a:lnTo>
                        <a:lnTo>
                          <a:pt x="22" y="22"/>
                        </a:lnTo>
                        <a:lnTo>
                          <a:pt x="28" y="24"/>
                        </a:lnTo>
                        <a:lnTo>
                          <a:pt x="26" y="36"/>
                        </a:lnTo>
                        <a:lnTo>
                          <a:pt x="30" y="40"/>
                        </a:lnTo>
                        <a:lnTo>
                          <a:pt x="32" y="40"/>
                        </a:lnTo>
                        <a:lnTo>
                          <a:pt x="34" y="42"/>
                        </a:lnTo>
                        <a:lnTo>
                          <a:pt x="38" y="46"/>
                        </a:lnTo>
                        <a:lnTo>
                          <a:pt x="40" y="48"/>
                        </a:lnTo>
                        <a:lnTo>
                          <a:pt x="44" y="46"/>
                        </a:lnTo>
                        <a:lnTo>
                          <a:pt x="50" y="46"/>
                        </a:lnTo>
                        <a:lnTo>
                          <a:pt x="56" y="34"/>
                        </a:lnTo>
                        <a:lnTo>
                          <a:pt x="58" y="30"/>
                        </a:lnTo>
                        <a:lnTo>
                          <a:pt x="64" y="24"/>
                        </a:lnTo>
                        <a:lnTo>
                          <a:pt x="64" y="20"/>
                        </a:lnTo>
                        <a:lnTo>
                          <a:pt x="64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4" name="íṡľíḓé"/>
                  <p:cNvSpPr/>
                  <p:nvPr/>
                </p:nvSpPr>
                <p:spPr bwMode="auto">
                  <a:xfrm>
                    <a:off x="4802344" y="2182200"/>
                    <a:ext cx="71616" cy="26620"/>
                  </a:xfrm>
                  <a:custGeom>
                    <a:avLst/>
                    <a:gdLst>
                      <a:gd name="T0" fmla="*/ 2147483647 w 40"/>
                      <a:gd name="T1" fmla="*/ 2147483647 h 16"/>
                      <a:gd name="T2" fmla="*/ 2147483647 w 40"/>
                      <a:gd name="T3" fmla="*/ 2147483647 h 16"/>
                      <a:gd name="T4" fmla="*/ 2147483647 w 40"/>
                      <a:gd name="T5" fmla="*/ 2147483647 h 16"/>
                      <a:gd name="T6" fmla="*/ 2147483647 w 40"/>
                      <a:gd name="T7" fmla="*/ 0 h 16"/>
                      <a:gd name="T8" fmla="*/ 2147483647 w 40"/>
                      <a:gd name="T9" fmla="*/ 0 h 16"/>
                      <a:gd name="T10" fmla="*/ 2147483647 w 40"/>
                      <a:gd name="T11" fmla="*/ 0 h 16"/>
                      <a:gd name="T12" fmla="*/ 2147483647 w 40"/>
                      <a:gd name="T13" fmla="*/ 2147483647 h 16"/>
                      <a:gd name="T14" fmla="*/ 2147483647 w 40"/>
                      <a:gd name="T15" fmla="*/ 2147483647 h 16"/>
                      <a:gd name="T16" fmla="*/ 2147483647 w 40"/>
                      <a:gd name="T17" fmla="*/ 2147483647 h 16"/>
                      <a:gd name="T18" fmla="*/ 2147483647 w 40"/>
                      <a:gd name="T19" fmla="*/ 2147483647 h 16"/>
                      <a:gd name="T20" fmla="*/ 0 w 40"/>
                      <a:gd name="T21" fmla="*/ 2147483647 h 16"/>
                      <a:gd name="T22" fmla="*/ 2147483647 w 40"/>
                      <a:gd name="T23" fmla="*/ 2147483647 h 1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0"/>
                      <a:gd name="T37" fmla="*/ 0 h 16"/>
                      <a:gd name="T38" fmla="*/ 40 w 40"/>
                      <a:gd name="T39" fmla="*/ 16 h 1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0" h="16">
                        <a:moveTo>
                          <a:pt x="38" y="16"/>
                        </a:moveTo>
                        <a:lnTo>
                          <a:pt x="40" y="4"/>
                        </a:lnTo>
                        <a:lnTo>
                          <a:pt x="34" y="2"/>
                        </a:lnTo>
                        <a:lnTo>
                          <a:pt x="28" y="0"/>
                        </a:lnTo>
                        <a:lnTo>
                          <a:pt x="20" y="0"/>
                        </a:lnTo>
                        <a:lnTo>
                          <a:pt x="14" y="0"/>
                        </a:lnTo>
                        <a:lnTo>
                          <a:pt x="12" y="6"/>
                        </a:lnTo>
                        <a:lnTo>
                          <a:pt x="8" y="6"/>
                        </a:lnTo>
                        <a:lnTo>
                          <a:pt x="4" y="8"/>
                        </a:lnTo>
                        <a:lnTo>
                          <a:pt x="2" y="12"/>
                        </a:lnTo>
                        <a:lnTo>
                          <a:pt x="0" y="16"/>
                        </a:lnTo>
                        <a:lnTo>
                          <a:pt x="38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5" name="iṡḻíďê"/>
                  <p:cNvSpPr/>
                  <p:nvPr/>
                </p:nvSpPr>
                <p:spPr bwMode="auto">
                  <a:xfrm>
                    <a:off x="4098588" y="2580100"/>
                    <a:ext cx="71616" cy="149914"/>
                  </a:xfrm>
                  <a:custGeom>
                    <a:avLst/>
                    <a:gdLst>
                      <a:gd name="T0" fmla="*/ 2147483647 w 40"/>
                      <a:gd name="T1" fmla="*/ 2147483647 h 90"/>
                      <a:gd name="T2" fmla="*/ 2147483647 w 40"/>
                      <a:gd name="T3" fmla="*/ 2147483647 h 90"/>
                      <a:gd name="T4" fmla="*/ 2147483647 w 40"/>
                      <a:gd name="T5" fmla="*/ 2147483647 h 90"/>
                      <a:gd name="T6" fmla="*/ 2147483647 w 40"/>
                      <a:gd name="T7" fmla="*/ 2147483647 h 90"/>
                      <a:gd name="T8" fmla="*/ 2147483647 w 40"/>
                      <a:gd name="T9" fmla="*/ 2147483647 h 90"/>
                      <a:gd name="T10" fmla="*/ 2147483647 w 40"/>
                      <a:gd name="T11" fmla="*/ 2147483647 h 90"/>
                      <a:gd name="T12" fmla="*/ 2147483647 w 40"/>
                      <a:gd name="T13" fmla="*/ 2147483647 h 90"/>
                      <a:gd name="T14" fmla="*/ 2147483647 w 40"/>
                      <a:gd name="T15" fmla="*/ 2147483647 h 90"/>
                      <a:gd name="T16" fmla="*/ 0 w 40"/>
                      <a:gd name="T17" fmla="*/ 2147483647 h 90"/>
                      <a:gd name="T18" fmla="*/ 0 w 40"/>
                      <a:gd name="T19" fmla="*/ 2147483647 h 90"/>
                      <a:gd name="T20" fmla="*/ 0 w 40"/>
                      <a:gd name="T21" fmla="*/ 2147483647 h 90"/>
                      <a:gd name="T22" fmla="*/ 2147483647 w 40"/>
                      <a:gd name="T23" fmla="*/ 2147483647 h 90"/>
                      <a:gd name="T24" fmla="*/ 2147483647 w 40"/>
                      <a:gd name="T25" fmla="*/ 2147483647 h 90"/>
                      <a:gd name="T26" fmla="*/ 2147483647 w 40"/>
                      <a:gd name="T27" fmla="*/ 2147483647 h 90"/>
                      <a:gd name="T28" fmla="*/ 2147483647 w 40"/>
                      <a:gd name="T29" fmla="*/ 2147483647 h 90"/>
                      <a:gd name="T30" fmla="*/ 2147483647 w 40"/>
                      <a:gd name="T31" fmla="*/ 2147483647 h 90"/>
                      <a:gd name="T32" fmla="*/ 2147483647 w 40"/>
                      <a:gd name="T33" fmla="*/ 2147483647 h 90"/>
                      <a:gd name="T34" fmla="*/ 2147483647 w 40"/>
                      <a:gd name="T35" fmla="*/ 2147483647 h 90"/>
                      <a:gd name="T36" fmla="*/ 2147483647 w 40"/>
                      <a:gd name="T37" fmla="*/ 2147483647 h 90"/>
                      <a:gd name="T38" fmla="*/ 2147483647 w 40"/>
                      <a:gd name="T39" fmla="*/ 2147483647 h 90"/>
                      <a:gd name="T40" fmla="*/ 2147483647 w 40"/>
                      <a:gd name="T41" fmla="*/ 2147483647 h 90"/>
                      <a:gd name="T42" fmla="*/ 2147483647 w 40"/>
                      <a:gd name="T43" fmla="*/ 0 h 90"/>
                      <a:gd name="T44" fmla="*/ 2147483647 w 40"/>
                      <a:gd name="T45" fmla="*/ 2147483647 h 90"/>
                      <a:gd name="T46" fmla="*/ 2147483647 w 40"/>
                      <a:gd name="T47" fmla="*/ 2147483647 h 90"/>
                      <a:gd name="T48" fmla="*/ 2147483647 w 40"/>
                      <a:gd name="T49" fmla="*/ 2147483647 h 90"/>
                      <a:gd name="T50" fmla="*/ 2147483647 w 40"/>
                      <a:gd name="T51" fmla="*/ 2147483647 h 90"/>
                      <a:gd name="T52" fmla="*/ 2147483647 w 40"/>
                      <a:gd name="T53" fmla="*/ 2147483647 h 90"/>
                      <a:gd name="T54" fmla="*/ 2147483647 w 40"/>
                      <a:gd name="T55" fmla="*/ 2147483647 h 90"/>
                      <a:gd name="T56" fmla="*/ 2147483647 w 40"/>
                      <a:gd name="T57" fmla="*/ 2147483647 h 90"/>
                      <a:gd name="T58" fmla="*/ 2147483647 w 40"/>
                      <a:gd name="T59" fmla="*/ 2147483647 h 90"/>
                      <a:gd name="T60" fmla="*/ 2147483647 w 40"/>
                      <a:gd name="T61" fmla="*/ 2147483647 h 90"/>
                      <a:gd name="T62" fmla="*/ 2147483647 w 40"/>
                      <a:gd name="T63" fmla="*/ 2147483647 h 90"/>
                      <a:gd name="T64" fmla="*/ 2147483647 w 40"/>
                      <a:gd name="T65" fmla="*/ 2147483647 h 90"/>
                      <a:gd name="T66" fmla="*/ 2147483647 w 40"/>
                      <a:gd name="T67" fmla="*/ 2147483647 h 90"/>
                      <a:gd name="T68" fmla="*/ 2147483647 w 40"/>
                      <a:gd name="T69" fmla="*/ 2147483647 h 90"/>
                      <a:gd name="T70" fmla="*/ 2147483647 w 40"/>
                      <a:gd name="T71" fmla="*/ 2147483647 h 90"/>
                      <a:gd name="T72" fmla="*/ 2147483647 w 40"/>
                      <a:gd name="T73" fmla="*/ 2147483647 h 90"/>
                      <a:gd name="T74" fmla="*/ 2147483647 w 40"/>
                      <a:gd name="T75" fmla="*/ 2147483647 h 90"/>
                      <a:gd name="T76" fmla="*/ 2147483647 w 40"/>
                      <a:gd name="T77" fmla="*/ 2147483647 h 90"/>
                      <a:gd name="T78" fmla="*/ 2147483647 w 40"/>
                      <a:gd name="T79" fmla="*/ 2147483647 h 90"/>
                      <a:gd name="T80" fmla="*/ 2147483647 w 40"/>
                      <a:gd name="T81" fmla="*/ 2147483647 h 90"/>
                      <a:gd name="T82" fmla="*/ 2147483647 w 40"/>
                      <a:gd name="T83" fmla="*/ 2147483647 h 9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40"/>
                      <a:gd name="T127" fmla="*/ 0 h 90"/>
                      <a:gd name="T128" fmla="*/ 40 w 40"/>
                      <a:gd name="T129" fmla="*/ 90 h 9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40" h="90">
                        <a:moveTo>
                          <a:pt x="24" y="90"/>
                        </a:moveTo>
                        <a:lnTo>
                          <a:pt x="16" y="90"/>
                        </a:lnTo>
                        <a:lnTo>
                          <a:pt x="12" y="90"/>
                        </a:lnTo>
                        <a:lnTo>
                          <a:pt x="8" y="90"/>
                        </a:lnTo>
                        <a:lnTo>
                          <a:pt x="6" y="76"/>
                        </a:lnTo>
                        <a:lnTo>
                          <a:pt x="8" y="66"/>
                        </a:lnTo>
                        <a:lnTo>
                          <a:pt x="6" y="64"/>
                        </a:lnTo>
                        <a:lnTo>
                          <a:pt x="4" y="64"/>
                        </a:lnTo>
                        <a:lnTo>
                          <a:pt x="0" y="62"/>
                        </a:lnTo>
                        <a:lnTo>
                          <a:pt x="0" y="58"/>
                        </a:lnTo>
                        <a:lnTo>
                          <a:pt x="0" y="52"/>
                        </a:lnTo>
                        <a:lnTo>
                          <a:pt x="2" y="48"/>
                        </a:lnTo>
                        <a:lnTo>
                          <a:pt x="6" y="38"/>
                        </a:lnTo>
                        <a:lnTo>
                          <a:pt x="10" y="32"/>
                        </a:lnTo>
                        <a:lnTo>
                          <a:pt x="12" y="26"/>
                        </a:lnTo>
                        <a:lnTo>
                          <a:pt x="12" y="22"/>
                        </a:lnTo>
                        <a:lnTo>
                          <a:pt x="12" y="18"/>
                        </a:lnTo>
                        <a:lnTo>
                          <a:pt x="10" y="16"/>
                        </a:lnTo>
                        <a:lnTo>
                          <a:pt x="8" y="14"/>
                        </a:lnTo>
                        <a:lnTo>
                          <a:pt x="8" y="12"/>
                        </a:lnTo>
                        <a:lnTo>
                          <a:pt x="10" y="6"/>
                        </a:lnTo>
                        <a:lnTo>
                          <a:pt x="12" y="0"/>
                        </a:lnTo>
                        <a:lnTo>
                          <a:pt x="16" y="4"/>
                        </a:lnTo>
                        <a:lnTo>
                          <a:pt x="22" y="6"/>
                        </a:lnTo>
                        <a:lnTo>
                          <a:pt x="36" y="6"/>
                        </a:lnTo>
                        <a:lnTo>
                          <a:pt x="38" y="8"/>
                        </a:lnTo>
                        <a:lnTo>
                          <a:pt x="40" y="12"/>
                        </a:lnTo>
                        <a:lnTo>
                          <a:pt x="38" y="24"/>
                        </a:lnTo>
                        <a:lnTo>
                          <a:pt x="34" y="34"/>
                        </a:lnTo>
                        <a:lnTo>
                          <a:pt x="30" y="40"/>
                        </a:lnTo>
                        <a:lnTo>
                          <a:pt x="28" y="50"/>
                        </a:lnTo>
                        <a:lnTo>
                          <a:pt x="30" y="54"/>
                        </a:lnTo>
                        <a:lnTo>
                          <a:pt x="30" y="60"/>
                        </a:lnTo>
                        <a:lnTo>
                          <a:pt x="30" y="64"/>
                        </a:lnTo>
                        <a:lnTo>
                          <a:pt x="28" y="68"/>
                        </a:lnTo>
                        <a:lnTo>
                          <a:pt x="30" y="70"/>
                        </a:lnTo>
                        <a:lnTo>
                          <a:pt x="32" y="74"/>
                        </a:lnTo>
                        <a:lnTo>
                          <a:pt x="30" y="78"/>
                        </a:lnTo>
                        <a:lnTo>
                          <a:pt x="28" y="80"/>
                        </a:lnTo>
                        <a:lnTo>
                          <a:pt x="26" y="84"/>
                        </a:lnTo>
                        <a:lnTo>
                          <a:pt x="24" y="86"/>
                        </a:lnTo>
                        <a:lnTo>
                          <a:pt x="24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6" name="îṧḷíḍê"/>
                  <p:cNvSpPr/>
                  <p:nvPr/>
                </p:nvSpPr>
                <p:spPr bwMode="auto">
                  <a:xfrm>
                    <a:off x="4110983" y="2528262"/>
                    <a:ext cx="302987" cy="232575"/>
                  </a:xfrm>
                  <a:custGeom>
                    <a:avLst/>
                    <a:gdLst>
                      <a:gd name="T0" fmla="*/ 2147483647 w 174"/>
                      <a:gd name="T1" fmla="*/ 2147483647 h 140"/>
                      <a:gd name="T2" fmla="*/ 2147483647 w 174"/>
                      <a:gd name="T3" fmla="*/ 2147483647 h 140"/>
                      <a:gd name="T4" fmla="*/ 2147483647 w 174"/>
                      <a:gd name="T5" fmla="*/ 2147483647 h 140"/>
                      <a:gd name="T6" fmla="*/ 2147483647 w 174"/>
                      <a:gd name="T7" fmla="*/ 2147483647 h 140"/>
                      <a:gd name="T8" fmla="*/ 2147483647 w 174"/>
                      <a:gd name="T9" fmla="*/ 2147483647 h 140"/>
                      <a:gd name="T10" fmla="*/ 2147483647 w 174"/>
                      <a:gd name="T11" fmla="*/ 2147483647 h 140"/>
                      <a:gd name="T12" fmla="*/ 2147483647 w 174"/>
                      <a:gd name="T13" fmla="*/ 2147483647 h 140"/>
                      <a:gd name="T14" fmla="*/ 2147483647 w 174"/>
                      <a:gd name="T15" fmla="*/ 2147483647 h 140"/>
                      <a:gd name="T16" fmla="*/ 2147483647 w 174"/>
                      <a:gd name="T17" fmla="*/ 2147483647 h 140"/>
                      <a:gd name="T18" fmla="*/ 2147483647 w 174"/>
                      <a:gd name="T19" fmla="*/ 2147483647 h 140"/>
                      <a:gd name="T20" fmla="*/ 2147483647 w 174"/>
                      <a:gd name="T21" fmla="*/ 2147483647 h 140"/>
                      <a:gd name="T22" fmla="*/ 2147483647 w 174"/>
                      <a:gd name="T23" fmla="*/ 2147483647 h 140"/>
                      <a:gd name="T24" fmla="*/ 2147483647 w 174"/>
                      <a:gd name="T25" fmla="*/ 2147483647 h 140"/>
                      <a:gd name="T26" fmla="*/ 2147483647 w 174"/>
                      <a:gd name="T27" fmla="*/ 2147483647 h 140"/>
                      <a:gd name="T28" fmla="*/ 2147483647 w 174"/>
                      <a:gd name="T29" fmla="*/ 2147483647 h 140"/>
                      <a:gd name="T30" fmla="*/ 2147483647 w 174"/>
                      <a:gd name="T31" fmla="*/ 2147483647 h 140"/>
                      <a:gd name="T32" fmla="*/ 2147483647 w 174"/>
                      <a:gd name="T33" fmla="*/ 2147483647 h 140"/>
                      <a:gd name="T34" fmla="*/ 2147483647 w 174"/>
                      <a:gd name="T35" fmla="*/ 2147483647 h 140"/>
                      <a:gd name="T36" fmla="*/ 2147483647 w 174"/>
                      <a:gd name="T37" fmla="*/ 2147483647 h 140"/>
                      <a:gd name="T38" fmla="*/ 2147483647 w 174"/>
                      <a:gd name="T39" fmla="*/ 2147483647 h 140"/>
                      <a:gd name="T40" fmla="*/ 2147483647 w 174"/>
                      <a:gd name="T41" fmla="*/ 2147483647 h 140"/>
                      <a:gd name="T42" fmla="*/ 2147483647 w 174"/>
                      <a:gd name="T43" fmla="*/ 2147483647 h 140"/>
                      <a:gd name="T44" fmla="*/ 2147483647 w 174"/>
                      <a:gd name="T45" fmla="*/ 2147483647 h 140"/>
                      <a:gd name="T46" fmla="*/ 2147483647 w 174"/>
                      <a:gd name="T47" fmla="*/ 2147483647 h 140"/>
                      <a:gd name="T48" fmla="*/ 2147483647 w 174"/>
                      <a:gd name="T49" fmla="*/ 2147483647 h 140"/>
                      <a:gd name="T50" fmla="*/ 2147483647 w 174"/>
                      <a:gd name="T51" fmla="*/ 2147483647 h 140"/>
                      <a:gd name="T52" fmla="*/ 0 w 174"/>
                      <a:gd name="T53" fmla="*/ 2147483647 h 140"/>
                      <a:gd name="T54" fmla="*/ 0 w 174"/>
                      <a:gd name="T55" fmla="*/ 2147483647 h 140"/>
                      <a:gd name="T56" fmla="*/ 2147483647 w 174"/>
                      <a:gd name="T57" fmla="*/ 2147483647 h 140"/>
                      <a:gd name="T58" fmla="*/ 2147483647 w 174"/>
                      <a:gd name="T59" fmla="*/ 0 h 140"/>
                      <a:gd name="T60" fmla="*/ 2147483647 w 174"/>
                      <a:gd name="T61" fmla="*/ 2147483647 h 140"/>
                      <a:gd name="T62" fmla="*/ 2147483647 w 174"/>
                      <a:gd name="T63" fmla="*/ 2147483647 h 140"/>
                      <a:gd name="T64" fmla="*/ 2147483647 w 174"/>
                      <a:gd name="T65" fmla="*/ 2147483647 h 140"/>
                      <a:gd name="T66" fmla="*/ 2147483647 w 174"/>
                      <a:gd name="T67" fmla="*/ 2147483647 h 140"/>
                      <a:gd name="T68" fmla="*/ 2147483647 w 174"/>
                      <a:gd name="T69" fmla="*/ 2147483647 h 140"/>
                      <a:gd name="T70" fmla="*/ 2147483647 w 174"/>
                      <a:gd name="T71" fmla="*/ 2147483647 h 14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74"/>
                      <a:gd name="T109" fmla="*/ 0 h 140"/>
                      <a:gd name="T110" fmla="*/ 174 w 174"/>
                      <a:gd name="T111" fmla="*/ 140 h 14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74" h="140">
                        <a:moveTo>
                          <a:pt x="174" y="32"/>
                        </a:moveTo>
                        <a:lnTo>
                          <a:pt x="174" y="34"/>
                        </a:lnTo>
                        <a:lnTo>
                          <a:pt x="168" y="38"/>
                        </a:lnTo>
                        <a:lnTo>
                          <a:pt x="164" y="44"/>
                        </a:lnTo>
                        <a:lnTo>
                          <a:pt x="146" y="52"/>
                        </a:lnTo>
                        <a:lnTo>
                          <a:pt x="138" y="56"/>
                        </a:lnTo>
                        <a:lnTo>
                          <a:pt x="134" y="62"/>
                        </a:lnTo>
                        <a:lnTo>
                          <a:pt x="128" y="68"/>
                        </a:lnTo>
                        <a:lnTo>
                          <a:pt x="126" y="80"/>
                        </a:lnTo>
                        <a:lnTo>
                          <a:pt x="128" y="86"/>
                        </a:lnTo>
                        <a:lnTo>
                          <a:pt x="132" y="90"/>
                        </a:lnTo>
                        <a:lnTo>
                          <a:pt x="124" y="96"/>
                        </a:lnTo>
                        <a:lnTo>
                          <a:pt x="112" y="108"/>
                        </a:lnTo>
                        <a:lnTo>
                          <a:pt x="106" y="118"/>
                        </a:lnTo>
                        <a:lnTo>
                          <a:pt x="102" y="122"/>
                        </a:lnTo>
                        <a:lnTo>
                          <a:pt x="102" y="126"/>
                        </a:lnTo>
                        <a:lnTo>
                          <a:pt x="70" y="126"/>
                        </a:lnTo>
                        <a:lnTo>
                          <a:pt x="64" y="128"/>
                        </a:lnTo>
                        <a:lnTo>
                          <a:pt x="62" y="132"/>
                        </a:lnTo>
                        <a:lnTo>
                          <a:pt x="56" y="134"/>
                        </a:lnTo>
                        <a:lnTo>
                          <a:pt x="54" y="136"/>
                        </a:lnTo>
                        <a:lnTo>
                          <a:pt x="50" y="140"/>
                        </a:lnTo>
                        <a:lnTo>
                          <a:pt x="48" y="140"/>
                        </a:lnTo>
                        <a:lnTo>
                          <a:pt x="42" y="140"/>
                        </a:lnTo>
                        <a:lnTo>
                          <a:pt x="38" y="136"/>
                        </a:lnTo>
                        <a:lnTo>
                          <a:pt x="36" y="130"/>
                        </a:lnTo>
                        <a:lnTo>
                          <a:pt x="36" y="124"/>
                        </a:lnTo>
                        <a:lnTo>
                          <a:pt x="34" y="122"/>
                        </a:lnTo>
                        <a:lnTo>
                          <a:pt x="30" y="120"/>
                        </a:lnTo>
                        <a:lnTo>
                          <a:pt x="24" y="120"/>
                        </a:lnTo>
                        <a:lnTo>
                          <a:pt x="18" y="120"/>
                        </a:lnTo>
                        <a:lnTo>
                          <a:pt x="20" y="116"/>
                        </a:lnTo>
                        <a:lnTo>
                          <a:pt x="22" y="112"/>
                        </a:lnTo>
                        <a:lnTo>
                          <a:pt x="24" y="108"/>
                        </a:lnTo>
                        <a:lnTo>
                          <a:pt x="26" y="104"/>
                        </a:lnTo>
                        <a:lnTo>
                          <a:pt x="24" y="100"/>
                        </a:lnTo>
                        <a:lnTo>
                          <a:pt x="22" y="98"/>
                        </a:lnTo>
                        <a:lnTo>
                          <a:pt x="24" y="94"/>
                        </a:lnTo>
                        <a:lnTo>
                          <a:pt x="24" y="90"/>
                        </a:lnTo>
                        <a:lnTo>
                          <a:pt x="24" y="84"/>
                        </a:lnTo>
                        <a:lnTo>
                          <a:pt x="22" y="80"/>
                        </a:lnTo>
                        <a:lnTo>
                          <a:pt x="24" y="70"/>
                        </a:lnTo>
                        <a:lnTo>
                          <a:pt x="28" y="64"/>
                        </a:lnTo>
                        <a:lnTo>
                          <a:pt x="32" y="54"/>
                        </a:lnTo>
                        <a:lnTo>
                          <a:pt x="34" y="42"/>
                        </a:lnTo>
                        <a:lnTo>
                          <a:pt x="32" y="38"/>
                        </a:lnTo>
                        <a:lnTo>
                          <a:pt x="30" y="36"/>
                        </a:lnTo>
                        <a:lnTo>
                          <a:pt x="16" y="36"/>
                        </a:lnTo>
                        <a:lnTo>
                          <a:pt x="10" y="34"/>
                        </a:lnTo>
                        <a:lnTo>
                          <a:pt x="6" y="30"/>
                        </a:lnTo>
                        <a:lnTo>
                          <a:pt x="6" y="26"/>
                        </a:lnTo>
                        <a:lnTo>
                          <a:pt x="4" y="22"/>
                        </a:lnTo>
                        <a:lnTo>
                          <a:pt x="2" y="18"/>
                        </a:lnTo>
                        <a:lnTo>
                          <a:pt x="0" y="16"/>
                        </a:lnTo>
                        <a:lnTo>
                          <a:pt x="0" y="12"/>
                        </a:lnTo>
                        <a:lnTo>
                          <a:pt x="0" y="10"/>
                        </a:lnTo>
                        <a:lnTo>
                          <a:pt x="4" y="8"/>
                        </a:lnTo>
                        <a:lnTo>
                          <a:pt x="12" y="6"/>
                        </a:lnTo>
                        <a:lnTo>
                          <a:pt x="12" y="2"/>
                        </a:lnTo>
                        <a:lnTo>
                          <a:pt x="14" y="0"/>
                        </a:lnTo>
                        <a:lnTo>
                          <a:pt x="20" y="0"/>
                        </a:lnTo>
                        <a:lnTo>
                          <a:pt x="40" y="2"/>
                        </a:lnTo>
                        <a:lnTo>
                          <a:pt x="60" y="4"/>
                        </a:lnTo>
                        <a:lnTo>
                          <a:pt x="80" y="8"/>
                        </a:lnTo>
                        <a:lnTo>
                          <a:pt x="102" y="10"/>
                        </a:lnTo>
                        <a:lnTo>
                          <a:pt x="124" y="16"/>
                        </a:lnTo>
                        <a:lnTo>
                          <a:pt x="136" y="18"/>
                        </a:lnTo>
                        <a:lnTo>
                          <a:pt x="150" y="20"/>
                        </a:lnTo>
                        <a:lnTo>
                          <a:pt x="152" y="20"/>
                        </a:lnTo>
                        <a:lnTo>
                          <a:pt x="154" y="22"/>
                        </a:lnTo>
                        <a:lnTo>
                          <a:pt x="160" y="26"/>
                        </a:lnTo>
                        <a:lnTo>
                          <a:pt x="174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7" name="iŝḷíḋè"/>
                  <p:cNvSpPr/>
                  <p:nvPr/>
                </p:nvSpPr>
                <p:spPr bwMode="auto">
                  <a:xfrm>
                    <a:off x="4221160" y="2311097"/>
                    <a:ext cx="312628" cy="271804"/>
                  </a:xfrm>
                  <a:custGeom>
                    <a:avLst/>
                    <a:gdLst>
                      <a:gd name="T0" fmla="*/ 2147483647 w 178"/>
                      <a:gd name="T1" fmla="*/ 2147483647 h 162"/>
                      <a:gd name="T2" fmla="*/ 2147483647 w 178"/>
                      <a:gd name="T3" fmla="*/ 2147483647 h 162"/>
                      <a:gd name="T4" fmla="*/ 2147483647 w 178"/>
                      <a:gd name="T5" fmla="*/ 2147483647 h 162"/>
                      <a:gd name="T6" fmla="*/ 2147483647 w 178"/>
                      <a:gd name="T7" fmla="*/ 2147483647 h 162"/>
                      <a:gd name="T8" fmla="*/ 2147483647 w 178"/>
                      <a:gd name="T9" fmla="*/ 2147483647 h 162"/>
                      <a:gd name="T10" fmla="*/ 2147483647 w 178"/>
                      <a:gd name="T11" fmla="*/ 2147483647 h 162"/>
                      <a:gd name="T12" fmla="*/ 2147483647 w 178"/>
                      <a:gd name="T13" fmla="*/ 2147483647 h 162"/>
                      <a:gd name="T14" fmla="*/ 2147483647 w 178"/>
                      <a:gd name="T15" fmla="*/ 2147483647 h 162"/>
                      <a:gd name="T16" fmla="*/ 2147483647 w 178"/>
                      <a:gd name="T17" fmla="*/ 2147483647 h 162"/>
                      <a:gd name="T18" fmla="*/ 2147483647 w 178"/>
                      <a:gd name="T19" fmla="*/ 2147483647 h 162"/>
                      <a:gd name="T20" fmla="*/ 2147483647 w 178"/>
                      <a:gd name="T21" fmla="*/ 2147483647 h 162"/>
                      <a:gd name="T22" fmla="*/ 2147483647 w 178"/>
                      <a:gd name="T23" fmla="*/ 2147483647 h 162"/>
                      <a:gd name="T24" fmla="*/ 2147483647 w 178"/>
                      <a:gd name="T25" fmla="*/ 2147483647 h 162"/>
                      <a:gd name="T26" fmla="*/ 2147483647 w 178"/>
                      <a:gd name="T27" fmla="*/ 2147483647 h 162"/>
                      <a:gd name="T28" fmla="*/ 2147483647 w 178"/>
                      <a:gd name="T29" fmla="*/ 2147483647 h 162"/>
                      <a:gd name="T30" fmla="*/ 2147483647 w 178"/>
                      <a:gd name="T31" fmla="*/ 2147483647 h 162"/>
                      <a:gd name="T32" fmla="*/ 2147483647 w 178"/>
                      <a:gd name="T33" fmla="*/ 2147483647 h 162"/>
                      <a:gd name="T34" fmla="*/ 2147483647 w 178"/>
                      <a:gd name="T35" fmla="*/ 2147483647 h 162"/>
                      <a:gd name="T36" fmla="*/ 2147483647 w 178"/>
                      <a:gd name="T37" fmla="*/ 2147483647 h 162"/>
                      <a:gd name="T38" fmla="*/ 2147483647 w 178"/>
                      <a:gd name="T39" fmla="*/ 2147483647 h 162"/>
                      <a:gd name="T40" fmla="*/ 2147483647 w 178"/>
                      <a:gd name="T41" fmla="*/ 2147483647 h 162"/>
                      <a:gd name="T42" fmla="*/ 2147483647 w 178"/>
                      <a:gd name="T43" fmla="*/ 2147483647 h 162"/>
                      <a:gd name="T44" fmla="*/ 2147483647 w 178"/>
                      <a:gd name="T45" fmla="*/ 2147483647 h 162"/>
                      <a:gd name="T46" fmla="*/ 2147483647 w 178"/>
                      <a:gd name="T47" fmla="*/ 2147483647 h 162"/>
                      <a:gd name="T48" fmla="*/ 2147483647 w 178"/>
                      <a:gd name="T49" fmla="*/ 2147483647 h 162"/>
                      <a:gd name="T50" fmla="*/ 2147483647 w 178"/>
                      <a:gd name="T51" fmla="*/ 2147483647 h 162"/>
                      <a:gd name="T52" fmla="*/ 2147483647 w 178"/>
                      <a:gd name="T53" fmla="*/ 2147483647 h 162"/>
                      <a:gd name="T54" fmla="*/ 2147483647 w 178"/>
                      <a:gd name="T55" fmla="*/ 2147483647 h 162"/>
                      <a:gd name="T56" fmla="*/ 2147483647 w 178"/>
                      <a:gd name="T57" fmla="*/ 2147483647 h 162"/>
                      <a:gd name="T58" fmla="*/ 2147483647 w 178"/>
                      <a:gd name="T59" fmla="*/ 2147483647 h 162"/>
                      <a:gd name="T60" fmla="*/ 2147483647 w 178"/>
                      <a:gd name="T61" fmla="*/ 2147483647 h 162"/>
                      <a:gd name="T62" fmla="*/ 2147483647 w 178"/>
                      <a:gd name="T63" fmla="*/ 0 h 162"/>
                      <a:gd name="T64" fmla="*/ 2147483647 w 178"/>
                      <a:gd name="T65" fmla="*/ 2147483647 h 162"/>
                      <a:gd name="T66" fmla="*/ 2147483647 w 178"/>
                      <a:gd name="T67" fmla="*/ 2147483647 h 162"/>
                      <a:gd name="T68" fmla="*/ 2147483647 w 178"/>
                      <a:gd name="T69" fmla="*/ 2147483647 h 162"/>
                      <a:gd name="T70" fmla="*/ 2147483647 w 178"/>
                      <a:gd name="T71" fmla="*/ 2147483647 h 162"/>
                      <a:gd name="T72" fmla="*/ 2147483647 w 178"/>
                      <a:gd name="T73" fmla="*/ 2147483647 h 162"/>
                      <a:gd name="T74" fmla="*/ 2147483647 w 178"/>
                      <a:gd name="T75" fmla="*/ 2147483647 h 162"/>
                      <a:gd name="T76" fmla="*/ 2147483647 w 178"/>
                      <a:gd name="T77" fmla="*/ 2147483647 h 162"/>
                      <a:gd name="T78" fmla="*/ 2147483647 w 178"/>
                      <a:gd name="T79" fmla="*/ 2147483647 h 162"/>
                      <a:gd name="T80" fmla="*/ 2147483647 w 178"/>
                      <a:gd name="T81" fmla="*/ 2147483647 h 162"/>
                      <a:gd name="T82" fmla="*/ 2147483647 w 178"/>
                      <a:gd name="T83" fmla="*/ 2147483647 h 162"/>
                      <a:gd name="T84" fmla="*/ 2147483647 w 178"/>
                      <a:gd name="T85" fmla="*/ 2147483647 h 162"/>
                      <a:gd name="T86" fmla="*/ 2147483647 w 178"/>
                      <a:gd name="T87" fmla="*/ 2147483647 h 162"/>
                      <a:gd name="T88" fmla="*/ 2147483647 w 178"/>
                      <a:gd name="T89" fmla="*/ 2147483647 h 162"/>
                      <a:gd name="T90" fmla="*/ 2147483647 w 178"/>
                      <a:gd name="T91" fmla="*/ 2147483647 h 162"/>
                      <a:gd name="T92" fmla="*/ 2147483647 w 178"/>
                      <a:gd name="T93" fmla="*/ 2147483647 h 162"/>
                      <a:gd name="T94" fmla="*/ 2147483647 w 178"/>
                      <a:gd name="T95" fmla="*/ 2147483647 h 162"/>
                      <a:gd name="T96" fmla="*/ 2147483647 w 178"/>
                      <a:gd name="T97" fmla="*/ 2147483647 h 162"/>
                      <a:gd name="T98" fmla="*/ 2147483647 w 178"/>
                      <a:gd name="T99" fmla="*/ 2147483647 h 162"/>
                      <a:gd name="T100" fmla="*/ 2147483647 w 178"/>
                      <a:gd name="T101" fmla="*/ 2147483647 h 162"/>
                      <a:gd name="T102" fmla="*/ 2147483647 w 178"/>
                      <a:gd name="T103" fmla="*/ 2147483647 h 162"/>
                      <a:gd name="T104" fmla="*/ 2147483647 w 178"/>
                      <a:gd name="T105" fmla="*/ 2147483647 h 16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78"/>
                      <a:gd name="T160" fmla="*/ 0 h 162"/>
                      <a:gd name="T161" fmla="*/ 178 w 178"/>
                      <a:gd name="T162" fmla="*/ 162 h 162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78" h="162">
                        <a:moveTo>
                          <a:pt x="178" y="128"/>
                        </a:moveTo>
                        <a:lnTo>
                          <a:pt x="174" y="128"/>
                        </a:lnTo>
                        <a:lnTo>
                          <a:pt x="168" y="132"/>
                        </a:lnTo>
                        <a:lnTo>
                          <a:pt x="162" y="136"/>
                        </a:lnTo>
                        <a:lnTo>
                          <a:pt x="158" y="140"/>
                        </a:lnTo>
                        <a:lnTo>
                          <a:pt x="154" y="142"/>
                        </a:lnTo>
                        <a:lnTo>
                          <a:pt x="146" y="140"/>
                        </a:lnTo>
                        <a:lnTo>
                          <a:pt x="138" y="138"/>
                        </a:lnTo>
                        <a:lnTo>
                          <a:pt x="132" y="134"/>
                        </a:lnTo>
                        <a:lnTo>
                          <a:pt x="126" y="134"/>
                        </a:lnTo>
                        <a:lnTo>
                          <a:pt x="120" y="134"/>
                        </a:lnTo>
                        <a:lnTo>
                          <a:pt x="114" y="138"/>
                        </a:lnTo>
                        <a:lnTo>
                          <a:pt x="110" y="142"/>
                        </a:lnTo>
                        <a:lnTo>
                          <a:pt x="110" y="150"/>
                        </a:lnTo>
                        <a:lnTo>
                          <a:pt x="110" y="162"/>
                        </a:lnTo>
                        <a:lnTo>
                          <a:pt x="96" y="156"/>
                        </a:lnTo>
                        <a:lnTo>
                          <a:pt x="90" y="152"/>
                        </a:lnTo>
                        <a:lnTo>
                          <a:pt x="88" y="150"/>
                        </a:lnTo>
                        <a:lnTo>
                          <a:pt x="86" y="150"/>
                        </a:lnTo>
                        <a:lnTo>
                          <a:pt x="72" y="148"/>
                        </a:lnTo>
                        <a:lnTo>
                          <a:pt x="60" y="146"/>
                        </a:lnTo>
                        <a:lnTo>
                          <a:pt x="38" y="140"/>
                        </a:lnTo>
                        <a:lnTo>
                          <a:pt x="42" y="138"/>
                        </a:lnTo>
                        <a:lnTo>
                          <a:pt x="44" y="136"/>
                        </a:lnTo>
                        <a:lnTo>
                          <a:pt x="46" y="126"/>
                        </a:lnTo>
                        <a:lnTo>
                          <a:pt x="48" y="114"/>
                        </a:lnTo>
                        <a:lnTo>
                          <a:pt x="48" y="106"/>
                        </a:lnTo>
                        <a:lnTo>
                          <a:pt x="48" y="92"/>
                        </a:lnTo>
                        <a:lnTo>
                          <a:pt x="44" y="80"/>
                        </a:lnTo>
                        <a:lnTo>
                          <a:pt x="38" y="68"/>
                        </a:lnTo>
                        <a:lnTo>
                          <a:pt x="34" y="64"/>
                        </a:lnTo>
                        <a:lnTo>
                          <a:pt x="30" y="62"/>
                        </a:lnTo>
                        <a:lnTo>
                          <a:pt x="12" y="60"/>
                        </a:lnTo>
                        <a:lnTo>
                          <a:pt x="8" y="58"/>
                        </a:lnTo>
                        <a:lnTo>
                          <a:pt x="4" y="54"/>
                        </a:lnTo>
                        <a:lnTo>
                          <a:pt x="2" y="50"/>
                        </a:lnTo>
                        <a:lnTo>
                          <a:pt x="0" y="44"/>
                        </a:lnTo>
                        <a:lnTo>
                          <a:pt x="6" y="42"/>
                        </a:lnTo>
                        <a:lnTo>
                          <a:pt x="12" y="40"/>
                        </a:lnTo>
                        <a:lnTo>
                          <a:pt x="16" y="36"/>
                        </a:lnTo>
                        <a:lnTo>
                          <a:pt x="20" y="36"/>
                        </a:lnTo>
                        <a:lnTo>
                          <a:pt x="24" y="36"/>
                        </a:lnTo>
                        <a:lnTo>
                          <a:pt x="28" y="38"/>
                        </a:lnTo>
                        <a:lnTo>
                          <a:pt x="32" y="40"/>
                        </a:lnTo>
                        <a:lnTo>
                          <a:pt x="38" y="42"/>
                        </a:lnTo>
                        <a:lnTo>
                          <a:pt x="42" y="42"/>
                        </a:lnTo>
                        <a:lnTo>
                          <a:pt x="44" y="40"/>
                        </a:lnTo>
                        <a:lnTo>
                          <a:pt x="44" y="36"/>
                        </a:lnTo>
                        <a:lnTo>
                          <a:pt x="44" y="34"/>
                        </a:lnTo>
                        <a:lnTo>
                          <a:pt x="40" y="32"/>
                        </a:lnTo>
                        <a:lnTo>
                          <a:pt x="40" y="26"/>
                        </a:lnTo>
                        <a:lnTo>
                          <a:pt x="46" y="26"/>
                        </a:lnTo>
                        <a:lnTo>
                          <a:pt x="50" y="28"/>
                        </a:lnTo>
                        <a:lnTo>
                          <a:pt x="56" y="30"/>
                        </a:lnTo>
                        <a:lnTo>
                          <a:pt x="62" y="30"/>
                        </a:lnTo>
                        <a:lnTo>
                          <a:pt x="66" y="30"/>
                        </a:lnTo>
                        <a:lnTo>
                          <a:pt x="66" y="28"/>
                        </a:lnTo>
                        <a:lnTo>
                          <a:pt x="68" y="22"/>
                        </a:lnTo>
                        <a:lnTo>
                          <a:pt x="72" y="18"/>
                        </a:lnTo>
                        <a:lnTo>
                          <a:pt x="80" y="14"/>
                        </a:lnTo>
                        <a:lnTo>
                          <a:pt x="86" y="10"/>
                        </a:lnTo>
                        <a:lnTo>
                          <a:pt x="86" y="6"/>
                        </a:lnTo>
                        <a:lnTo>
                          <a:pt x="88" y="2"/>
                        </a:lnTo>
                        <a:lnTo>
                          <a:pt x="98" y="0"/>
                        </a:lnTo>
                        <a:lnTo>
                          <a:pt x="100" y="4"/>
                        </a:lnTo>
                        <a:lnTo>
                          <a:pt x="106" y="8"/>
                        </a:lnTo>
                        <a:lnTo>
                          <a:pt x="112" y="10"/>
                        </a:lnTo>
                        <a:lnTo>
                          <a:pt x="120" y="12"/>
                        </a:lnTo>
                        <a:lnTo>
                          <a:pt x="120" y="16"/>
                        </a:lnTo>
                        <a:lnTo>
                          <a:pt x="122" y="18"/>
                        </a:lnTo>
                        <a:lnTo>
                          <a:pt x="126" y="20"/>
                        </a:lnTo>
                        <a:lnTo>
                          <a:pt x="130" y="20"/>
                        </a:lnTo>
                        <a:lnTo>
                          <a:pt x="130" y="22"/>
                        </a:lnTo>
                        <a:lnTo>
                          <a:pt x="132" y="22"/>
                        </a:lnTo>
                        <a:lnTo>
                          <a:pt x="136" y="26"/>
                        </a:lnTo>
                        <a:lnTo>
                          <a:pt x="140" y="28"/>
                        </a:lnTo>
                        <a:lnTo>
                          <a:pt x="150" y="28"/>
                        </a:lnTo>
                        <a:lnTo>
                          <a:pt x="154" y="30"/>
                        </a:lnTo>
                        <a:lnTo>
                          <a:pt x="160" y="32"/>
                        </a:lnTo>
                        <a:lnTo>
                          <a:pt x="168" y="34"/>
                        </a:lnTo>
                        <a:lnTo>
                          <a:pt x="176" y="36"/>
                        </a:lnTo>
                        <a:lnTo>
                          <a:pt x="174" y="44"/>
                        </a:lnTo>
                        <a:lnTo>
                          <a:pt x="172" y="54"/>
                        </a:lnTo>
                        <a:lnTo>
                          <a:pt x="168" y="60"/>
                        </a:lnTo>
                        <a:lnTo>
                          <a:pt x="166" y="62"/>
                        </a:lnTo>
                        <a:lnTo>
                          <a:pt x="164" y="64"/>
                        </a:lnTo>
                        <a:lnTo>
                          <a:pt x="162" y="68"/>
                        </a:lnTo>
                        <a:lnTo>
                          <a:pt x="158" y="70"/>
                        </a:lnTo>
                        <a:lnTo>
                          <a:pt x="154" y="74"/>
                        </a:lnTo>
                        <a:lnTo>
                          <a:pt x="150" y="82"/>
                        </a:lnTo>
                        <a:lnTo>
                          <a:pt x="150" y="88"/>
                        </a:lnTo>
                        <a:lnTo>
                          <a:pt x="154" y="88"/>
                        </a:lnTo>
                        <a:lnTo>
                          <a:pt x="154" y="86"/>
                        </a:lnTo>
                        <a:lnTo>
                          <a:pt x="154" y="84"/>
                        </a:lnTo>
                        <a:lnTo>
                          <a:pt x="158" y="86"/>
                        </a:lnTo>
                        <a:lnTo>
                          <a:pt x="160" y="84"/>
                        </a:lnTo>
                        <a:lnTo>
                          <a:pt x="162" y="94"/>
                        </a:lnTo>
                        <a:lnTo>
                          <a:pt x="162" y="96"/>
                        </a:lnTo>
                        <a:lnTo>
                          <a:pt x="164" y="98"/>
                        </a:lnTo>
                        <a:lnTo>
                          <a:pt x="166" y="100"/>
                        </a:lnTo>
                        <a:lnTo>
                          <a:pt x="166" y="102"/>
                        </a:lnTo>
                        <a:lnTo>
                          <a:pt x="158" y="108"/>
                        </a:lnTo>
                        <a:lnTo>
                          <a:pt x="166" y="118"/>
                        </a:lnTo>
                        <a:lnTo>
                          <a:pt x="170" y="124"/>
                        </a:lnTo>
                        <a:lnTo>
                          <a:pt x="176" y="128"/>
                        </a:lnTo>
                        <a:lnTo>
                          <a:pt x="178" y="1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8" name="íṥḻïde"/>
                  <p:cNvSpPr/>
                  <p:nvPr/>
                </p:nvSpPr>
                <p:spPr bwMode="auto">
                  <a:xfrm>
                    <a:off x="4390558" y="2302692"/>
                    <a:ext cx="96405" cy="56043"/>
                  </a:xfrm>
                  <a:custGeom>
                    <a:avLst/>
                    <a:gdLst>
                      <a:gd name="T0" fmla="*/ 2147483647 w 54"/>
                      <a:gd name="T1" fmla="*/ 2147483647 h 34"/>
                      <a:gd name="T2" fmla="*/ 2147483647 w 54"/>
                      <a:gd name="T3" fmla="*/ 2147483647 h 34"/>
                      <a:gd name="T4" fmla="*/ 2147483647 w 54"/>
                      <a:gd name="T5" fmla="*/ 2147483647 h 34"/>
                      <a:gd name="T6" fmla="*/ 2147483647 w 54"/>
                      <a:gd name="T7" fmla="*/ 2147483647 h 34"/>
                      <a:gd name="T8" fmla="*/ 2147483647 w 54"/>
                      <a:gd name="T9" fmla="*/ 2147483647 h 34"/>
                      <a:gd name="T10" fmla="*/ 2147483647 w 54"/>
                      <a:gd name="T11" fmla="*/ 2147483647 h 34"/>
                      <a:gd name="T12" fmla="*/ 2147483647 w 54"/>
                      <a:gd name="T13" fmla="*/ 2147483647 h 34"/>
                      <a:gd name="T14" fmla="*/ 2147483647 w 54"/>
                      <a:gd name="T15" fmla="*/ 2147483647 h 34"/>
                      <a:gd name="T16" fmla="*/ 2147483647 w 54"/>
                      <a:gd name="T17" fmla="*/ 2147483647 h 34"/>
                      <a:gd name="T18" fmla="*/ 2147483647 w 54"/>
                      <a:gd name="T19" fmla="*/ 2147483647 h 34"/>
                      <a:gd name="T20" fmla="*/ 2147483647 w 54"/>
                      <a:gd name="T21" fmla="*/ 2147483647 h 34"/>
                      <a:gd name="T22" fmla="*/ 2147483647 w 54"/>
                      <a:gd name="T23" fmla="*/ 0 h 34"/>
                      <a:gd name="T24" fmla="*/ 2147483647 w 54"/>
                      <a:gd name="T25" fmla="*/ 2147483647 h 34"/>
                      <a:gd name="T26" fmla="*/ 2147483647 w 54"/>
                      <a:gd name="T27" fmla="*/ 2147483647 h 34"/>
                      <a:gd name="T28" fmla="*/ 2147483647 w 54"/>
                      <a:gd name="T29" fmla="*/ 0 h 34"/>
                      <a:gd name="T30" fmla="*/ 0 w 54"/>
                      <a:gd name="T31" fmla="*/ 2147483647 h 34"/>
                      <a:gd name="T32" fmla="*/ 2147483647 w 54"/>
                      <a:gd name="T33" fmla="*/ 2147483647 h 34"/>
                      <a:gd name="T34" fmla="*/ 2147483647 w 54"/>
                      <a:gd name="T35" fmla="*/ 2147483647 h 34"/>
                      <a:gd name="T36" fmla="*/ 2147483647 w 54"/>
                      <a:gd name="T37" fmla="*/ 2147483647 h 34"/>
                      <a:gd name="T38" fmla="*/ 2147483647 w 54"/>
                      <a:gd name="T39" fmla="*/ 2147483647 h 34"/>
                      <a:gd name="T40" fmla="*/ 2147483647 w 54"/>
                      <a:gd name="T41" fmla="*/ 2147483647 h 34"/>
                      <a:gd name="T42" fmla="*/ 2147483647 w 54"/>
                      <a:gd name="T43" fmla="*/ 2147483647 h 34"/>
                      <a:gd name="T44" fmla="*/ 2147483647 w 54"/>
                      <a:gd name="T45" fmla="*/ 2147483647 h 34"/>
                      <a:gd name="T46" fmla="*/ 2147483647 w 54"/>
                      <a:gd name="T47" fmla="*/ 2147483647 h 34"/>
                      <a:gd name="T48" fmla="*/ 2147483647 w 54"/>
                      <a:gd name="T49" fmla="*/ 2147483647 h 34"/>
                      <a:gd name="T50" fmla="*/ 2147483647 w 54"/>
                      <a:gd name="T51" fmla="*/ 2147483647 h 34"/>
                      <a:gd name="T52" fmla="*/ 2147483647 w 54"/>
                      <a:gd name="T53" fmla="*/ 2147483647 h 34"/>
                      <a:gd name="T54" fmla="*/ 2147483647 w 54"/>
                      <a:gd name="T55" fmla="*/ 2147483647 h 34"/>
                      <a:gd name="T56" fmla="*/ 2147483647 w 54"/>
                      <a:gd name="T57" fmla="*/ 2147483647 h 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w 54"/>
                      <a:gd name="T88" fmla="*/ 0 h 34"/>
                      <a:gd name="T89" fmla="*/ 54 w 54"/>
                      <a:gd name="T90" fmla="*/ 34 h 34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T87" t="T88" r="T89" b="T90"/>
                    <a:pathLst>
                      <a:path w="54" h="34">
                        <a:moveTo>
                          <a:pt x="46" y="34"/>
                        </a:moveTo>
                        <a:lnTo>
                          <a:pt x="46" y="32"/>
                        </a:lnTo>
                        <a:lnTo>
                          <a:pt x="46" y="30"/>
                        </a:lnTo>
                        <a:lnTo>
                          <a:pt x="44" y="28"/>
                        </a:lnTo>
                        <a:lnTo>
                          <a:pt x="46" y="26"/>
                        </a:lnTo>
                        <a:lnTo>
                          <a:pt x="48" y="22"/>
                        </a:lnTo>
                        <a:lnTo>
                          <a:pt x="52" y="20"/>
                        </a:lnTo>
                        <a:lnTo>
                          <a:pt x="54" y="16"/>
                        </a:lnTo>
                        <a:lnTo>
                          <a:pt x="52" y="12"/>
                        </a:lnTo>
                        <a:lnTo>
                          <a:pt x="50" y="10"/>
                        </a:lnTo>
                        <a:lnTo>
                          <a:pt x="44" y="6"/>
                        </a:lnTo>
                        <a:lnTo>
                          <a:pt x="30" y="0"/>
                        </a:lnTo>
                        <a:lnTo>
                          <a:pt x="16" y="4"/>
                        </a:lnTo>
                        <a:lnTo>
                          <a:pt x="12" y="2"/>
                        </a:lnTo>
                        <a:lnTo>
                          <a:pt x="10" y="0"/>
                        </a:lnTo>
                        <a:lnTo>
                          <a:pt x="0" y="6"/>
                        </a:lnTo>
                        <a:lnTo>
                          <a:pt x="2" y="10"/>
                        </a:lnTo>
                        <a:lnTo>
                          <a:pt x="8" y="14"/>
                        </a:lnTo>
                        <a:lnTo>
                          <a:pt x="14" y="16"/>
                        </a:lnTo>
                        <a:lnTo>
                          <a:pt x="22" y="18"/>
                        </a:lnTo>
                        <a:lnTo>
                          <a:pt x="22" y="22"/>
                        </a:lnTo>
                        <a:lnTo>
                          <a:pt x="24" y="24"/>
                        </a:lnTo>
                        <a:lnTo>
                          <a:pt x="28" y="26"/>
                        </a:lnTo>
                        <a:lnTo>
                          <a:pt x="32" y="26"/>
                        </a:lnTo>
                        <a:lnTo>
                          <a:pt x="32" y="28"/>
                        </a:lnTo>
                        <a:lnTo>
                          <a:pt x="34" y="28"/>
                        </a:lnTo>
                        <a:lnTo>
                          <a:pt x="38" y="32"/>
                        </a:lnTo>
                        <a:lnTo>
                          <a:pt x="42" y="34"/>
                        </a:lnTo>
                        <a:lnTo>
                          <a:pt x="46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79" name="ïṣľîḍé"/>
                  <p:cNvSpPr/>
                  <p:nvPr/>
                </p:nvSpPr>
                <p:spPr bwMode="auto">
                  <a:xfrm>
                    <a:off x="4411216" y="2229837"/>
                    <a:ext cx="85388" cy="84063"/>
                  </a:xfrm>
                  <a:custGeom>
                    <a:avLst/>
                    <a:gdLst>
                      <a:gd name="T0" fmla="*/ 2147483647 w 50"/>
                      <a:gd name="T1" fmla="*/ 0 h 50"/>
                      <a:gd name="T2" fmla="*/ 2147483647 w 50"/>
                      <a:gd name="T3" fmla="*/ 2147483647 h 50"/>
                      <a:gd name="T4" fmla="*/ 2147483647 w 50"/>
                      <a:gd name="T5" fmla="*/ 2147483647 h 50"/>
                      <a:gd name="T6" fmla="*/ 2147483647 w 50"/>
                      <a:gd name="T7" fmla="*/ 2147483647 h 50"/>
                      <a:gd name="T8" fmla="*/ 2147483647 w 50"/>
                      <a:gd name="T9" fmla="*/ 2147483647 h 50"/>
                      <a:gd name="T10" fmla="*/ 2147483647 w 50"/>
                      <a:gd name="T11" fmla="*/ 2147483647 h 50"/>
                      <a:gd name="T12" fmla="*/ 2147483647 w 50"/>
                      <a:gd name="T13" fmla="*/ 2147483647 h 50"/>
                      <a:gd name="T14" fmla="*/ 2147483647 w 50"/>
                      <a:gd name="T15" fmla="*/ 2147483647 h 50"/>
                      <a:gd name="T16" fmla="*/ 2147483647 w 50"/>
                      <a:gd name="T17" fmla="*/ 2147483647 h 50"/>
                      <a:gd name="T18" fmla="*/ 2147483647 w 50"/>
                      <a:gd name="T19" fmla="*/ 2147483647 h 50"/>
                      <a:gd name="T20" fmla="*/ 2147483647 w 50"/>
                      <a:gd name="T21" fmla="*/ 2147483647 h 50"/>
                      <a:gd name="T22" fmla="*/ 2147483647 w 50"/>
                      <a:gd name="T23" fmla="*/ 2147483647 h 50"/>
                      <a:gd name="T24" fmla="*/ 2147483647 w 50"/>
                      <a:gd name="T25" fmla="*/ 2147483647 h 50"/>
                      <a:gd name="T26" fmla="*/ 2147483647 w 50"/>
                      <a:gd name="T27" fmla="*/ 2147483647 h 50"/>
                      <a:gd name="T28" fmla="*/ 2147483647 w 50"/>
                      <a:gd name="T29" fmla="*/ 2147483647 h 50"/>
                      <a:gd name="T30" fmla="*/ 0 w 50"/>
                      <a:gd name="T31" fmla="*/ 2147483647 h 50"/>
                      <a:gd name="T32" fmla="*/ 2147483647 w 50"/>
                      <a:gd name="T33" fmla="*/ 2147483647 h 50"/>
                      <a:gd name="T34" fmla="*/ 2147483647 w 50"/>
                      <a:gd name="T35" fmla="*/ 2147483647 h 50"/>
                      <a:gd name="T36" fmla="*/ 2147483647 w 50"/>
                      <a:gd name="T37" fmla="*/ 2147483647 h 50"/>
                      <a:gd name="T38" fmla="*/ 2147483647 w 50"/>
                      <a:gd name="T39" fmla="*/ 2147483647 h 50"/>
                      <a:gd name="T40" fmla="*/ 2147483647 w 50"/>
                      <a:gd name="T41" fmla="*/ 2147483647 h 50"/>
                      <a:gd name="T42" fmla="*/ 2147483647 w 50"/>
                      <a:gd name="T43" fmla="*/ 2147483647 h 50"/>
                      <a:gd name="T44" fmla="*/ 2147483647 w 50"/>
                      <a:gd name="T45" fmla="*/ 2147483647 h 50"/>
                      <a:gd name="T46" fmla="*/ 2147483647 w 50"/>
                      <a:gd name="T47" fmla="*/ 2147483647 h 50"/>
                      <a:gd name="T48" fmla="*/ 2147483647 w 50"/>
                      <a:gd name="T49" fmla="*/ 2147483647 h 50"/>
                      <a:gd name="T50" fmla="*/ 2147483647 w 50"/>
                      <a:gd name="T51" fmla="*/ 0 h 50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0"/>
                      <a:gd name="T79" fmla="*/ 0 h 50"/>
                      <a:gd name="T80" fmla="*/ 50 w 50"/>
                      <a:gd name="T81" fmla="*/ 50 h 50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0" h="50">
                        <a:moveTo>
                          <a:pt x="50" y="0"/>
                        </a:moveTo>
                        <a:lnTo>
                          <a:pt x="50" y="10"/>
                        </a:lnTo>
                        <a:lnTo>
                          <a:pt x="48" y="18"/>
                        </a:lnTo>
                        <a:lnTo>
                          <a:pt x="48" y="24"/>
                        </a:lnTo>
                        <a:lnTo>
                          <a:pt x="50" y="24"/>
                        </a:lnTo>
                        <a:lnTo>
                          <a:pt x="46" y="30"/>
                        </a:lnTo>
                        <a:lnTo>
                          <a:pt x="44" y="34"/>
                        </a:lnTo>
                        <a:lnTo>
                          <a:pt x="42" y="38"/>
                        </a:lnTo>
                        <a:lnTo>
                          <a:pt x="40" y="44"/>
                        </a:lnTo>
                        <a:lnTo>
                          <a:pt x="38" y="48"/>
                        </a:lnTo>
                        <a:lnTo>
                          <a:pt x="36" y="50"/>
                        </a:lnTo>
                        <a:lnTo>
                          <a:pt x="26" y="46"/>
                        </a:lnTo>
                        <a:lnTo>
                          <a:pt x="20" y="42"/>
                        </a:lnTo>
                        <a:lnTo>
                          <a:pt x="6" y="46"/>
                        </a:lnTo>
                        <a:lnTo>
                          <a:pt x="2" y="44"/>
                        </a:lnTo>
                        <a:lnTo>
                          <a:pt x="0" y="42"/>
                        </a:lnTo>
                        <a:lnTo>
                          <a:pt x="10" y="36"/>
                        </a:lnTo>
                        <a:lnTo>
                          <a:pt x="14" y="30"/>
                        </a:lnTo>
                        <a:lnTo>
                          <a:pt x="18" y="24"/>
                        </a:lnTo>
                        <a:lnTo>
                          <a:pt x="20" y="18"/>
                        </a:lnTo>
                        <a:lnTo>
                          <a:pt x="22" y="14"/>
                        </a:lnTo>
                        <a:lnTo>
                          <a:pt x="28" y="14"/>
                        </a:lnTo>
                        <a:lnTo>
                          <a:pt x="32" y="6"/>
                        </a:lnTo>
                        <a:lnTo>
                          <a:pt x="38" y="4"/>
                        </a:lnTo>
                        <a:lnTo>
                          <a:pt x="42" y="2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0" name="îŝļïdè"/>
                  <p:cNvSpPr/>
                  <p:nvPr/>
                </p:nvSpPr>
                <p:spPr bwMode="auto">
                  <a:xfrm>
                    <a:off x="4526902" y="2114949"/>
                    <a:ext cx="53711" cy="85465"/>
                  </a:xfrm>
                  <a:custGeom>
                    <a:avLst/>
                    <a:gdLst>
                      <a:gd name="T0" fmla="*/ 2147483647 w 32"/>
                      <a:gd name="T1" fmla="*/ 2147483647 h 52"/>
                      <a:gd name="T2" fmla="*/ 2147483647 w 32"/>
                      <a:gd name="T3" fmla="*/ 2147483647 h 52"/>
                      <a:gd name="T4" fmla="*/ 2147483647 w 32"/>
                      <a:gd name="T5" fmla="*/ 2147483647 h 52"/>
                      <a:gd name="T6" fmla="*/ 2147483647 w 32"/>
                      <a:gd name="T7" fmla="*/ 2147483647 h 52"/>
                      <a:gd name="T8" fmla="*/ 2147483647 w 32"/>
                      <a:gd name="T9" fmla="*/ 2147483647 h 52"/>
                      <a:gd name="T10" fmla="*/ 2147483647 w 32"/>
                      <a:gd name="T11" fmla="*/ 2147483647 h 52"/>
                      <a:gd name="T12" fmla="*/ 2147483647 w 32"/>
                      <a:gd name="T13" fmla="*/ 2147483647 h 52"/>
                      <a:gd name="T14" fmla="*/ 2147483647 w 32"/>
                      <a:gd name="T15" fmla="*/ 2147483647 h 52"/>
                      <a:gd name="T16" fmla="*/ 0 w 32"/>
                      <a:gd name="T17" fmla="*/ 2147483647 h 52"/>
                      <a:gd name="T18" fmla="*/ 2147483647 w 32"/>
                      <a:gd name="T19" fmla="*/ 2147483647 h 52"/>
                      <a:gd name="T20" fmla="*/ 2147483647 w 32"/>
                      <a:gd name="T21" fmla="*/ 2147483647 h 52"/>
                      <a:gd name="T22" fmla="*/ 2147483647 w 32"/>
                      <a:gd name="T23" fmla="*/ 2147483647 h 52"/>
                      <a:gd name="T24" fmla="*/ 2147483647 w 32"/>
                      <a:gd name="T25" fmla="*/ 0 h 52"/>
                      <a:gd name="T26" fmla="*/ 2147483647 w 32"/>
                      <a:gd name="T27" fmla="*/ 2147483647 h 52"/>
                      <a:gd name="T28" fmla="*/ 2147483647 w 32"/>
                      <a:gd name="T29" fmla="*/ 2147483647 h 52"/>
                      <a:gd name="T30" fmla="*/ 2147483647 w 32"/>
                      <a:gd name="T31" fmla="*/ 2147483647 h 52"/>
                      <a:gd name="T32" fmla="*/ 2147483647 w 32"/>
                      <a:gd name="T33" fmla="*/ 2147483647 h 52"/>
                      <a:gd name="T34" fmla="*/ 2147483647 w 32"/>
                      <a:gd name="T35" fmla="*/ 2147483647 h 52"/>
                      <a:gd name="T36" fmla="*/ 2147483647 w 32"/>
                      <a:gd name="T37" fmla="*/ 2147483647 h 52"/>
                      <a:gd name="T38" fmla="*/ 2147483647 w 32"/>
                      <a:gd name="T39" fmla="*/ 2147483647 h 52"/>
                      <a:gd name="T40" fmla="*/ 2147483647 w 32"/>
                      <a:gd name="T41" fmla="*/ 2147483647 h 52"/>
                      <a:gd name="T42" fmla="*/ 2147483647 w 32"/>
                      <a:gd name="T43" fmla="*/ 2147483647 h 52"/>
                      <a:gd name="T44" fmla="*/ 2147483647 w 32"/>
                      <a:gd name="T45" fmla="*/ 2147483647 h 52"/>
                      <a:gd name="T46" fmla="*/ 2147483647 w 32"/>
                      <a:gd name="T47" fmla="*/ 2147483647 h 52"/>
                      <a:gd name="T48" fmla="*/ 2147483647 w 32"/>
                      <a:gd name="T49" fmla="*/ 2147483647 h 5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2"/>
                      <a:gd name="T76" fmla="*/ 0 h 52"/>
                      <a:gd name="T77" fmla="*/ 32 w 32"/>
                      <a:gd name="T78" fmla="*/ 52 h 52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2" h="52">
                        <a:moveTo>
                          <a:pt x="22" y="52"/>
                        </a:moveTo>
                        <a:lnTo>
                          <a:pt x="8" y="52"/>
                        </a:lnTo>
                        <a:lnTo>
                          <a:pt x="10" y="52"/>
                        </a:lnTo>
                        <a:lnTo>
                          <a:pt x="12" y="50"/>
                        </a:lnTo>
                        <a:lnTo>
                          <a:pt x="6" y="50"/>
                        </a:lnTo>
                        <a:lnTo>
                          <a:pt x="6" y="42"/>
                        </a:lnTo>
                        <a:lnTo>
                          <a:pt x="4" y="38"/>
                        </a:lnTo>
                        <a:lnTo>
                          <a:pt x="2" y="32"/>
                        </a:lnTo>
                        <a:lnTo>
                          <a:pt x="0" y="26"/>
                        </a:lnTo>
                        <a:lnTo>
                          <a:pt x="2" y="22"/>
                        </a:lnTo>
                        <a:lnTo>
                          <a:pt x="4" y="18"/>
                        </a:lnTo>
                        <a:lnTo>
                          <a:pt x="12" y="12"/>
                        </a:lnTo>
                        <a:lnTo>
                          <a:pt x="28" y="0"/>
                        </a:lnTo>
                        <a:lnTo>
                          <a:pt x="28" y="14"/>
                        </a:lnTo>
                        <a:lnTo>
                          <a:pt x="26" y="16"/>
                        </a:lnTo>
                        <a:lnTo>
                          <a:pt x="28" y="18"/>
                        </a:lnTo>
                        <a:lnTo>
                          <a:pt x="32" y="20"/>
                        </a:lnTo>
                        <a:lnTo>
                          <a:pt x="30" y="24"/>
                        </a:lnTo>
                        <a:lnTo>
                          <a:pt x="28" y="28"/>
                        </a:lnTo>
                        <a:lnTo>
                          <a:pt x="26" y="28"/>
                        </a:lnTo>
                        <a:lnTo>
                          <a:pt x="22" y="30"/>
                        </a:lnTo>
                        <a:lnTo>
                          <a:pt x="24" y="36"/>
                        </a:lnTo>
                        <a:lnTo>
                          <a:pt x="28" y="40"/>
                        </a:lnTo>
                        <a:lnTo>
                          <a:pt x="22" y="40"/>
                        </a:lnTo>
                        <a:lnTo>
                          <a:pt x="22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1" name="ïşḻidê"/>
                  <p:cNvSpPr/>
                  <p:nvPr/>
                </p:nvSpPr>
                <p:spPr bwMode="auto">
                  <a:xfrm>
                    <a:off x="4471814" y="2200414"/>
                    <a:ext cx="223109" cy="218565"/>
                  </a:xfrm>
                  <a:custGeom>
                    <a:avLst/>
                    <a:gdLst>
                      <a:gd name="T0" fmla="*/ 2147483647 w 127"/>
                      <a:gd name="T1" fmla="*/ 2147483647 h 130"/>
                      <a:gd name="T2" fmla="*/ 2147483647 w 127"/>
                      <a:gd name="T3" fmla="*/ 2147483647 h 130"/>
                      <a:gd name="T4" fmla="*/ 2147483647 w 127"/>
                      <a:gd name="T5" fmla="*/ 2147483647 h 130"/>
                      <a:gd name="T6" fmla="*/ 2147483647 w 127"/>
                      <a:gd name="T7" fmla="*/ 2147483647 h 130"/>
                      <a:gd name="T8" fmla="*/ 2147483647 w 127"/>
                      <a:gd name="T9" fmla="*/ 2147483647 h 130"/>
                      <a:gd name="T10" fmla="*/ 2147483647 w 127"/>
                      <a:gd name="T11" fmla="*/ 2147483647 h 130"/>
                      <a:gd name="T12" fmla="*/ 2147483647 w 127"/>
                      <a:gd name="T13" fmla="*/ 2147483647 h 130"/>
                      <a:gd name="T14" fmla="*/ 2147483647 w 127"/>
                      <a:gd name="T15" fmla="*/ 2147483647 h 130"/>
                      <a:gd name="T16" fmla="*/ 2147483647 w 127"/>
                      <a:gd name="T17" fmla="*/ 2147483647 h 130"/>
                      <a:gd name="T18" fmla="*/ 2147483647 w 127"/>
                      <a:gd name="T19" fmla="*/ 2147483647 h 130"/>
                      <a:gd name="T20" fmla="*/ 2147483647 w 127"/>
                      <a:gd name="T21" fmla="*/ 2147483647 h 130"/>
                      <a:gd name="T22" fmla="*/ 2147483647 w 127"/>
                      <a:gd name="T23" fmla="*/ 2147483647 h 130"/>
                      <a:gd name="T24" fmla="*/ 2147483647 w 127"/>
                      <a:gd name="T25" fmla="*/ 2147483647 h 130"/>
                      <a:gd name="T26" fmla="*/ 2147483647 w 127"/>
                      <a:gd name="T27" fmla="*/ 2147483647 h 130"/>
                      <a:gd name="T28" fmla="*/ 2147483647 w 127"/>
                      <a:gd name="T29" fmla="*/ 2147483647 h 130"/>
                      <a:gd name="T30" fmla="*/ 2147483647 w 127"/>
                      <a:gd name="T31" fmla="*/ 2147483647 h 130"/>
                      <a:gd name="T32" fmla="*/ 2147483647 w 127"/>
                      <a:gd name="T33" fmla="*/ 2147483647 h 130"/>
                      <a:gd name="T34" fmla="*/ 2147483647 w 127"/>
                      <a:gd name="T35" fmla="*/ 2147483647 h 130"/>
                      <a:gd name="T36" fmla="*/ 2147483647 w 127"/>
                      <a:gd name="T37" fmla="*/ 2147483647 h 130"/>
                      <a:gd name="T38" fmla="*/ 2147483647 w 127"/>
                      <a:gd name="T39" fmla="*/ 0 h 130"/>
                      <a:gd name="T40" fmla="*/ 2147483647 w 127"/>
                      <a:gd name="T41" fmla="*/ 2147483647 h 130"/>
                      <a:gd name="T42" fmla="*/ 2147483647 w 127"/>
                      <a:gd name="T43" fmla="*/ 2147483647 h 130"/>
                      <a:gd name="T44" fmla="*/ 2147483647 w 127"/>
                      <a:gd name="T45" fmla="*/ 2147483647 h 130"/>
                      <a:gd name="T46" fmla="*/ 2147483647 w 127"/>
                      <a:gd name="T47" fmla="*/ 2147483647 h 130"/>
                      <a:gd name="T48" fmla="*/ 2147483647 w 127"/>
                      <a:gd name="T49" fmla="*/ 2147483647 h 130"/>
                      <a:gd name="T50" fmla="*/ 2147483647 w 127"/>
                      <a:gd name="T51" fmla="*/ 2147483647 h 130"/>
                      <a:gd name="T52" fmla="*/ 2147483647 w 127"/>
                      <a:gd name="T53" fmla="*/ 2147483647 h 130"/>
                      <a:gd name="T54" fmla="*/ 2147483647 w 127"/>
                      <a:gd name="T55" fmla="*/ 2147483647 h 130"/>
                      <a:gd name="T56" fmla="*/ 2147483647 w 127"/>
                      <a:gd name="T57" fmla="*/ 2147483647 h 130"/>
                      <a:gd name="T58" fmla="*/ 2147483647 w 127"/>
                      <a:gd name="T59" fmla="*/ 2147483647 h 130"/>
                      <a:gd name="T60" fmla="*/ 2147483647 w 127"/>
                      <a:gd name="T61" fmla="*/ 2147483647 h 130"/>
                      <a:gd name="T62" fmla="*/ 0 w 127"/>
                      <a:gd name="T63" fmla="*/ 2147483647 h 130"/>
                      <a:gd name="T64" fmla="*/ 2147483647 w 127"/>
                      <a:gd name="T65" fmla="*/ 2147483647 h 130"/>
                      <a:gd name="T66" fmla="*/ 2147483647 w 127"/>
                      <a:gd name="T67" fmla="*/ 2147483647 h 130"/>
                      <a:gd name="T68" fmla="*/ 2147483647 w 127"/>
                      <a:gd name="T69" fmla="*/ 2147483647 h 130"/>
                      <a:gd name="T70" fmla="*/ 2147483647 w 127"/>
                      <a:gd name="T71" fmla="*/ 2147483647 h 130"/>
                      <a:gd name="T72" fmla="*/ 2147483647 w 127"/>
                      <a:gd name="T73" fmla="*/ 2147483647 h 130"/>
                      <a:gd name="T74" fmla="*/ 2147483647 w 127"/>
                      <a:gd name="T75" fmla="*/ 2147483647 h 130"/>
                      <a:gd name="T76" fmla="*/ 2147483647 w 127"/>
                      <a:gd name="T77" fmla="*/ 2147483647 h 13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27"/>
                      <a:gd name="T118" fmla="*/ 0 h 130"/>
                      <a:gd name="T119" fmla="*/ 127 w 127"/>
                      <a:gd name="T120" fmla="*/ 130 h 13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27" h="130">
                        <a:moveTo>
                          <a:pt x="24" y="128"/>
                        </a:moveTo>
                        <a:lnTo>
                          <a:pt x="22" y="128"/>
                        </a:lnTo>
                        <a:lnTo>
                          <a:pt x="32" y="126"/>
                        </a:lnTo>
                        <a:lnTo>
                          <a:pt x="40" y="126"/>
                        </a:lnTo>
                        <a:lnTo>
                          <a:pt x="48" y="128"/>
                        </a:lnTo>
                        <a:lnTo>
                          <a:pt x="52" y="130"/>
                        </a:lnTo>
                        <a:lnTo>
                          <a:pt x="58" y="130"/>
                        </a:lnTo>
                        <a:lnTo>
                          <a:pt x="62" y="130"/>
                        </a:lnTo>
                        <a:lnTo>
                          <a:pt x="74" y="130"/>
                        </a:lnTo>
                        <a:lnTo>
                          <a:pt x="80" y="130"/>
                        </a:lnTo>
                        <a:lnTo>
                          <a:pt x="88" y="126"/>
                        </a:lnTo>
                        <a:lnTo>
                          <a:pt x="102" y="126"/>
                        </a:lnTo>
                        <a:lnTo>
                          <a:pt x="100" y="122"/>
                        </a:lnTo>
                        <a:lnTo>
                          <a:pt x="102" y="116"/>
                        </a:lnTo>
                        <a:lnTo>
                          <a:pt x="106" y="114"/>
                        </a:lnTo>
                        <a:lnTo>
                          <a:pt x="110" y="110"/>
                        </a:lnTo>
                        <a:lnTo>
                          <a:pt x="114" y="108"/>
                        </a:lnTo>
                        <a:lnTo>
                          <a:pt x="108" y="102"/>
                        </a:lnTo>
                        <a:lnTo>
                          <a:pt x="100" y="96"/>
                        </a:lnTo>
                        <a:lnTo>
                          <a:pt x="92" y="90"/>
                        </a:lnTo>
                        <a:lnTo>
                          <a:pt x="92" y="84"/>
                        </a:lnTo>
                        <a:lnTo>
                          <a:pt x="90" y="80"/>
                        </a:lnTo>
                        <a:lnTo>
                          <a:pt x="119" y="70"/>
                        </a:lnTo>
                        <a:lnTo>
                          <a:pt x="121" y="70"/>
                        </a:lnTo>
                        <a:lnTo>
                          <a:pt x="127" y="70"/>
                        </a:lnTo>
                        <a:lnTo>
                          <a:pt x="127" y="60"/>
                        </a:lnTo>
                        <a:lnTo>
                          <a:pt x="121" y="46"/>
                        </a:lnTo>
                        <a:lnTo>
                          <a:pt x="114" y="34"/>
                        </a:lnTo>
                        <a:lnTo>
                          <a:pt x="114" y="16"/>
                        </a:lnTo>
                        <a:lnTo>
                          <a:pt x="110" y="12"/>
                        </a:lnTo>
                        <a:lnTo>
                          <a:pt x="108" y="8"/>
                        </a:lnTo>
                        <a:lnTo>
                          <a:pt x="102" y="6"/>
                        </a:lnTo>
                        <a:lnTo>
                          <a:pt x="96" y="4"/>
                        </a:lnTo>
                        <a:lnTo>
                          <a:pt x="92" y="4"/>
                        </a:lnTo>
                        <a:lnTo>
                          <a:pt x="86" y="8"/>
                        </a:lnTo>
                        <a:lnTo>
                          <a:pt x="80" y="10"/>
                        </a:lnTo>
                        <a:lnTo>
                          <a:pt x="76" y="16"/>
                        </a:lnTo>
                        <a:lnTo>
                          <a:pt x="70" y="12"/>
                        </a:lnTo>
                        <a:lnTo>
                          <a:pt x="66" y="8"/>
                        </a:lnTo>
                        <a:lnTo>
                          <a:pt x="52" y="0"/>
                        </a:lnTo>
                        <a:lnTo>
                          <a:pt x="38" y="0"/>
                        </a:lnTo>
                        <a:lnTo>
                          <a:pt x="40" y="8"/>
                        </a:lnTo>
                        <a:lnTo>
                          <a:pt x="42" y="12"/>
                        </a:lnTo>
                        <a:lnTo>
                          <a:pt x="50" y="20"/>
                        </a:lnTo>
                        <a:lnTo>
                          <a:pt x="46" y="20"/>
                        </a:lnTo>
                        <a:lnTo>
                          <a:pt x="42" y="16"/>
                        </a:lnTo>
                        <a:lnTo>
                          <a:pt x="38" y="16"/>
                        </a:lnTo>
                        <a:lnTo>
                          <a:pt x="38" y="18"/>
                        </a:lnTo>
                        <a:lnTo>
                          <a:pt x="36" y="20"/>
                        </a:lnTo>
                        <a:lnTo>
                          <a:pt x="34" y="20"/>
                        </a:lnTo>
                        <a:lnTo>
                          <a:pt x="30" y="18"/>
                        </a:lnTo>
                        <a:lnTo>
                          <a:pt x="26" y="18"/>
                        </a:lnTo>
                        <a:lnTo>
                          <a:pt x="22" y="16"/>
                        </a:lnTo>
                        <a:lnTo>
                          <a:pt x="14" y="18"/>
                        </a:lnTo>
                        <a:lnTo>
                          <a:pt x="14" y="28"/>
                        </a:lnTo>
                        <a:lnTo>
                          <a:pt x="12" y="36"/>
                        </a:lnTo>
                        <a:lnTo>
                          <a:pt x="12" y="42"/>
                        </a:lnTo>
                        <a:lnTo>
                          <a:pt x="14" y="42"/>
                        </a:lnTo>
                        <a:lnTo>
                          <a:pt x="10" y="48"/>
                        </a:lnTo>
                        <a:lnTo>
                          <a:pt x="8" y="52"/>
                        </a:lnTo>
                        <a:lnTo>
                          <a:pt x="6" y="56"/>
                        </a:lnTo>
                        <a:lnTo>
                          <a:pt x="4" y="62"/>
                        </a:lnTo>
                        <a:lnTo>
                          <a:pt x="2" y="66"/>
                        </a:lnTo>
                        <a:lnTo>
                          <a:pt x="0" y="68"/>
                        </a:lnTo>
                        <a:lnTo>
                          <a:pt x="4" y="72"/>
                        </a:lnTo>
                        <a:lnTo>
                          <a:pt x="8" y="76"/>
                        </a:lnTo>
                        <a:lnTo>
                          <a:pt x="6" y="78"/>
                        </a:lnTo>
                        <a:lnTo>
                          <a:pt x="6" y="80"/>
                        </a:lnTo>
                        <a:lnTo>
                          <a:pt x="10" y="88"/>
                        </a:lnTo>
                        <a:lnTo>
                          <a:pt x="10" y="92"/>
                        </a:lnTo>
                        <a:lnTo>
                          <a:pt x="10" y="94"/>
                        </a:lnTo>
                        <a:lnTo>
                          <a:pt x="10" y="96"/>
                        </a:lnTo>
                        <a:lnTo>
                          <a:pt x="20" y="98"/>
                        </a:lnTo>
                        <a:lnTo>
                          <a:pt x="24" y="100"/>
                        </a:lnTo>
                        <a:lnTo>
                          <a:pt x="32" y="102"/>
                        </a:lnTo>
                        <a:lnTo>
                          <a:pt x="30" y="112"/>
                        </a:lnTo>
                        <a:lnTo>
                          <a:pt x="28" y="120"/>
                        </a:lnTo>
                        <a:lnTo>
                          <a:pt x="24" y="126"/>
                        </a:lnTo>
                        <a:lnTo>
                          <a:pt x="24" y="1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2" name="iSḷîḓé"/>
                  <p:cNvSpPr/>
                  <p:nvPr/>
                </p:nvSpPr>
                <p:spPr bwMode="auto">
                  <a:xfrm>
                    <a:off x="4484208" y="2411975"/>
                    <a:ext cx="103291" cy="49037"/>
                  </a:xfrm>
                  <a:custGeom>
                    <a:avLst/>
                    <a:gdLst>
                      <a:gd name="T0" fmla="*/ 2147483647 w 60"/>
                      <a:gd name="T1" fmla="*/ 2147483647 h 30"/>
                      <a:gd name="T2" fmla="*/ 2147483647 w 60"/>
                      <a:gd name="T3" fmla="*/ 2147483647 h 30"/>
                      <a:gd name="T4" fmla="*/ 2147483647 w 60"/>
                      <a:gd name="T5" fmla="*/ 0 h 30"/>
                      <a:gd name="T6" fmla="*/ 2147483647 w 60"/>
                      <a:gd name="T7" fmla="*/ 0 h 30"/>
                      <a:gd name="T8" fmla="*/ 2147483647 w 60"/>
                      <a:gd name="T9" fmla="*/ 2147483647 h 30"/>
                      <a:gd name="T10" fmla="*/ 2147483647 w 60"/>
                      <a:gd name="T11" fmla="*/ 2147483647 h 30"/>
                      <a:gd name="T12" fmla="*/ 2147483647 w 60"/>
                      <a:gd name="T13" fmla="*/ 0 h 30"/>
                      <a:gd name="T14" fmla="*/ 2147483647 w 60"/>
                      <a:gd name="T15" fmla="*/ 2147483647 h 30"/>
                      <a:gd name="T16" fmla="*/ 2147483647 w 60"/>
                      <a:gd name="T17" fmla="*/ 2147483647 h 30"/>
                      <a:gd name="T18" fmla="*/ 2147483647 w 60"/>
                      <a:gd name="T19" fmla="*/ 2147483647 h 30"/>
                      <a:gd name="T20" fmla="*/ 2147483647 w 60"/>
                      <a:gd name="T21" fmla="*/ 2147483647 h 30"/>
                      <a:gd name="T22" fmla="*/ 2147483647 w 60"/>
                      <a:gd name="T23" fmla="*/ 2147483647 h 30"/>
                      <a:gd name="T24" fmla="*/ 0 w 60"/>
                      <a:gd name="T25" fmla="*/ 2147483647 h 30"/>
                      <a:gd name="T26" fmla="*/ 0 w 60"/>
                      <a:gd name="T27" fmla="*/ 2147483647 h 30"/>
                      <a:gd name="T28" fmla="*/ 2147483647 w 60"/>
                      <a:gd name="T29" fmla="*/ 2147483647 h 30"/>
                      <a:gd name="T30" fmla="*/ 2147483647 w 60"/>
                      <a:gd name="T31" fmla="*/ 2147483647 h 30"/>
                      <a:gd name="T32" fmla="*/ 2147483647 w 60"/>
                      <a:gd name="T33" fmla="*/ 2147483647 h 30"/>
                      <a:gd name="T34" fmla="*/ 2147483647 w 60"/>
                      <a:gd name="T35" fmla="*/ 2147483647 h 30"/>
                      <a:gd name="T36" fmla="*/ 2147483647 w 60"/>
                      <a:gd name="T37" fmla="*/ 2147483647 h 30"/>
                      <a:gd name="T38" fmla="*/ 2147483647 w 60"/>
                      <a:gd name="T39" fmla="*/ 2147483647 h 30"/>
                      <a:gd name="T40" fmla="*/ 2147483647 w 60"/>
                      <a:gd name="T41" fmla="*/ 2147483647 h 30"/>
                      <a:gd name="T42" fmla="*/ 2147483647 w 60"/>
                      <a:gd name="T43" fmla="*/ 2147483647 h 30"/>
                      <a:gd name="T44" fmla="*/ 2147483647 w 60"/>
                      <a:gd name="T45" fmla="*/ 2147483647 h 30"/>
                      <a:gd name="T46" fmla="*/ 2147483647 w 60"/>
                      <a:gd name="T47" fmla="*/ 2147483647 h 30"/>
                      <a:gd name="T48" fmla="*/ 2147483647 w 60"/>
                      <a:gd name="T49" fmla="*/ 2147483647 h 30"/>
                      <a:gd name="T50" fmla="*/ 2147483647 w 60"/>
                      <a:gd name="T51" fmla="*/ 2147483647 h 30"/>
                      <a:gd name="T52" fmla="*/ 2147483647 w 60"/>
                      <a:gd name="T53" fmla="*/ 2147483647 h 30"/>
                      <a:gd name="T54" fmla="*/ 2147483647 w 60"/>
                      <a:gd name="T55" fmla="*/ 2147483647 h 30"/>
                      <a:gd name="T56" fmla="*/ 2147483647 w 60"/>
                      <a:gd name="T57" fmla="*/ 2147483647 h 30"/>
                      <a:gd name="T58" fmla="*/ 2147483647 w 60"/>
                      <a:gd name="T59" fmla="*/ 2147483647 h 30"/>
                      <a:gd name="T60" fmla="*/ 2147483647 w 60"/>
                      <a:gd name="T61" fmla="*/ 2147483647 h 30"/>
                      <a:gd name="T62" fmla="*/ 2147483647 w 60"/>
                      <a:gd name="T63" fmla="*/ 2147483647 h 30"/>
                      <a:gd name="T64" fmla="*/ 2147483647 w 60"/>
                      <a:gd name="T65" fmla="*/ 2147483647 h 30"/>
                      <a:gd name="T66" fmla="*/ 2147483647 w 60"/>
                      <a:gd name="T67" fmla="*/ 2147483647 h 30"/>
                      <a:gd name="T68" fmla="*/ 2147483647 w 60"/>
                      <a:gd name="T69" fmla="*/ 2147483647 h 30"/>
                      <a:gd name="T70" fmla="*/ 2147483647 w 60"/>
                      <a:gd name="T71" fmla="*/ 2147483647 h 3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60"/>
                      <a:gd name="T109" fmla="*/ 0 h 30"/>
                      <a:gd name="T110" fmla="*/ 60 w 60"/>
                      <a:gd name="T111" fmla="*/ 30 h 3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60" h="30">
                        <a:moveTo>
                          <a:pt x="50" y="4"/>
                        </a:moveTo>
                        <a:lnTo>
                          <a:pt x="44" y="2"/>
                        </a:lnTo>
                        <a:lnTo>
                          <a:pt x="34" y="0"/>
                        </a:lnTo>
                        <a:lnTo>
                          <a:pt x="26" y="0"/>
                        </a:lnTo>
                        <a:lnTo>
                          <a:pt x="16" y="2"/>
                        </a:lnTo>
                        <a:lnTo>
                          <a:pt x="18" y="2"/>
                        </a:lnTo>
                        <a:lnTo>
                          <a:pt x="18" y="0"/>
                        </a:lnTo>
                        <a:lnTo>
                          <a:pt x="16" y="2"/>
                        </a:lnTo>
                        <a:lnTo>
                          <a:pt x="14" y="4"/>
                        </a:lnTo>
                        <a:lnTo>
                          <a:pt x="12" y="8"/>
                        </a:lnTo>
                        <a:lnTo>
                          <a:pt x="8" y="10"/>
                        </a:lnTo>
                        <a:lnTo>
                          <a:pt x="4" y="14"/>
                        </a:lnTo>
                        <a:lnTo>
                          <a:pt x="0" y="22"/>
                        </a:lnTo>
                        <a:lnTo>
                          <a:pt x="0" y="28"/>
                        </a:lnTo>
                        <a:lnTo>
                          <a:pt x="4" y="28"/>
                        </a:lnTo>
                        <a:lnTo>
                          <a:pt x="4" y="26"/>
                        </a:lnTo>
                        <a:lnTo>
                          <a:pt x="4" y="24"/>
                        </a:lnTo>
                        <a:lnTo>
                          <a:pt x="8" y="26"/>
                        </a:lnTo>
                        <a:lnTo>
                          <a:pt x="10" y="24"/>
                        </a:lnTo>
                        <a:lnTo>
                          <a:pt x="12" y="30"/>
                        </a:lnTo>
                        <a:lnTo>
                          <a:pt x="26" y="30"/>
                        </a:lnTo>
                        <a:lnTo>
                          <a:pt x="28" y="28"/>
                        </a:lnTo>
                        <a:lnTo>
                          <a:pt x="30" y="26"/>
                        </a:lnTo>
                        <a:lnTo>
                          <a:pt x="32" y="26"/>
                        </a:lnTo>
                        <a:lnTo>
                          <a:pt x="36" y="28"/>
                        </a:lnTo>
                        <a:lnTo>
                          <a:pt x="40" y="30"/>
                        </a:lnTo>
                        <a:lnTo>
                          <a:pt x="44" y="30"/>
                        </a:lnTo>
                        <a:lnTo>
                          <a:pt x="44" y="26"/>
                        </a:lnTo>
                        <a:lnTo>
                          <a:pt x="48" y="24"/>
                        </a:lnTo>
                        <a:lnTo>
                          <a:pt x="54" y="22"/>
                        </a:lnTo>
                        <a:lnTo>
                          <a:pt x="60" y="20"/>
                        </a:lnTo>
                        <a:lnTo>
                          <a:pt x="60" y="14"/>
                        </a:lnTo>
                        <a:lnTo>
                          <a:pt x="58" y="14"/>
                        </a:lnTo>
                        <a:lnTo>
                          <a:pt x="54" y="12"/>
                        </a:lnTo>
                        <a:lnTo>
                          <a:pt x="50" y="8"/>
                        </a:lnTo>
                        <a:lnTo>
                          <a:pt x="5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3" name="iS1iďe"/>
                  <p:cNvSpPr/>
                  <p:nvPr/>
                </p:nvSpPr>
                <p:spPr bwMode="auto">
                  <a:xfrm>
                    <a:off x="4570973" y="2371343"/>
                    <a:ext cx="187301" cy="75657"/>
                  </a:xfrm>
                  <a:custGeom>
                    <a:avLst/>
                    <a:gdLst>
                      <a:gd name="T0" fmla="*/ 2147483647 w 107"/>
                      <a:gd name="T1" fmla="*/ 2147483647 h 46"/>
                      <a:gd name="T2" fmla="*/ 2147483647 w 107"/>
                      <a:gd name="T3" fmla="*/ 2147483647 h 46"/>
                      <a:gd name="T4" fmla="*/ 2147483647 w 107"/>
                      <a:gd name="T5" fmla="*/ 2147483647 h 46"/>
                      <a:gd name="T6" fmla="*/ 2147483647 w 107"/>
                      <a:gd name="T7" fmla="*/ 2147483647 h 46"/>
                      <a:gd name="T8" fmla="*/ 2147483647 w 107"/>
                      <a:gd name="T9" fmla="*/ 0 h 46"/>
                      <a:gd name="T10" fmla="*/ 2147483647 w 107"/>
                      <a:gd name="T11" fmla="*/ 2147483647 h 46"/>
                      <a:gd name="T12" fmla="*/ 2147483647 w 107"/>
                      <a:gd name="T13" fmla="*/ 2147483647 h 46"/>
                      <a:gd name="T14" fmla="*/ 2147483647 w 107"/>
                      <a:gd name="T15" fmla="*/ 2147483647 h 46"/>
                      <a:gd name="T16" fmla="*/ 2147483647 w 107"/>
                      <a:gd name="T17" fmla="*/ 2147483647 h 46"/>
                      <a:gd name="T18" fmla="*/ 2147483647 w 107"/>
                      <a:gd name="T19" fmla="*/ 2147483647 h 46"/>
                      <a:gd name="T20" fmla="*/ 2147483647 w 107"/>
                      <a:gd name="T21" fmla="*/ 2147483647 h 46"/>
                      <a:gd name="T22" fmla="*/ 2147483647 w 107"/>
                      <a:gd name="T23" fmla="*/ 2147483647 h 46"/>
                      <a:gd name="T24" fmla="*/ 2147483647 w 107"/>
                      <a:gd name="T25" fmla="*/ 2147483647 h 46"/>
                      <a:gd name="T26" fmla="*/ 2147483647 w 107"/>
                      <a:gd name="T27" fmla="*/ 2147483647 h 46"/>
                      <a:gd name="T28" fmla="*/ 2147483647 w 107"/>
                      <a:gd name="T29" fmla="*/ 2147483647 h 46"/>
                      <a:gd name="T30" fmla="*/ 2147483647 w 107"/>
                      <a:gd name="T31" fmla="*/ 2147483647 h 46"/>
                      <a:gd name="T32" fmla="*/ 2147483647 w 107"/>
                      <a:gd name="T33" fmla="*/ 2147483647 h 46"/>
                      <a:gd name="T34" fmla="*/ 2147483647 w 107"/>
                      <a:gd name="T35" fmla="*/ 2147483647 h 46"/>
                      <a:gd name="T36" fmla="*/ 2147483647 w 107"/>
                      <a:gd name="T37" fmla="*/ 2147483647 h 46"/>
                      <a:gd name="T38" fmla="*/ 2147483647 w 107"/>
                      <a:gd name="T39" fmla="*/ 2147483647 h 46"/>
                      <a:gd name="T40" fmla="*/ 2147483647 w 107"/>
                      <a:gd name="T41" fmla="*/ 2147483647 h 46"/>
                      <a:gd name="T42" fmla="*/ 2147483647 w 107"/>
                      <a:gd name="T43" fmla="*/ 2147483647 h 46"/>
                      <a:gd name="T44" fmla="*/ 2147483647 w 107"/>
                      <a:gd name="T45" fmla="*/ 2147483647 h 46"/>
                      <a:gd name="T46" fmla="*/ 2147483647 w 107"/>
                      <a:gd name="T47" fmla="*/ 2147483647 h 46"/>
                      <a:gd name="T48" fmla="*/ 2147483647 w 107"/>
                      <a:gd name="T49" fmla="*/ 2147483647 h 46"/>
                      <a:gd name="T50" fmla="*/ 2147483647 w 107"/>
                      <a:gd name="T51" fmla="*/ 2147483647 h 46"/>
                      <a:gd name="T52" fmla="*/ 2147483647 w 107"/>
                      <a:gd name="T53" fmla="*/ 2147483647 h 46"/>
                      <a:gd name="T54" fmla="*/ 2147483647 w 107"/>
                      <a:gd name="T55" fmla="*/ 2147483647 h 46"/>
                      <a:gd name="T56" fmla="*/ 0 w 107"/>
                      <a:gd name="T57" fmla="*/ 2147483647 h 46"/>
                      <a:gd name="T58" fmla="*/ 0 w 107"/>
                      <a:gd name="T59" fmla="*/ 2147483647 h 46"/>
                      <a:gd name="T60" fmla="*/ 2147483647 w 107"/>
                      <a:gd name="T61" fmla="*/ 2147483647 h 46"/>
                      <a:gd name="T62" fmla="*/ 2147483647 w 107"/>
                      <a:gd name="T63" fmla="*/ 2147483647 h 46"/>
                      <a:gd name="T64" fmla="*/ 2147483647 w 107"/>
                      <a:gd name="T65" fmla="*/ 2147483647 h 46"/>
                      <a:gd name="T66" fmla="*/ 2147483647 w 107"/>
                      <a:gd name="T67" fmla="*/ 2147483647 h 46"/>
                      <a:gd name="T68" fmla="*/ 2147483647 w 107"/>
                      <a:gd name="T69" fmla="*/ 2147483647 h 46"/>
                      <a:gd name="T70" fmla="*/ 2147483647 w 107"/>
                      <a:gd name="T71" fmla="*/ 2147483647 h 46"/>
                      <a:gd name="T72" fmla="*/ 2147483647 w 107"/>
                      <a:gd name="T73" fmla="*/ 2147483647 h 46"/>
                      <a:gd name="T74" fmla="*/ 2147483647 w 107"/>
                      <a:gd name="T75" fmla="*/ 2147483647 h 46"/>
                      <a:gd name="T76" fmla="*/ 2147483647 w 107"/>
                      <a:gd name="T77" fmla="*/ 2147483647 h 46"/>
                      <a:gd name="T78" fmla="*/ 2147483647 w 107"/>
                      <a:gd name="T79" fmla="*/ 2147483647 h 46"/>
                      <a:gd name="T80" fmla="*/ 2147483647 w 107"/>
                      <a:gd name="T81" fmla="*/ 2147483647 h 46"/>
                      <a:gd name="T82" fmla="*/ 2147483647 w 107"/>
                      <a:gd name="T83" fmla="*/ 2147483647 h 4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107"/>
                      <a:gd name="T127" fmla="*/ 0 h 46"/>
                      <a:gd name="T128" fmla="*/ 107 w 107"/>
                      <a:gd name="T129" fmla="*/ 46 h 4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107" h="46">
                        <a:moveTo>
                          <a:pt x="65" y="8"/>
                        </a:moveTo>
                        <a:lnTo>
                          <a:pt x="69" y="6"/>
                        </a:lnTo>
                        <a:lnTo>
                          <a:pt x="71" y="4"/>
                        </a:lnTo>
                        <a:lnTo>
                          <a:pt x="75" y="2"/>
                        </a:lnTo>
                        <a:lnTo>
                          <a:pt x="79" y="0"/>
                        </a:lnTo>
                        <a:lnTo>
                          <a:pt x="85" y="2"/>
                        </a:lnTo>
                        <a:lnTo>
                          <a:pt x="91" y="4"/>
                        </a:lnTo>
                        <a:lnTo>
                          <a:pt x="95" y="6"/>
                        </a:lnTo>
                        <a:lnTo>
                          <a:pt x="101" y="6"/>
                        </a:lnTo>
                        <a:lnTo>
                          <a:pt x="103" y="14"/>
                        </a:lnTo>
                        <a:lnTo>
                          <a:pt x="107" y="18"/>
                        </a:lnTo>
                        <a:lnTo>
                          <a:pt x="101" y="24"/>
                        </a:lnTo>
                        <a:lnTo>
                          <a:pt x="99" y="30"/>
                        </a:lnTo>
                        <a:lnTo>
                          <a:pt x="95" y="38"/>
                        </a:lnTo>
                        <a:lnTo>
                          <a:pt x="93" y="40"/>
                        </a:lnTo>
                        <a:lnTo>
                          <a:pt x="79" y="42"/>
                        </a:lnTo>
                        <a:lnTo>
                          <a:pt x="75" y="44"/>
                        </a:lnTo>
                        <a:lnTo>
                          <a:pt x="73" y="44"/>
                        </a:lnTo>
                        <a:lnTo>
                          <a:pt x="65" y="46"/>
                        </a:lnTo>
                        <a:lnTo>
                          <a:pt x="52" y="44"/>
                        </a:lnTo>
                        <a:lnTo>
                          <a:pt x="42" y="40"/>
                        </a:lnTo>
                        <a:lnTo>
                          <a:pt x="36" y="38"/>
                        </a:lnTo>
                        <a:lnTo>
                          <a:pt x="26" y="36"/>
                        </a:lnTo>
                        <a:lnTo>
                          <a:pt x="22" y="36"/>
                        </a:lnTo>
                        <a:lnTo>
                          <a:pt x="22" y="38"/>
                        </a:lnTo>
                        <a:lnTo>
                          <a:pt x="10" y="38"/>
                        </a:lnTo>
                        <a:lnTo>
                          <a:pt x="8" y="38"/>
                        </a:lnTo>
                        <a:lnTo>
                          <a:pt x="4" y="36"/>
                        </a:lnTo>
                        <a:lnTo>
                          <a:pt x="0" y="32"/>
                        </a:lnTo>
                        <a:lnTo>
                          <a:pt x="0" y="28"/>
                        </a:lnTo>
                        <a:lnTo>
                          <a:pt x="6" y="28"/>
                        </a:lnTo>
                        <a:lnTo>
                          <a:pt x="18" y="28"/>
                        </a:lnTo>
                        <a:lnTo>
                          <a:pt x="24" y="28"/>
                        </a:lnTo>
                        <a:lnTo>
                          <a:pt x="32" y="24"/>
                        </a:lnTo>
                        <a:lnTo>
                          <a:pt x="46" y="24"/>
                        </a:lnTo>
                        <a:lnTo>
                          <a:pt x="44" y="20"/>
                        </a:lnTo>
                        <a:lnTo>
                          <a:pt x="46" y="14"/>
                        </a:lnTo>
                        <a:lnTo>
                          <a:pt x="50" y="12"/>
                        </a:lnTo>
                        <a:lnTo>
                          <a:pt x="54" y="8"/>
                        </a:lnTo>
                        <a:lnTo>
                          <a:pt x="58" y="6"/>
                        </a:lnTo>
                        <a:lnTo>
                          <a:pt x="56" y="6"/>
                        </a:lnTo>
                        <a:lnTo>
                          <a:pt x="65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4" name="îslïḑè"/>
                  <p:cNvSpPr/>
                  <p:nvPr/>
                </p:nvSpPr>
                <p:spPr bwMode="auto">
                  <a:xfrm>
                    <a:off x="4496603" y="2430188"/>
                    <a:ext cx="323646" cy="273206"/>
                  </a:xfrm>
                  <a:custGeom>
                    <a:avLst/>
                    <a:gdLst>
                      <a:gd name="T0" fmla="*/ 2147483647 w 185"/>
                      <a:gd name="T1" fmla="*/ 2147483647 h 162"/>
                      <a:gd name="T2" fmla="*/ 0 w 185"/>
                      <a:gd name="T3" fmla="*/ 2147483647 h 162"/>
                      <a:gd name="T4" fmla="*/ 2147483647 w 185"/>
                      <a:gd name="T5" fmla="*/ 2147483647 h 162"/>
                      <a:gd name="T6" fmla="*/ 2147483647 w 185"/>
                      <a:gd name="T7" fmla="*/ 2147483647 h 162"/>
                      <a:gd name="T8" fmla="*/ 2147483647 w 185"/>
                      <a:gd name="T9" fmla="*/ 2147483647 h 162"/>
                      <a:gd name="T10" fmla="*/ 2147483647 w 185"/>
                      <a:gd name="T11" fmla="*/ 2147483647 h 162"/>
                      <a:gd name="T12" fmla="*/ 2147483647 w 185"/>
                      <a:gd name="T13" fmla="*/ 2147483647 h 162"/>
                      <a:gd name="T14" fmla="*/ 2147483647 w 185"/>
                      <a:gd name="T15" fmla="*/ 2147483647 h 162"/>
                      <a:gd name="T16" fmla="*/ 2147483647 w 185"/>
                      <a:gd name="T17" fmla="*/ 2147483647 h 162"/>
                      <a:gd name="T18" fmla="*/ 2147483647 w 185"/>
                      <a:gd name="T19" fmla="*/ 2147483647 h 162"/>
                      <a:gd name="T20" fmla="*/ 2147483647 w 185"/>
                      <a:gd name="T21" fmla="*/ 2147483647 h 162"/>
                      <a:gd name="T22" fmla="*/ 2147483647 w 185"/>
                      <a:gd name="T23" fmla="*/ 0 h 162"/>
                      <a:gd name="T24" fmla="*/ 2147483647 w 185"/>
                      <a:gd name="T25" fmla="*/ 2147483647 h 162"/>
                      <a:gd name="T26" fmla="*/ 2147483647 w 185"/>
                      <a:gd name="T27" fmla="*/ 2147483647 h 162"/>
                      <a:gd name="T28" fmla="*/ 2147483647 w 185"/>
                      <a:gd name="T29" fmla="*/ 2147483647 h 162"/>
                      <a:gd name="T30" fmla="*/ 2147483647 w 185"/>
                      <a:gd name="T31" fmla="*/ 2147483647 h 162"/>
                      <a:gd name="T32" fmla="*/ 2147483647 w 185"/>
                      <a:gd name="T33" fmla="*/ 2147483647 h 162"/>
                      <a:gd name="T34" fmla="*/ 2147483647 w 185"/>
                      <a:gd name="T35" fmla="*/ 2147483647 h 162"/>
                      <a:gd name="T36" fmla="*/ 2147483647 w 185"/>
                      <a:gd name="T37" fmla="*/ 2147483647 h 162"/>
                      <a:gd name="T38" fmla="*/ 2147483647 w 185"/>
                      <a:gd name="T39" fmla="*/ 2147483647 h 162"/>
                      <a:gd name="T40" fmla="*/ 2147483647 w 185"/>
                      <a:gd name="T41" fmla="*/ 2147483647 h 162"/>
                      <a:gd name="T42" fmla="*/ 2147483647 w 185"/>
                      <a:gd name="T43" fmla="*/ 2147483647 h 162"/>
                      <a:gd name="T44" fmla="*/ 2147483647 w 185"/>
                      <a:gd name="T45" fmla="*/ 2147483647 h 162"/>
                      <a:gd name="T46" fmla="*/ 2147483647 w 185"/>
                      <a:gd name="T47" fmla="*/ 2147483647 h 162"/>
                      <a:gd name="T48" fmla="*/ 2147483647 w 185"/>
                      <a:gd name="T49" fmla="*/ 2147483647 h 162"/>
                      <a:gd name="T50" fmla="*/ 2147483647 w 185"/>
                      <a:gd name="T51" fmla="*/ 2147483647 h 162"/>
                      <a:gd name="T52" fmla="*/ 2147483647 w 185"/>
                      <a:gd name="T53" fmla="*/ 2147483647 h 162"/>
                      <a:gd name="T54" fmla="*/ 2147483647 w 185"/>
                      <a:gd name="T55" fmla="*/ 2147483647 h 162"/>
                      <a:gd name="T56" fmla="*/ 2147483647 w 185"/>
                      <a:gd name="T57" fmla="*/ 2147483647 h 162"/>
                      <a:gd name="T58" fmla="*/ 2147483647 w 185"/>
                      <a:gd name="T59" fmla="*/ 2147483647 h 162"/>
                      <a:gd name="T60" fmla="*/ 2147483647 w 185"/>
                      <a:gd name="T61" fmla="*/ 2147483647 h 162"/>
                      <a:gd name="T62" fmla="*/ 2147483647 w 185"/>
                      <a:gd name="T63" fmla="*/ 2147483647 h 162"/>
                      <a:gd name="T64" fmla="*/ 2147483647 w 185"/>
                      <a:gd name="T65" fmla="*/ 2147483647 h 162"/>
                      <a:gd name="T66" fmla="*/ 2147483647 w 185"/>
                      <a:gd name="T67" fmla="*/ 2147483647 h 162"/>
                      <a:gd name="T68" fmla="*/ 2147483647 w 185"/>
                      <a:gd name="T69" fmla="*/ 2147483647 h 162"/>
                      <a:gd name="T70" fmla="*/ 2147483647 w 185"/>
                      <a:gd name="T71" fmla="*/ 2147483647 h 162"/>
                      <a:gd name="T72" fmla="*/ 2147483647 w 185"/>
                      <a:gd name="T73" fmla="*/ 2147483647 h 162"/>
                      <a:gd name="T74" fmla="*/ 2147483647 w 185"/>
                      <a:gd name="T75" fmla="*/ 2147483647 h 162"/>
                      <a:gd name="T76" fmla="*/ 2147483647 w 185"/>
                      <a:gd name="T77" fmla="*/ 2147483647 h 162"/>
                      <a:gd name="T78" fmla="*/ 2147483647 w 185"/>
                      <a:gd name="T79" fmla="*/ 2147483647 h 162"/>
                      <a:gd name="T80" fmla="*/ 2147483647 w 185"/>
                      <a:gd name="T81" fmla="*/ 2147483647 h 162"/>
                      <a:gd name="T82" fmla="*/ 2147483647 w 185"/>
                      <a:gd name="T83" fmla="*/ 2147483647 h 162"/>
                      <a:gd name="T84" fmla="*/ 2147483647 w 185"/>
                      <a:gd name="T85" fmla="*/ 2147483647 h 162"/>
                      <a:gd name="T86" fmla="*/ 2147483647 w 185"/>
                      <a:gd name="T87" fmla="*/ 2147483647 h 162"/>
                      <a:gd name="T88" fmla="*/ 2147483647 w 185"/>
                      <a:gd name="T89" fmla="*/ 2147483647 h 162"/>
                      <a:gd name="T90" fmla="*/ 2147483647 w 185"/>
                      <a:gd name="T91" fmla="*/ 2147483647 h 162"/>
                      <a:gd name="T92" fmla="*/ 2147483647 w 185"/>
                      <a:gd name="T93" fmla="*/ 2147483647 h 162"/>
                      <a:gd name="T94" fmla="*/ 2147483647 w 185"/>
                      <a:gd name="T95" fmla="*/ 2147483647 h 162"/>
                      <a:gd name="T96" fmla="*/ 2147483647 w 185"/>
                      <a:gd name="T97" fmla="*/ 2147483647 h 162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85"/>
                      <a:gd name="T148" fmla="*/ 0 h 162"/>
                      <a:gd name="T149" fmla="*/ 185 w 185"/>
                      <a:gd name="T150" fmla="*/ 162 h 162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85" h="162">
                        <a:moveTo>
                          <a:pt x="18" y="56"/>
                        </a:moveTo>
                        <a:lnTo>
                          <a:pt x="12" y="52"/>
                        </a:lnTo>
                        <a:lnTo>
                          <a:pt x="8" y="46"/>
                        </a:lnTo>
                        <a:lnTo>
                          <a:pt x="0" y="36"/>
                        </a:lnTo>
                        <a:lnTo>
                          <a:pt x="8" y="30"/>
                        </a:lnTo>
                        <a:lnTo>
                          <a:pt x="8" y="28"/>
                        </a:lnTo>
                        <a:lnTo>
                          <a:pt x="6" y="26"/>
                        </a:lnTo>
                        <a:lnTo>
                          <a:pt x="4" y="24"/>
                        </a:lnTo>
                        <a:lnTo>
                          <a:pt x="4" y="22"/>
                        </a:lnTo>
                        <a:lnTo>
                          <a:pt x="4" y="18"/>
                        </a:lnTo>
                        <a:lnTo>
                          <a:pt x="18" y="18"/>
                        </a:lnTo>
                        <a:lnTo>
                          <a:pt x="20" y="16"/>
                        </a:lnTo>
                        <a:lnTo>
                          <a:pt x="22" y="14"/>
                        </a:lnTo>
                        <a:lnTo>
                          <a:pt x="24" y="14"/>
                        </a:lnTo>
                        <a:lnTo>
                          <a:pt x="28" y="16"/>
                        </a:lnTo>
                        <a:lnTo>
                          <a:pt x="32" y="18"/>
                        </a:lnTo>
                        <a:lnTo>
                          <a:pt x="36" y="18"/>
                        </a:lnTo>
                        <a:lnTo>
                          <a:pt x="36" y="14"/>
                        </a:lnTo>
                        <a:lnTo>
                          <a:pt x="40" y="12"/>
                        </a:lnTo>
                        <a:lnTo>
                          <a:pt x="46" y="10"/>
                        </a:lnTo>
                        <a:lnTo>
                          <a:pt x="52" y="8"/>
                        </a:lnTo>
                        <a:lnTo>
                          <a:pt x="52" y="2"/>
                        </a:lnTo>
                        <a:lnTo>
                          <a:pt x="64" y="2"/>
                        </a:lnTo>
                        <a:lnTo>
                          <a:pt x="64" y="0"/>
                        </a:lnTo>
                        <a:lnTo>
                          <a:pt x="68" y="0"/>
                        </a:lnTo>
                        <a:lnTo>
                          <a:pt x="74" y="2"/>
                        </a:lnTo>
                        <a:lnTo>
                          <a:pt x="80" y="2"/>
                        </a:lnTo>
                        <a:lnTo>
                          <a:pt x="94" y="8"/>
                        </a:lnTo>
                        <a:lnTo>
                          <a:pt x="96" y="8"/>
                        </a:lnTo>
                        <a:lnTo>
                          <a:pt x="96" y="16"/>
                        </a:lnTo>
                        <a:lnTo>
                          <a:pt x="88" y="24"/>
                        </a:lnTo>
                        <a:lnTo>
                          <a:pt x="86" y="28"/>
                        </a:lnTo>
                        <a:lnTo>
                          <a:pt x="86" y="32"/>
                        </a:lnTo>
                        <a:lnTo>
                          <a:pt x="84" y="38"/>
                        </a:lnTo>
                        <a:lnTo>
                          <a:pt x="84" y="44"/>
                        </a:lnTo>
                        <a:lnTo>
                          <a:pt x="84" y="48"/>
                        </a:lnTo>
                        <a:lnTo>
                          <a:pt x="88" y="52"/>
                        </a:lnTo>
                        <a:lnTo>
                          <a:pt x="96" y="58"/>
                        </a:lnTo>
                        <a:lnTo>
                          <a:pt x="107" y="62"/>
                        </a:lnTo>
                        <a:lnTo>
                          <a:pt x="109" y="64"/>
                        </a:lnTo>
                        <a:lnTo>
                          <a:pt x="115" y="68"/>
                        </a:lnTo>
                        <a:lnTo>
                          <a:pt x="119" y="72"/>
                        </a:lnTo>
                        <a:lnTo>
                          <a:pt x="121" y="80"/>
                        </a:lnTo>
                        <a:lnTo>
                          <a:pt x="125" y="86"/>
                        </a:lnTo>
                        <a:lnTo>
                          <a:pt x="131" y="90"/>
                        </a:lnTo>
                        <a:lnTo>
                          <a:pt x="135" y="92"/>
                        </a:lnTo>
                        <a:lnTo>
                          <a:pt x="137" y="92"/>
                        </a:lnTo>
                        <a:lnTo>
                          <a:pt x="139" y="90"/>
                        </a:lnTo>
                        <a:lnTo>
                          <a:pt x="141" y="94"/>
                        </a:lnTo>
                        <a:lnTo>
                          <a:pt x="145" y="98"/>
                        </a:lnTo>
                        <a:lnTo>
                          <a:pt x="149" y="102"/>
                        </a:lnTo>
                        <a:lnTo>
                          <a:pt x="161" y="108"/>
                        </a:lnTo>
                        <a:lnTo>
                          <a:pt x="173" y="114"/>
                        </a:lnTo>
                        <a:lnTo>
                          <a:pt x="179" y="120"/>
                        </a:lnTo>
                        <a:lnTo>
                          <a:pt x="185" y="124"/>
                        </a:lnTo>
                        <a:lnTo>
                          <a:pt x="179" y="124"/>
                        </a:lnTo>
                        <a:lnTo>
                          <a:pt x="173" y="124"/>
                        </a:lnTo>
                        <a:lnTo>
                          <a:pt x="169" y="122"/>
                        </a:lnTo>
                        <a:lnTo>
                          <a:pt x="163" y="118"/>
                        </a:lnTo>
                        <a:lnTo>
                          <a:pt x="159" y="118"/>
                        </a:lnTo>
                        <a:lnTo>
                          <a:pt x="153" y="120"/>
                        </a:lnTo>
                        <a:lnTo>
                          <a:pt x="153" y="124"/>
                        </a:lnTo>
                        <a:lnTo>
                          <a:pt x="153" y="126"/>
                        </a:lnTo>
                        <a:lnTo>
                          <a:pt x="155" y="128"/>
                        </a:lnTo>
                        <a:lnTo>
                          <a:pt x="159" y="132"/>
                        </a:lnTo>
                        <a:lnTo>
                          <a:pt x="161" y="136"/>
                        </a:lnTo>
                        <a:lnTo>
                          <a:pt x="163" y="138"/>
                        </a:lnTo>
                        <a:lnTo>
                          <a:pt x="163" y="140"/>
                        </a:lnTo>
                        <a:lnTo>
                          <a:pt x="163" y="144"/>
                        </a:lnTo>
                        <a:lnTo>
                          <a:pt x="161" y="146"/>
                        </a:lnTo>
                        <a:lnTo>
                          <a:pt x="155" y="144"/>
                        </a:lnTo>
                        <a:lnTo>
                          <a:pt x="155" y="152"/>
                        </a:lnTo>
                        <a:lnTo>
                          <a:pt x="155" y="154"/>
                        </a:lnTo>
                        <a:lnTo>
                          <a:pt x="151" y="158"/>
                        </a:lnTo>
                        <a:lnTo>
                          <a:pt x="147" y="162"/>
                        </a:lnTo>
                        <a:lnTo>
                          <a:pt x="141" y="162"/>
                        </a:lnTo>
                        <a:lnTo>
                          <a:pt x="141" y="156"/>
                        </a:lnTo>
                        <a:lnTo>
                          <a:pt x="145" y="152"/>
                        </a:lnTo>
                        <a:lnTo>
                          <a:pt x="147" y="148"/>
                        </a:lnTo>
                        <a:lnTo>
                          <a:pt x="147" y="142"/>
                        </a:lnTo>
                        <a:lnTo>
                          <a:pt x="147" y="136"/>
                        </a:lnTo>
                        <a:lnTo>
                          <a:pt x="145" y="132"/>
                        </a:lnTo>
                        <a:lnTo>
                          <a:pt x="141" y="126"/>
                        </a:lnTo>
                        <a:lnTo>
                          <a:pt x="135" y="124"/>
                        </a:lnTo>
                        <a:lnTo>
                          <a:pt x="129" y="120"/>
                        </a:lnTo>
                        <a:lnTo>
                          <a:pt x="119" y="112"/>
                        </a:lnTo>
                        <a:lnTo>
                          <a:pt x="107" y="104"/>
                        </a:lnTo>
                        <a:lnTo>
                          <a:pt x="84" y="92"/>
                        </a:lnTo>
                        <a:lnTo>
                          <a:pt x="74" y="84"/>
                        </a:lnTo>
                        <a:lnTo>
                          <a:pt x="64" y="74"/>
                        </a:lnTo>
                        <a:lnTo>
                          <a:pt x="56" y="64"/>
                        </a:lnTo>
                        <a:lnTo>
                          <a:pt x="52" y="50"/>
                        </a:lnTo>
                        <a:lnTo>
                          <a:pt x="42" y="48"/>
                        </a:lnTo>
                        <a:lnTo>
                          <a:pt x="36" y="44"/>
                        </a:lnTo>
                        <a:lnTo>
                          <a:pt x="30" y="46"/>
                        </a:lnTo>
                        <a:lnTo>
                          <a:pt x="28" y="50"/>
                        </a:lnTo>
                        <a:lnTo>
                          <a:pt x="24" y="54"/>
                        </a:lnTo>
                        <a:lnTo>
                          <a:pt x="20" y="56"/>
                        </a:lnTo>
                        <a:lnTo>
                          <a:pt x="18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5" name="íṧľiḓé"/>
                  <p:cNvSpPr/>
                  <p:nvPr/>
                </p:nvSpPr>
                <p:spPr bwMode="auto">
                  <a:xfrm>
                    <a:off x="4671509" y="2197612"/>
                    <a:ext cx="246522" cy="166726"/>
                  </a:xfrm>
                  <a:custGeom>
                    <a:avLst/>
                    <a:gdLst>
                      <a:gd name="T0" fmla="*/ 2147483647 w 141"/>
                      <a:gd name="T1" fmla="*/ 2147483647 h 100"/>
                      <a:gd name="T2" fmla="*/ 2147483647 w 141"/>
                      <a:gd name="T3" fmla="*/ 2147483647 h 100"/>
                      <a:gd name="T4" fmla="*/ 2147483647 w 141"/>
                      <a:gd name="T5" fmla="*/ 2147483647 h 100"/>
                      <a:gd name="T6" fmla="*/ 2147483647 w 141"/>
                      <a:gd name="T7" fmla="*/ 2147483647 h 100"/>
                      <a:gd name="T8" fmla="*/ 2147483647 w 141"/>
                      <a:gd name="T9" fmla="*/ 2147483647 h 100"/>
                      <a:gd name="T10" fmla="*/ 2147483647 w 141"/>
                      <a:gd name="T11" fmla="*/ 2147483647 h 100"/>
                      <a:gd name="T12" fmla="*/ 2147483647 w 141"/>
                      <a:gd name="T13" fmla="*/ 2147483647 h 100"/>
                      <a:gd name="T14" fmla="*/ 2147483647 w 141"/>
                      <a:gd name="T15" fmla="*/ 2147483647 h 100"/>
                      <a:gd name="T16" fmla="*/ 2147483647 w 141"/>
                      <a:gd name="T17" fmla="*/ 2147483647 h 100"/>
                      <a:gd name="T18" fmla="*/ 2147483647 w 141"/>
                      <a:gd name="T19" fmla="*/ 2147483647 h 100"/>
                      <a:gd name="T20" fmla="*/ 2147483647 w 141"/>
                      <a:gd name="T21" fmla="*/ 2147483647 h 100"/>
                      <a:gd name="T22" fmla="*/ 2147483647 w 141"/>
                      <a:gd name="T23" fmla="*/ 2147483647 h 100"/>
                      <a:gd name="T24" fmla="*/ 2147483647 w 141"/>
                      <a:gd name="T25" fmla="*/ 2147483647 h 100"/>
                      <a:gd name="T26" fmla="*/ 2147483647 w 141"/>
                      <a:gd name="T27" fmla="*/ 2147483647 h 100"/>
                      <a:gd name="T28" fmla="*/ 2147483647 w 141"/>
                      <a:gd name="T29" fmla="*/ 2147483647 h 100"/>
                      <a:gd name="T30" fmla="*/ 2147483647 w 141"/>
                      <a:gd name="T31" fmla="*/ 2147483647 h 100"/>
                      <a:gd name="T32" fmla="*/ 2147483647 w 141"/>
                      <a:gd name="T33" fmla="*/ 2147483647 h 100"/>
                      <a:gd name="T34" fmla="*/ 2147483647 w 141"/>
                      <a:gd name="T35" fmla="*/ 2147483647 h 100"/>
                      <a:gd name="T36" fmla="*/ 2147483647 w 141"/>
                      <a:gd name="T37" fmla="*/ 2147483647 h 100"/>
                      <a:gd name="T38" fmla="*/ 2147483647 w 141"/>
                      <a:gd name="T39" fmla="*/ 2147483647 h 100"/>
                      <a:gd name="T40" fmla="*/ 2147483647 w 141"/>
                      <a:gd name="T41" fmla="*/ 2147483647 h 100"/>
                      <a:gd name="T42" fmla="*/ 2147483647 w 141"/>
                      <a:gd name="T43" fmla="*/ 2147483647 h 100"/>
                      <a:gd name="T44" fmla="*/ 2147483647 w 141"/>
                      <a:gd name="T45" fmla="*/ 2147483647 h 100"/>
                      <a:gd name="T46" fmla="*/ 2147483647 w 141"/>
                      <a:gd name="T47" fmla="*/ 2147483647 h 100"/>
                      <a:gd name="T48" fmla="*/ 0 w 141"/>
                      <a:gd name="T49" fmla="*/ 2147483647 h 100"/>
                      <a:gd name="T50" fmla="*/ 0 w 141"/>
                      <a:gd name="T51" fmla="*/ 2147483647 h 100"/>
                      <a:gd name="T52" fmla="*/ 2147483647 w 141"/>
                      <a:gd name="T53" fmla="*/ 2147483647 h 100"/>
                      <a:gd name="T54" fmla="*/ 2147483647 w 141"/>
                      <a:gd name="T55" fmla="*/ 2147483647 h 100"/>
                      <a:gd name="T56" fmla="*/ 2147483647 w 141"/>
                      <a:gd name="T57" fmla="*/ 2147483647 h 100"/>
                      <a:gd name="T58" fmla="*/ 2147483647 w 141"/>
                      <a:gd name="T59" fmla="*/ 0 h 100"/>
                      <a:gd name="T60" fmla="*/ 2147483647 w 141"/>
                      <a:gd name="T61" fmla="*/ 0 h 100"/>
                      <a:gd name="T62" fmla="*/ 2147483647 w 141"/>
                      <a:gd name="T63" fmla="*/ 2147483647 h 100"/>
                      <a:gd name="T64" fmla="*/ 2147483647 w 141"/>
                      <a:gd name="T65" fmla="*/ 2147483647 h 100"/>
                      <a:gd name="T66" fmla="*/ 2147483647 w 141"/>
                      <a:gd name="T67" fmla="*/ 2147483647 h 100"/>
                      <a:gd name="T68" fmla="*/ 2147483647 w 141"/>
                      <a:gd name="T69" fmla="*/ 2147483647 h 100"/>
                      <a:gd name="T70" fmla="*/ 2147483647 w 141"/>
                      <a:gd name="T71" fmla="*/ 2147483647 h 100"/>
                      <a:gd name="T72" fmla="*/ 2147483647 w 141"/>
                      <a:gd name="T73" fmla="*/ 2147483647 h 100"/>
                      <a:gd name="T74" fmla="*/ 2147483647 w 141"/>
                      <a:gd name="T75" fmla="*/ 2147483647 h 100"/>
                      <a:gd name="T76" fmla="*/ 2147483647 w 141"/>
                      <a:gd name="T77" fmla="*/ 2147483647 h 100"/>
                      <a:gd name="T78" fmla="*/ 2147483647 w 141"/>
                      <a:gd name="T79" fmla="*/ 2147483647 h 100"/>
                      <a:gd name="T80" fmla="*/ 2147483647 w 141"/>
                      <a:gd name="T81" fmla="*/ 2147483647 h 100"/>
                      <a:gd name="T82" fmla="*/ 2147483647 w 141"/>
                      <a:gd name="T83" fmla="*/ 2147483647 h 100"/>
                      <a:gd name="T84" fmla="*/ 2147483647 w 141"/>
                      <a:gd name="T85" fmla="*/ 2147483647 h 100"/>
                      <a:gd name="T86" fmla="*/ 2147483647 w 141"/>
                      <a:gd name="T87" fmla="*/ 2147483647 h 100"/>
                      <a:gd name="T88" fmla="*/ 2147483647 w 141"/>
                      <a:gd name="T89" fmla="*/ 2147483647 h 100"/>
                      <a:gd name="T90" fmla="*/ 2147483647 w 141"/>
                      <a:gd name="T91" fmla="*/ 2147483647 h 100"/>
                      <a:gd name="T92" fmla="*/ 2147483647 w 141"/>
                      <a:gd name="T93" fmla="*/ 2147483647 h 100"/>
                      <a:gd name="T94" fmla="*/ 2147483647 w 141"/>
                      <a:gd name="T95" fmla="*/ 2147483647 h 100"/>
                      <a:gd name="T96" fmla="*/ 2147483647 w 141"/>
                      <a:gd name="T97" fmla="*/ 2147483647 h 100"/>
                      <a:gd name="T98" fmla="*/ 2147483647 w 141"/>
                      <a:gd name="T99" fmla="*/ 2147483647 h 100"/>
                      <a:gd name="T100" fmla="*/ 2147483647 w 141"/>
                      <a:gd name="T101" fmla="*/ 2147483647 h 100"/>
                      <a:gd name="T102" fmla="*/ 2147483647 w 141"/>
                      <a:gd name="T103" fmla="*/ 2147483647 h 100"/>
                      <a:gd name="T104" fmla="*/ 2147483647 w 141"/>
                      <a:gd name="T105" fmla="*/ 2147483647 h 100"/>
                      <a:gd name="T106" fmla="*/ 2147483647 w 141"/>
                      <a:gd name="T107" fmla="*/ 2147483647 h 100"/>
                      <a:gd name="T108" fmla="*/ 2147483647 w 141"/>
                      <a:gd name="T109" fmla="*/ 2147483647 h 100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41"/>
                      <a:gd name="T166" fmla="*/ 0 h 100"/>
                      <a:gd name="T167" fmla="*/ 141 w 141"/>
                      <a:gd name="T168" fmla="*/ 100 h 100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41" h="100">
                        <a:moveTo>
                          <a:pt x="121" y="100"/>
                        </a:moveTo>
                        <a:lnTo>
                          <a:pt x="117" y="100"/>
                        </a:lnTo>
                        <a:lnTo>
                          <a:pt x="111" y="100"/>
                        </a:lnTo>
                        <a:lnTo>
                          <a:pt x="101" y="98"/>
                        </a:lnTo>
                        <a:lnTo>
                          <a:pt x="91" y="100"/>
                        </a:lnTo>
                        <a:lnTo>
                          <a:pt x="85" y="100"/>
                        </a:lnTo>
                        <a:lnTo>
                          <a:pt x="83" y="100"/>
                        </a:lnTo>
                        <a:lnTo>
                          <a:pt x="81" y="96"/>
                        </a:lnTo>
                        <a:lnTo>
                          <a:pt x="75" y="96"/>
                        </a:lnTo>
                        <a:lnTo>
                          <a:pt x="71" y="96"/>
                        </a:lnTo>
                        <a:lnTo>
                          <a:pt x="69" y="96"/>
                        </a:lnTo>
                        <a:lnTo>
                          <a:pt x="67" y="94"/>
                        </a:lnTo>
                        <a:lnTo>
                          <a:pt x="65" y="88"/>
                        </a:lnTo>
                        <a:lnTo>
                          <a:pt x="61" y="86"/>
                        </a:lnTo>
                        <a:lnTo>
                          <a:pt x="55" y="84"/>
                        </a:lnTo>
                        <a:lnTo>
                          <a:pt x="47" y="82"/>
                        </a:lnTo>
                        <a:lnTo>
                          <a:pt x="43" y="78"/>
                        </a:lnTo>
                        <a:lnTo>
                          <a:pt x="41" y="82"/>
                        </a:lnTo>
                        <a:lnTo>
                          <a:pt x="37" y="82"/>
                        </a:lnTo>
                        <a:lnTo>
                          <a:pt x="35" y="82"/>
                        </a:lnTo>
                        <a:lnTo>
                          <a:pt x="35" y="78"/>
                        </a:lnTo>
                        <a:lnTo>
                          <a:pt x="13" y="72"/>
                        </a:lnTo>
                        <a:lnTo>
                          <a:pt x="13" y="62"/>
                        </a:lnTo>
                        <a:lnTo>
                          <a:pt x="7" y="48"/>
                        </a:lnTo>
                        <a:lnTo>
                          <a:pt x="0" y="36"/>
                        </a:lnTo>
                        <a:lnTo>
                          <a:pt x="0" y="18"/>
                        </a:lnTo>
                        <a:lnTo>
                          <a:pt x="5" y="18"/>
                        </a:lnTo>
                        <a:lnTo>
                          <a:pt x="13" y="16"/>
                        </a:lnTo>
                        <a:lnTo>
                          <a:pt x="25" y="10"/>
                        </a:lnTo>
                        <a:lnTo>
                          <a:pt x="41" y="0"/>
                        </a:lnTo>
                        <a:lnTo>
                          <a:pt x="59" y="0"/>
                        </a:lnTo>
                        <a:lnTo>
                          <a:pt x="61" y="4"/>
                        </a:lnTo>
                        <a:lnTo>
                          <a:pt x="61" y="6"/>
                        </a:lnTo>
                        <a:lnTo>
                          <a:pt x="65" y="8"/>
                        </a:lnTo>
                        <a:lnTo>
                          <a:pt x="75" y="6"/>
                        </a:lnTo>
                        <a:lnTo>
                          <a:pt x="113" y="6"/>
                        </a:lnTo>
                        <a:lnTo>
                          <a:pt x="117" y="10"/>
                        </a:lnTo>
                        <a:lnTo>
                          <a:pt x="119" y="12"/>
                        </a:lnTo>
                        <a:lnTo>
                          <a:pt x="123" y="14"/>
                        </a:lnTo>
                        <a:lnTo>
                          <a:pt x="125" y="16"/>
                        </a:lnTo>
                        <a:lnTo>
                          <a:pt x="129" y="22"/>
                        </a:lnTo>
                        <a:lnTo>
                          <a:pt x="131" y="28"/>
                        </a:lnTo>
                        <a:lnTo>
                          <a:pt x="131" y="34"/>
                        </a:lnTo>
                        <a:lnTo>
                          <a:pt x="135" y="40"/>
                        </a:lnTo>
                        <a:lnTo>
                          <a:pt x="129" y="44"/>
                        </a:lnTo>
                        <a:lnTo>
                          <a:pt x="127" y="46"/>
                        </a:lnTo>
                        <a:lnTo>
                          <a:pt x="125" y="46"/>
                        </a:lnTo>
                        <a:lnTo>
                          <a:pt x="125" y="50"/>
                        </a:lnTo>
                        <a:lnTo>
                          <a:pt x="127" y="54"/>
                        </a:lnTo>
                        <a:lnTo>
                          <a:pt x="133" y="62"/>
                        </a:lnTo>
                        <a:lnTo>
                          <a:pt x="141" y="76"/>
                        </a:lnTo>
                        <a:lnTo>
                          <a:pt x="135" y="80"/>
                        </a:lnTo>
                        <a:lnTo>
                          <a:pt x="131" y="88"/>
                        </a:lnTo>
                        <a:lnTo>
                          <a:pt x="121" y="98"/>
                        </a:lnTo>
                        <a:lnTo>
                          <a:pt x="121" y="10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6" name="iṡļiḍè"/>
                  <p:cNvSpPr/>
                  <p:nvPr/>
                </p:nvSpPr>
                <p:spPr bwMode="auto">
                  <a:xfrm>
                    <a:off x="4827135" y="2566090"/>
                    <a:ext cx="49580" cy="86865"/>
                  </a:xfrm>
                  <a:custGeom>
                    <a:avLst/>
                    <a:gdLst>
                      <a:gd name="T0" fmla="*/ 2147483647 w 28"/>
                      <a:gd name="T1" fmla="*/ 2147483647 h 52"/>
                      <a:gd name="T2" fmla="*/ 2147483647 w 28"/>
                      <a:gd name="T3" fmla="*/ 2147483647 h 52"/>
                      <a:gd name="T4" fmla="*/ 2147483647 w 28"/>
                      <a:gd name="T5" fmla="*/ 2147483647 h 52"/>
                      <a:gd name="T6" fmla="*/ 2147483647 w 28"/>
                      <a:gd name="T7" fmla="*/ 2147483647 h 52"/>
                      <a:gd name="T8" fmla="*/ 2147483647 w 28"/>
                      <a:gd name="T9" fmla="*/ 2147483647 h 52"/>
                      <a:gd name="T10" fmla="*/ 2147483647 w 28"/>
                      <a:gd name="T11" fmla="*/ 2147483647 h 52"/>
                      <a:gd name="T12" fmla="*/ 2147483647 w 28"/>
                      <a:gd name="T13" fmla="*/ 2147483647 h 52"/>
                      <a:gd name="T14" fmla="*/ 2147483647 w 28"/>
                      <a:gd name="T15" fmla="*/ 2147483647 h 52"/>
                      <a:gd name="T16" fmla="*/ 2147483647 w 28"/>
                      <a:gd name="T17" fmla="*/ 2147483647 h 52"/>
                      <a:gd name="T18" fmla="*/ 0 w 28"/>
                      <a:gd name="T19" fmla="*/ 2147483647 h 52"/>
                      <a:gd name="T20" fmla="*/ 2147483647 w 28"/>
                      <a:gd name="T21" fmla="*/ 2147483647 h 52"/>
                      <a:gd name="T22" fmla="*/ 2147483647 w 28"/>
                      <a:gd name="T23" fmla="*/ 2147483647 h 52"/>
                      <a:gd name="T24" fmla="*/ 2147483647 w 28"/>
                      <a:gd name="T25" fmla="*/ 0 h 52"/>
                      <a:gd name="T26" fmla="*/ 2147483647 w 28"/>
                      <a:gd name="T27" fmla="*/ 0 h 52"/>
                      <a:gd name="T28" fmla="*/ 2147483647 w 28"/>
                      <a:gd name="T29" fmla="*/ 0 h 52"/>
                      <a:gd name="T30" fmla="*/ 2147483647 w 28"/>
                      <a:gd name="T31" fmla="*/ 2147483647 h 52"/>
                      <a:gd name="T32" fmla="*/ 2147483647 w 28"/>
                      <a:gd name="T33" fmla="*/ 2147483647 h 52"/>
                      <a:gd name="T34" fmla="*/ 2147483647 w 28"/>
                      <a:gd name="T35" fmla="*/ 2147483647 h 52"/>
                      <a:gd name="T36" fmla="*/ 2147483647 w 28"/>
                      <a:gd name="T37" fmla="*/ 2147483647 h 52"/>
                      <a:gd name="T38" fmla="*/ 2147483647 w 28"/>
                      <a:gd name="T39" fmla="*/ 2147483647 h 52"/>
                      <a:gd name="T40" fmla="*/ 2147483647 w 28"/>
                      <a:gd name="T41" fmla="*/ 2147483647 h 52"/>
                      <a:gd name="T42" fmla="*/ 2147483647 w 28"/>
                      <a:gd name="T43" fmla="*/ 2147483647 h 52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8"/>
                      <a:gd name="T67" fmla="*/ 0 h 52"/>
                      <a:gd name="T68" fmla="*/ 28 w 28"/>
                      <a:gd name="T69" fmla="*/ 52 h 52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8" h="52">
                        <a:moveTo>
                          <a:pt x="28" y="30"/>
                        </a:moveTo>
                        <a:lnTo>
                          <a:pt x="28" y="38"/>
                        </a:lnTo>
                        <a:lnTo>
                          <a:pt x="24" y="42"/>
                        </a:lnTo>
                        <a:lnTo>
                          <a:pt x="20" y="46"/>
                        </a:lnTo>
                        <a:lnTo>
                          <a:pt x="16" y="52"/>
                        </a:lnTo>
                        <a:lnTo>
                          <a:pt x="12" y="46"/>
                        </a:lnTo>
                        <a:lnTo>
                          <a:pt x="8" y="42"/>
                        </a:lnTo>
                        <a:lnTo>
                          <a:pt x="6" y="26"/>
                        </a:lnTo>
                        <a:lnTo>
                          <a:pt x="4" y="16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2" y="2"/>
                        </a:lnTo>
                        <a:lnTo>
                          <a:pt x="2" y="0"/>
                        </a:lnTo>
                        <a:lnTo>
                          <a:pt x="6" y="0"/>
                        </a:lnTo>
                        <a:lnTo>
                          <a:pt x="10" y="0"/>
                        </a:lnTo>
                        <a:lnTo>
                          <a:pt x="12" y="2"/>
                        </a:lnTo>
                        <a:lnTo>
                          <a:pt x="18" y="8"/>
                        </a:lnTo>
                        <a:lnTo>
                          <a:pt x="18" y="16"/>
                        </a:lnTo>
                        <a:lnTo>
                          <a:pt x="18" y="22"/>
                        </a:lnTo>
                        <a:lnTo>
                          <a:pt x="22" y="28"/>
                        </a:lnTo>
                        <a:lnTo>
                          <a:pt x="26" y="28"/>
                        </a:lnTo>
                        <a:lnTo>
                          <a:pt x="28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7" name="î$ľiḓe"/>
                  <p:cNvSpPr/>
                  <p:nvPr/>
                </p:nvSpPr>
                <p:spPr bwMode="auto">
                  <a:xfrm>
                    <a:off x="4854680" y="2591308"/>
                    <a:ext cx="165266" cy="163924"/>
                  </a:xfrm>
                  <a:custGeom>
                    <a:avLst/>
                    <a:gdLst>
                      <a:gd name="T0" fmla="*/ 2147483647 w 94"/>
                      <a:gd name="T1" fmla="*/ 2147483647 h 98"/>
                      <a:gd name="T2" fmla="*/ 2147483647 w 94"/>
                      <a:gd name="T3" fmla="*/ 2147483647 h 98"/>
                      <a:gd name="T4" fmla="*/ 2147483647 w 94"/>
                      <a:gd name="T5" fmla="*/ 2147483647 h 98"/>
                      <a:gd name="T6" fmla="*/ 2147483647 w 94"/>
                      <a:gd name="T7" fmla="*/ 2147483647 h 98"/>
                      <a:gd name="T8" fmla="*/ 2147483647 w 94"/>
                      <a:gd name="T9" fmla="*/ 2147483647 h 98"/>
                      <a:gd name="T10" fmla="*/ 2147483647 w 94"/>
                      <a:gd name="T11" fmla="*/ 2147483647 h 98"/>
                      <a:gd name="T12" fmla="*/ 2147483647 w 94"/>
                      <a:gd name="T13" fmla="*/ 2147483647 h 98"/>
                      <a:gd name="T14" fmla="*/ 2147483647 w 94"/>
                      <a:gd name="T15" fmla="*/ 2147483647 h 98"/>
                      <a:gd name="T16" fmla="*/ 2147483647 w 94"/>
                      <a:gd name="T17" fmla="*/ 2147483647 h 98"/>
                      <a:gd name="T18" fmla="*/ 2147483647 w 94"/>
                      <a:gd name="T19" fmla="*/ 0 h 98"/>
                      <a:gd name="T20" fmla="*/ 2147483647 w 94"/>
                      <a:gd name="T21" fmla="*/ 2147483647 h 98"/>
                      <a:gd name="T22" fmla="*/ 2147483647 w 94"/>
                      <a:gd name="T23" fmla="*/ 2147483647 h 98"/>
                      <a:gd name="T24" fmla="*/ 2147483647 w 94"/>
                      <a:gd name="T25" fmla="*/ 2147483647 h 98"/>
                      <a:gd name="T26" fmla="*/ 2147483647 w 94"/>
                      <a:gd name="T27" fmla="*/ 2147483647 h 98"/>
                      <a:gd name="T28" fmla="*/ 2147483647 w 94"/>
                      <a:gd name="T29" fmla="*/ 2147483647 h 98"/>
                      <a:gd name="T30" fmla="*/ 2147483647 w 94"/>
                      <a:gd name="T31" fmla="*/ 2147483647 h 98"/>
                      <a:gd name="T32" fmla="*/ 2147483647 w 94"/>
                      <a:gd name="T33" fmla="*/ 2147483647 h 98"/>
                      <a:gd name="T34" fmla="*/ 2147483647 w 94"/>
                      <a:gd name="T35" fmla="*/ 2147483647 h 98"/>
                      <a:gd name="T36" fmla="*/ 2147483647 w 94"/>
                      <a:gd name="T37" fmla="*/ 2147483647 h 98"/>
                      <a:gd name="T38" fmla="*/ 2147483647 w 94"/>
                      <a:gd name="T39" fmla="*/ 2147483647 h 98"/>
                      <a:gd name="T40" fmla="*/ 2147483647 w 94"/>
                      <a:gd name="T41" fmla="*/ 2147483647 h 98"/>
                      <a:gd name="T42" fmla="*/ 2147483647 w 94"/>
                      <a:gd name="T43" fmla="*/ 2147483647 h 98"/>
                      <a:gd name="T44" fmla="*/ 2147483647 w 94"/>
                      <a:gd name="T45" fmla="*/ 2147483647 h 98"/>
                      <a:gd name="T46" fmla="*/ 2147483647 w 94"/>
                      <a:gd name="T47" fmla="*/ 2147483647 h 98"/>
                      <a:gd name="T48" fmla="*/ 2147483647 w 94"/>
                      <a:gd name="T49" fmla="*/ 2147483647 h 98"/>
                      <a:gd name="T50" fmla="*/ 2147483647 w 94"/>
                      <a:gd name="T51" fmla="*/ 2147483647 h 98"/>
                      <a:gd name="T52" fmla="*/ 2147483647 w 94"/>
                      <a:gd name="T53" fmla="*/ 2147483647 h 98"/>
                      <a:gd name="T54" fmla="*/ 2147483647 w 94"/>
                      <a:gd name="T55" fmla="*/ 2147483647 h 98"/>
                      <a:gd name="T56" fmla="*/ 2147483647 w 94"/>
                      <a:gd name="T57" fmla="*/ 2147483647 h 98"/>
                      <a:gd name="T58" fmla="*/ 2147483647 w 94"/>
                      <a:gd name="T59" fmla="*/ 2147483647 h 98"/>
                      <a:gd name="T60" fmla="*/ 2147483647 w 94"/>
                      <a:gd name="T61" fmla="*/ 2147483647 h 98"/>
                      <a:gd name="T62" fmla="*/ 2147483647 w 94"/>
                      <a:gd name="T63" fmla="*/ 2147483647 h 98"/>
                      <a:gd name="T64" fmla="*/ 2147483647 w 94"/>
                      <a:gd name="T65" fmla="*/ 2147483647 h 98"/>
                      <a:gd name="T66" fmla="*/ 2147483647 w 94"/>
                      <a:gd name="T67" fmla="*/ 2147483647 h 98"/>
                      <a:gd name="T68" fmla="*/ 2147483647 w 94"/>
                      <a:gd name="T69" fmla="*/ 2147483647 h 98"/>
                      <a:gd name="T70" fmla="*/ 2147483647 w 94"/>
                      <a:gd name="T71" fmla="*/ 2147483647 h 98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94"/>
                      <a:gd name="T109" fmla="*/ 0 h 98"/>
                      <a:gd name="T110" fmla="*/ 94 w 94"/>
                      <a:gd name="T111" fmla="*/ 98 h 98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94" h="98">
                        <a:moveTo>
                          <a:pt x="12" y="14"/>
                        </a:moveTo>
                        <a:lnTo>
                          <a:pt x="20" y="12"/>
                        </a:lnTo>
                        <a:lnTo>
                          <a:pt x="30" y="10"/>
                        </a:lnTo>
                        <a:lnTo>
                          <a:pt x="36" y="8"/>
                        </a:lnTo>
                        <a:lnTo>
                          <a:pt x="38" y="6"/>
                        </a:lnTo>
                        <a:lnTo>
                          <a:pt x="38" y="2"/>
                        </a:lnTo>
                        <a:lnTo>
                          <a:pt x="38" y="4"/>
                        </a:lnTo>
                        <a:lnTo>
                          <a:pt x="42" y="4"/>
                        </a:lnTo>
                        <a:lnTo>
                          <a:pt x="48" y="4"/>
                        </a:lnTo>
                        <a:lnTo>
                          <a:pt x="54" y="2"/>
                        </a:lnTo>
                        <a:lnTo>
                          <a:pt x="60" y="0"/>
                        </a:lnTo>
                        <a:lnTo>
                          <a:pt x="64" y="2"/>
                        </a:lnTo>
                        <a:lnTo>
                          <a:pt x="66" y="4"/>
                        </a:lnTo>
                        <a:lnTo>
                          <a:pt x="70" y="6"/>
                        </a:lnTo>
                        <a:lnTo>
                          <a:pt x="76" y="6"/>
                        </a:lnTo>
                        <a:lnTo>
                          <a:pt x="78" y="6"/>
                        </a:lnTo>
                        <a:lnTo>
                          <a:pt x="80" y="4"/>
                        </a:lnTo>
                        <a:lnTo>
                          <a:pt x="84" y="4"/>
                        </a:lnTo>
                        <a:lnTo>
                          <a:pt x="86" y="0"/>
                        </a:lnTo>
                        <a:lnTo>
                          <a:pt x="88" y="0"/>
                        </a:lnTo>
                        <a:lnTo>
                          <a:pt x="90" y="2"/>
                        </a:lnTo>
                        <a:lnTo>
                          <a:pt x="90" y="4"/>
                        </a:lnTo>
                        <a:lnTo>
                          <a:pt x="94" y="6"/>
                        </a:lnTo>
                        <a:lnTo>
                          <a:pt x="94" y="16"/>
                        </a:lnTo>
                        <a:lnTo>
                          <a:pt x="58" y="16"/>
                        </a:lnTo>
                        <a:lnTo>
                          <a:pt x="60" y="20"/>
                        </a:lnTo>
                        <a:lnTo>
                          <a:pt x="62" y="24"/>
                        </a:lnTo>
                        <a:lnTo>
                          <a:pt x="58" y="24"/>
                        </a:lnTo>
                        <a:lnTo>
                          <a:pt x="56" y="26"/>
                        </a:lnTo>
                        <a:lnTo>
                          <a:pt x="56" y="28"/>
                        </a:lnTo>
                        <a:lnTo>
                          <a:pt x="50" y="28"/>
                        </a:lnTo>
                        <a:lnTo>
                          <a:pt x="46" y="26"/>
                        </a:lnTo>
                        <a:lnTo>
                          <a:pt x="40" y="20"/>
                        </a:lnTo>
                        <a:lnTo>
                          <a:pt x="38" y="22"/>
                        </a:lnTo>
                        <a:lnTo>
                          <a:pt x="38" y="24"/>
                        </a:lnTo>
                        <a:lnTo>
                          <a:pt x="40" y="28"/>
                        </a:lnTo>
                        <a:lnTo>
                          <a:pt x="40" y="32"/>
                        </a:lnTo>
                        <a:lnTo>
                          <a:pt x="44" y="38"/>
                        </a:lnTo>
                        <a:lnTo>
                          <a:pt x="48" y="44"/>
                        </a:lnTo>
                        <a:lnTo>
                          <a:pt x="54" y="48"/>
                        </a:lnTo>
                        <a:lnTo>
                          <a:pt x="66" y="56"/>
                        </a:lnTo>
                        <a:lnTo>
                          <a:pt x="70" y="60"/>
                        </a:lnTo>
                        <a:lnTo>
                          <a:pt x="74" y="64"/>
                        </a:lnTo>
                        <a:lnTo>
                          <a:pt x="66" y="64"/>
                        </a:lnTo>
                        <a:lnTo>
                          <a:pt x="64" y="68"/>
                        </a:lnTo>
                        <a:lnTo>
                          <a:pt x="60" y="68"/>
                        </a:lnTo>
                        <a:lnTo>
                          <a:pt x="56" y="66"/>
                        </a:lnTo>
                        <a:lnTo>
                          <a:pt x="52" y="64"/>
                        </a:lnTo>
                        <a:lnTo>
                          <a:pt x="54" y="70"/>
                        </a:lnTo>
                        <a:lnTo>
                          <a:pt x="58" y="74"/>
                        </a:lnTo>
                        <a:lnTo>
                          <a:pt x="52" y="76"/>
                        </a:lnTo>
                        <a:lnTo>
                          <a:pt x="46" y="74"/>
                        </a:lnTo>
                        <a:lnTo>
                          <a:pt x="48" y="82"/>
                        </a:lnTo>
                        <a:lnTo>
                          <a:pt x="50" y="84"/>
                        </a:lnTo>
                        <a:lnTo>
                          <a:pt x="52" y="90"/>
                        </a:lnTo>
                        <a:lnTo>
                          <a:pt x="54" y="98"/>
                        </a:lnTo>
                        <a:lnTo>
                          <a:pt x="48" y="92"/>
                        </a:lnTo>
                        <a:lnTo>
                          <a:pt x="42" y="90"/>
                        </a:lnTo>
                        <a:lnTo>
                          <a:pt x="38" y="88"/>
                        </a:lnTo>
                        <a:lnTo>
                          <a:pt x="38" y="84"/>
                        </a:lnTo>
                        <a:lnTo>
                          <a:pt x="34" y="84"/>
                        </a:lnTo>
                        <a:lnTo>
                          <a:pt x="30" y="82"/>
                        </a:lnTo>
                        <a:lnTo>
                          <a:pt x="26" y="82"/>
                        </a:lnTo>
                        <a:lnTo>
                          <a:pt x="24" y="78"/>
                        </a:lnTo>
                        <a:lnTo>
                          <a:pt x="20" y="68"/>
                        </a:lnTo>
                        <a:lnTo>
                          <a:pt x="18" y="58"/>
                        </a:lnTo>
                        <a:lnTo>
                          <a:pt x="14" y="48"/>
                        </a:lnTo>
                        <a:lnTo>
                          <a:pt x="12" y="46"/>
                        </a:lnTo>
                        <a:lnTo>
                          <a:pt x="0" y="36"/>
                        </a:lnTo>
                        <a:lnTo>
                          <a:pt x="4" y="30"/>
                        </a:lnTo>
                        <a:lnTo>
                          <a:pt x="8" y="26"/>
                        </a:lnTo>
                        <a:lnTo>
                          <a:pt x="12" y="22"/>
                        </a:lnTo>
                        <a:lnTo>
                          <a:pt x="12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8" name="ísḻïḑè"/>
                  <p:cNvSpPr/>
                  <p:nvPr/>
                </p:nvSpPr>
                <p:spPr bwMode="auto">
                  <a:xfrm>
                    <a:off x="4747256" y="2346124"/>
                    <a:ext cx="136343" cy="65850"/>
                  </a:xfrm>
                  <a:custGeom>
                    <a:avLst/>
                    <a:gdLst>
                      <a:gd name="T0" fmla="*/ 2147483647 w 78"/>
                      <a:gd name="T1" fmla="*/ 0 h 40"/>
                      <a:gd name="T2" fmla="*/ 2147483647 w 78"/>
                      <a:gd name="T3" fmla="*/ 2147483647 h 40"/>
                      <a:gd name="T4" fmla="*/ 2147483647 w 78"/>
                      <a:gd name="T5" fmla="*/ 2147483647 h 40"/>
                      <a:gd name="T6" fmla="*/ 2147483647 w 78"/>
                      <a:gd name="T7" fmla="*/ 2147483647 h 40"/>
                      <a:gd name="T8" fmla="*/ 2147483647 w 78"/>
                      <a:gd name="T9" fmla="*/ 2147483647 h 40"/>
                      <a:gd name="T10" fmla="*/ 2147483647 w 78"/>
                      <a:gd name="T11" fmla="*/ 2147483647 h 40"/>
                      <a:gd name="T12" fmla="*/ 2147483647 w 78"/>
                      <a:gd name="T13" fmla="*/ 2147483647 h 40"/>
                      <a:gd name="T14" fmla="*/ 2147483647 w 78"/>
                      <a:gd name="T15" fmla="*/ 2147483647 h 40"/>
                      <a:gd name="T16" fmla="*/ 2147483647 w 78"/>
                      <a:gd name="T17" fmla="*/ 2147483647 h 40"/>
                      <a:gd name="T18" fmla="*/ 2147483647 w 78"/>
                      <a:gd name="T19" fmla="*/ 2147483647 h 40"/>
                      <a:gd name="T20" fmla="*/ 2147483647 w 78"/>
                      <a:gd name="T21" fmla="*/ 2147483647 h 40"/>
                      <a:gd name="T22" fmla="*/ 2147483647 w 78"/>
                      <a:gd name="T23" fmla="*/ 2147483647 h 40"/>
                      <a:gd name="T24" fmla="*/ 2147483647 w 78"/>
                      <a:gd name="T25" fmla="*/ 2147483647 h 40"/>
                      <a:gd name="T26" fmla="*/ 2147483647 w 78"/>
                      <a:gd name="T27" fmla="*/ 2147483647 h 40"/>
                      <a:gd name="T28" fmla="*/ 2147483647 w 78"/>
                      <a:gd name="T29" fmla="*/ 2147483647 h 40"/>
                      <a:gd name="T30" fmla="*/ 2147483647 w 78"/>
                      <a:gd name="T31" fmla="*/ 2147483647 h 40"/>
                      <a:gd name="T32" fmla="*/ 2147483647 w 78"/>
                      <a:gd name="T33" fmla="*/ 2147483647 h 40"/>
                      <a:gd name="T34" fmla="*/ 2147483647 w 78"/>
                      <a:gd name="T35" fmla="*/ 2147483647 h 40"/>
                      <a:gd name="T36" fmla="*/ 2147483647 w 78"/>
                      <a:gd name="T37" fmla="*/ 2147483647 h 40"/>
                      <a:gd name="T38" fmla="*/ 2147483647 w 78"/>
                      <a:gd name="T39" fmla="*/ 2147483647 h 40"/>
                      <a:gd name="T40" fmla="*/ 2147483647 w 78"/>
                      <a:gd name="T41" fmla="*/ 2147483647 h 40"/>
                      <a:gd name="T42" fmla="*/ 2147483647 w 78"/>
                      <a:gd name="T43" fmla="*/ 2147483647 h 40"/>
                      <a:gd name="T44" fmla="*/ 2147483647 w 78"/>
                      <a:gd name="T45" fmla="*/ 2147483647 h 40"/>
                      <a:gd name="T46" fmla="*/ 2147483647 w 78"/>
                      <a:gd name="T47" fmla="*/ 2147483647 h 40"/>
                      <a:gd name="T48" fmla="*/ 2147483647 w 78"/>
                      <a:gd name="T49" fmla="*/ 2147483647 h 40"/>
                      <a:gd name="T50" fmla="*/ 2147483647 w 78"/>
                      <a:gd name="T51" fmla="*/ 2147483647 h 40"/>
                      <a:gd name="T52" fmla="*/ 2147483647 w 78"/>
                      <a:gd name="T53" fmla="*/ 2147483647 h 40"/>
                      <a:gd name="T54" fmla="*/ 0 w 78"/>
                      <a:gd name="T55" fmla="*/ 2147483647 h 40"/>
                      <a:gd name="T56" fmla="*/ 2147483647 w 78"/>
                      <a:gd name="T57" fmla="*/ 2147483647 h 40"/>
                      <a:gd name="T58" fmla="*/ 2147483647 w 78"/>
                      <a:gd name="T59" fmla="*/ 2147483647 h 40"/>
                      <a:gd name="T60" fmla="*/ 2147483647 w 78"/>
                      <a:gd name="T61" fmla="*/ 2147483647 h 40"/>
                      <a:gd name="T62" fmla="*/ 2147483647 w 78"/>
                      <a:gd name="T63" fmla="*/ 2147483647 h 40"/>
                      <a:gd name="T64" fmla="*/ 2147483647 w 78"/>
                      <a:gd name="T65" fmla="*/ 2147483647 h 40"/>
                      <a:gd name="T66" fmla="*/ 2147483647 w 78"/>
                      <a:gd name="T67" fmla="*/ 2147483647 h 40"/>
                      <a:gd name="T68" fmla="*/ 2147483647 w 78"/>
                      <a:gd name="T69" fmla="*/ 0 h 4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8"/>
                      <a:gd name="T106" fmla="*/ 0 h 40"/>
                      <a:gd name="T107" fmla="*/ 78 w 78"/>
                      <a:gd name="T108" fmla="*/ 40 h 4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8" h="40">
                        <a:moveTo>
                          <a:pt x="22" y="0"/>
                        </a:moveTo>
                        <a:lnTo>
                          <a:pt x="24" y="6"/>
                        </a:lnTo>
                        <a:lnTo>
                          <a:pt x="26" y="8"/>
                        </a:lnTo>
                        <a:lnTo>
                          <a:pt x="28" y="8"/>
                        </a:lnTo>
                        <a:lnTo>
                          <a:pt x="32" y="8"/>
                        </a:lnTo>
                        <a:lnTo>
                          <a:pt x="38" y="8"/>
                        </a:lnTo>
                        <a:lnTo>
                          <a:pt x="40" y="12"/>
                        </a:lnTo>
                        <a:lnTo>
                          <a:pt x="42" y="12"/>
                        </a:lnTo>
                        <a:lnTo>
                          <a:pt x="48" y="12"/>
                        </a:lnTo>
                        <a:lnTo>
                          <a:pt x="58" y="10"/>
                        </a:lnTo>
                        <a:lnTo>
                          <a:pt x="68" y="12"/>
                        </a:lnTo>
                        <a:lnTo>
                          <a:pt x="74" y="12"/>
                        </a:lnTo>
                        <a:lnTo>
                          <a:pt x="78" y="12"/>
                        </a:lnTo>
                        <a:lnTo>
                          <a:pt x="78" y="16"/>
                        </a:lnTo>
                        <a:lnTo>
                          <a:pt x="76" y="24"/>
                        </a:lnTo>
                        <a:lnTo>
                          <a:pt x="76" y="26"/>
                        </a:lnTo>
                        <a:lnTo>
                          <a:pt x="72" y="26"/>
                        </a:lnTo>
                        <a:lnTo>
                          <a:pt x="64" y="24"/>
                        </a:lnTo>
                        <a:lnTo>
                          <a:pt x="56" y="24"/>
                        </a:lnTo>
                        <a:lnTo>
                          <a:pt x="52" y="24"/>
                        </a:lnTo>
                        <a:lnTo>
                          <a:pt x="50" y="26"/>
                        </a:lnTo>
                        <a:lnTo>
                          <a:pt x="46" y="30"/>
                        </a:lnTo>
                        <a:lnTo>
                          <a:pt x="36" y="34"/>
                        </a:lnTo>
                        <a:lnTo>
                          <a:pt x="20" y="40"/>
                        </a:lnTo>
                        <a:lnTo>
                          <a:pt x="12" y="38"/>
                        </a:lnTo>
                        <a:lnTo>
                          <a:pt x="6" y="34"/>
                        </a:lnTo>
                        <a:lnTo>
                          <a:pt x="2" y="30"/>
                        </a:lnTo>
                        <a:lnTo>
                          <a:pt x="0" y="22"/>
                        </a:lnTo>
                        <a:lnTo>
                          <a:pt x="6" y="16"/>
                        </a:lnTo>
                        <a:lnTo>
                          <a:pt x="12" y="14"/>
                        </a:lnTo>
                        <a:lnTo>
                          <a:pt x="18" y="12"/>
                        </a:lnTo>
                        <a:lnTo>
                          <a:pt x="18" y="10"/>
                        </a:lnTo>
                        <a:lnTo>
                          <a:pt x="18" y="6"/>
                        </a:lnTo>
                        <a:lnTo>
                          <a:pt x="20" y="6"/>
                        </a:lnTo>
                        <a:lnTo>
                          <a:pt x="2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89" name="íṣḷíḋê"/>
                  <p:cNvSpPr/>
                  <p:nvPr/>
                </p:nvSpPr>
                <p:spPr bwMode="auto">
                  <a:xfrm>
                    <a:off x="4628815" y="2319504"/>
                    <a:ext cx="157003" cy="65850"/>
                  </a:xfrm>
                  <a:custGeom>
                    <a:avLst/>
                    <a:gdLst>
                      <a:gd name="T0" fmla="*/ 2147483647 w 89"/>
                      <a:gd name="T1" fmla="*/ 2147483647 h 40"/>
                      <a:gd name="T2" fmla="*/ 2147483647 w 89"/>
                      <a:gd name="T3" fmla="*/ 2147483647 h 40"/>
                      <a:gd name="T4" fmla="*/ 2147483647 w 89"/>
                      <a:gd name="T5" fmla="*/ 2147483647 h 40"/>
                      <a:gd name="T6" fmla="*/ 2147483647 w 89"/>
                      <a:gd name="T7" fmla="*/ 2147483647 h 40"/>
                      <a:gd name="T8" fmla="*/ 2147483647 w 89"/>
                      <a:gd name="T9" fmla="*/ 2147483647 h 40"/>
                      <a:gd name="T10" fmla="*/ 2147483647 w 89"/>
                      <a:gd name="T11" fmla="*/ 2147483647 h 40"/>
                      <a:gd name="T12" fmla="*/ 2147483647 w 89"/>
                      <a:gd name="T13" fmla="*/ 2147483647 h 40"/>
                      <a:gd name="T14" fmla="*/ 2147483647 w 89"/>
                      <a:gd name="T15" fmla="*/ 2147483647 h 40"/>
                      <a:gd name="T16" fmla="*/ 2147483647 w 89"/>
                      <a:gd name="T17" fmla="*/ 2147483647 h 40"/>
                      <a:gd name="T18" fmla="*/ 2147483647 w 89"/>
                      <a:gd name="T19" fmla="*/ 0 h 40"/>
                      <a:gd name="T20" fmla="*/ 2147483647 w 89"/>
                      <a:gd name="T21" fmla="*/ 0 h 40"/>
                      <a:gd name="T22" fmla="*/ 2147483647 w 89"/>
                      <a:gd name="T23" fmla="*/ 0 h 40"/>
                      <a:gd name="T24" fmla="*/ 0 w 89"/>
                      <a:gd name="T25" fmla="*/ 2147483647 h 40"/>
                      <a:gd name="T26" fmla="*/ 2147483647 w 89"/>
                      <a:gd name="T27" fmla="*/ 2147483647 h 40"/>
                      <a:gd name="T28" fmla="*/ 2147483647 w 89"/>
                      <a:gd name="T29" fmla="*/ 2147483647 h 40"/>
                      <a:gd name="T30" fmla="*/ 2147483647 w 89"/>
                      <a:gd name="T31" fmla="*/ 2147483647 h 40"/>
                      <a:gd name="T32" fmla="*/ 2147483647 w 89"/>
                      <a:gd name="T33" fmla="*/ 2147483647 h 40"/>
                      <a:gd name="T34" fmla="*/ 2147483647 w 89"/>
                      <a:gd name="T35" fmla="*/ 2147483647 h 40"/>
                      <a:gd name="T36" fmla="*/ 2147483647 w 89"/>
                      <a:gd name="T37" fmla="*/ 2147483647 h 40"/>
                      <a:gd name="T38" fmla="*/ 2147483647 w 89"/>
                      <a:gd name="T39" fmla="*/ 2147483647 h 40"/>
                      <a:gd name="T40" fmla="*/ 2147483647 w 89"/>
                      <a:gd name="T41" fmla="*/ 2147483647 h 40"/>
                      <a:gd name="T42" fmla="*/ 2147483647 w 89"/>
                      <a:gd name="T43" fmla="*/ 2147483647 h 40"/>
                      <a:gd name="T44" fmla="*/ 2147483647 w 89"/>
                      <a:gd name="T45" fmla="*/ 2147483647 h 40"/>
                      <a:gd name="T46" fmla="*/ 2147483647 w 89"/>
                      <a:gd name="T47" fmla="*/ 2147483647 h 40"/>
                      <a:gd name="T48" fmla="*/ 2147483647 w 89"/>
                      <a:gd name="T49" fmla="*/ 2147483647 h 40"/>
                      <a:gd name="T50" fmla="*/ 2147483647 w 89"/>
                      <a:gd name="T51" fmla="*/ 2147483647 h 40"/>
                      <a:gd name="T52" fmla="*/ 2147483647 w 89"/>
                      <a:gd name="T53" fmla="*/ 2147483647 h 40"/>
                      <a:gd name="T54" fmla="*/ 2147483647 w 89"/>
                      <a:gd name="T55" fmla="*/ 2147483647 h 40"/>
                      <a:gd name="T56" fmla="*/ 2147483647 w 89"/>
                      <a:gd name="T57" fmla="*/ 2147483647 h 40"/>
                      <a:gd name="T58" fmla="*/ 2147483647 w 89"/>
                      <a:gd name="T59" fmla="*/ 2147483647 h 40"/>
                      <a:gd name="T60" fmla="*/ 2147483647 w 89"/>
                      <a:gd name="T61" fmla="*/ 2147483647 h 40"/>
                      <a:gd name="T62" fmla="*/ 2147483647 w 89"/>
                      <a:gd name="T63" fmla="*/ 2147483647 h 40"/>
                      <a:gd name="T64" fmla="*/ 2147483647 w 89"/>
                      <a:gd name="T65" fmla="*/ 2147483647 h 40"/>
                      <a:gd name="T66" fmla="*/ 2147483647 w 89"/>
                      <a:gd name="T67" fmla="*/ 2147483647 h 40"/>
                      <a:gd name="T68" fmla="*/ 2147483647 w 89"/>
                      <a:gd name="T69" fmla="*/ 2147483647 h 40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89"/>
                      <a:gd name="T106" fmla="*/ 0 h 40"/>
                      <a:gd name="T107" fmla="*/ 89 w 89"/>
                      <a:gd name="T108" fmla="*/ 40 h 40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89" h="40">
                        <a:moveTo>
                          <a:pt x="89" y="16"/>
                        </a:moveTo>
                        <a:lnTo>
                          <a:pt x="85" y="14"/>
                        </a:lnTo>
                        <a:lnTo>
                          <a:pt x="79" y="12"/>
                        </a:lnTo>
                        <a:lnTo>
                          <a:pt x="71" y="10"/>
                        </a:lnTo>
                        <a:lnTo>
                          <a:pt x="67" y="6"/>
                        </a:lnTo>
                        <a:lnTo>
                          <a:pt x="65" y="10"/>
                        </a:lnTo>
                        <a:lnTo>
                          <a:pt x="61" y="10"/>
                        </a:lnTo>
                        <a:lnTo>
                          <a:pt x="59" y="10"/>
                        </a:lnTo>
                        <a:lnTo>
                          <a:pt x="59" y="6"/>
                        </a:lnTo>
                        <a:lnTo>
                          <a:pt x="37" y="0"/>
                        </a:lnTo>
                        <a:lnTo>
                          <a:pt x="31" y="0"/>
                        </a:lnTo>
                        <a:lnTo>
                          <a:pt x="29" y="0"/>
                        </a:lnTo>
                        <a:lnTo>
                          <a:pt x="0" y="10"/>
                        </a:lnTo>
                        <a:lnTo>
                          <a:pt x="2" y="14"/>
                        </a:lnTo>
                        <a:lnTo>
                          <a:pt x="2" y="20"/>
                        </a:lnTo>
                        <a:lnTo>
                          <a:pt x="10" y="26"/>
                        </a:lnTo>
                        <a:lnTo>
                          <a:pt x="18" y="32"/>
                        </a:lnTo>
                        <a:lnTo>
                          <a:pt x="24" y="38"/>
                        </a:lnTo>
                        <a:lnTo>
                          <a:pt x="31" y="40"/>
                        </a:lnTo>
                        <a:lnTo>
                          <a:pt x="35" y="38"/>
                        </a:lnTo>
                        <a:lnTo>
                          <a:pt x="37" y="36"/>
                        </a:lnTo>
                        <a:lnTo>
                          <a:pt x="41" y="34"/>
                        </a:lnTo>
                        <a:lnTo>
                          <a:pt x="45" y="32"/>
                        </a:lnTo>
                        <a:lnTo>
                          <a:pt x="51" y="34"/>
                        </a:lnTo>
                        <a:lnTo>
                          <a:pt x="55" y="36"/>
                        </a:lnTo>
                        <a:lnTo>
                          <a:pt x="61" y="38"/>
                        </a:lnTo>
                        <a:lnTo>
                          <a:pt x="65" y="38"/>
                        </a:lnTo>
                        <a:lnTo>
                          <a:pt x="67" y="38"/>
                        </a:lnTo>
                        <a:lnTo>
                          <a:pt x="73" y="32"/>
                        </a:lnTo>
                        <a:lnTo>
                          <a:pt x="79" y="30"/>
                        </a:lnTo>
                        <a:lnTo>
                          <a:pt x="85" y="28"/>
                        </a:lnTo>
                        <a:lnTo>
                          <a:pt x="85" y="26"/>
                        </a:lnTo>
                        <a:lnTo>
                          <a:pt x="85" y="22"/>
                        </a:lnTo>
                        <a:lnTo>
                          <a:pt x="87" y="22"/>
                        </a:lnTo>
                        <a:lnTo>
                          <a:pt x="8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0" name="ísľíḓè"/>
                  <p:cNvSpPr/>
                  <p:nvPr/>
                </p:nvSpPr>
                <p:spPr bwMode="auto">
                  <a:xfrm>
                    <a:off x="4995154" y="2381150"/>
                    <a:ext cx="86765" cy="82662"/>
                  </a:xfrm>
                  <a:custGeom>
                    <a:avLst/>
                    <a:gdLst>
                      <a:gd name="T0" fmla="*/ 2147483647 w 50"/>
                      <a:gd name="T1" fmla="*/ 2147483647 h 50"/>
                      <a:gd name="T2" fmla="*/ 2147483647 w 50"/>
                      <a:gd name="T3" fmla="*/ 2147483647 h 50"/>
                      <a:gd name="T4" fmla="*/ 2147483647 w 50"/>
                      <a:gd name="T5" fmla="*/ 2147483647 h 50"/>
                      <a:gd name="T6" fmla="*/ 2147483647 w 50"/>
                      <a:gd name="T7" fmla="*/ 2147483647 h 50"/>
                      <a:gd name="T8" fmla="*/ 2147483647 w 50"/>
                      <a:gd name="T9" fmla="*/ 2147483647 h 50"/>
                      <a:gd name="T10" fmla="*/ 0 w 50"/>
                      <a:gd name="T11" fmla="*/ 2147483647 h 50"/>
                      <a:gd name="T12" fmla="*/ 2147483647 w 50"/>
                      <a:gd name="T13" fmla="*/ 0 h 50"/>
                      <a:gd name="T14" fmla="*/ 2147483647 w 50"/>
                      <a:gd name="T15" fmla="*/ 2147483647 h 50"/>
                      <a:gd name="T16" fmla="*/ 2147483647 w 50"/>
                      <a:gd name="T17" fmla="*/ 2147483647 h 50"/>
                      <a:gd name="T18" fmla="*/ 2147483647 w 50"/>
                      <a:gd name="T19" fmla="*/ 2147483647 h 50"/>
                      <a:gd name="T20" fmla="*/ 2147483647 w 50"/>
                      <a:gd name="T21" fmla="*/ 2147483647 h 50"/>
                      <a:gd name="T22" fmla="*/ 2147483647 w 50"/>
                      <a:gd name="T23" fmla="*/ 2147483647 h 50"/>
                      <a:gd name="T24" fmla="*/ 2147483647 w 50"/>
                      <a:gd name="T25" fmla="*/ 2147483647 h 50"/>
                      <a:gd name="T26" fmla="*/ 2147483647 w 50"/>
                      <a:gd name="T27" fmla="*/ 2147483647 h 50"/>
                      <a:gd name="T28" fmla="*/ 2147483647 w 50"/>
                      <a:gd name="T29" fmla="*/ 2147483647 h 50"/>
                      <a:gd name="T30" fmla="*/ 2147483647 w 50"/>
                      <a:gd name="T31" fmla="*/ 2147483647 h 5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0"/>
                      <a:gd name="T49" fmla="*/ 0 h 50"/>
                      <a:gd name="T50" fmla="*/ 50 w 50"/>
                      <a:gd name="T51" fmla="*/ 50 h 5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0" h="50">
                        <a:moveTo>
                          <a:pt x="26" y="50"/>
                        </a:moveTo>
                        <a:lnTo>
                          <a:pt x="22" y="34"/>
                        </a:lnTo>
                        <a:lnTo>
                          <a:pt x="18" y="24"/>
                        </a:lnTo>
                        <a:lnTo>
                          <a:pt x="14" y="16"/>
                        </a:lnTo>
                        <a:lnTo>
                          <a:pt x="8" y="10"/>
                        </a:lnTo>
                        <a:lnTo>
                          <a:pt x="0" y="8"/>
                        </a:lnTo>
                        <a:lnTo>
                          <a:pt x="16" y="0"/>
                        </a:lnTo>
                        <a:lnTo>
                          <a:pt x="24" y="2"/>
                        </a:lnTo>
                        <a:lnTo>
                          <a:pt x="32" y="6"/>
                        </a:lnTo>
                        <a:lnTo>
                          <a:pt x="40" y="18"/>
                        </a:lnTo>
                        <a:lnTo>
                          <a:pt x="44" y="24"/>
                        </a:lnTo>
                        <a:lnTo>
                          <a:pt x="50" y="36"/>
                        </a:lnTo>
                        <a:lnTo>
                          <a:pt x="34" y="34"/>
                        </a:lnTo>
                        <a:lnTo>
                          <a:pt x="34" y="44"/>
                        </a:lnTo>
                        <a:lnTo>
                          <a:pt x="26" y="48"/>
                        </a:lnTo>
                        <a:lnTo>
                          <a:pt x="26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1" name="íSliḍè"/>
                  <p:cNvSpPr/>
                  <p:nvPr/>
                </p:nvSpPr>
                <p:spPr bwMode="auto">
                  <a:xfrm>
                    <a:off x="4733484" y="2385353"/>
                    <a:ext cx="168021" cy="84063"/>
                  </a:xfrm>
                  <a:custGeom>
                    <a:avLst/>
                    <a:gdLst>
                      <a:gd name="T0" fmla="*/ 2147483647 w 96"/>
                      <a:gd name="T1" fmla="*/ 2147483647 h 50"/>
                      <a:gd name="T2" fmla="*/ 2147483647 w 96"/>
                      <a:gd name="T3" fmla="*/ 2147483647 h 50"/>
                      <a:gd name="T4" fmla="*/ 2147483647 w 96"/>
                      <a:gd name="T5" fmla="*/ 2147483647 h 50"/>
                      <a:gd name="T6" fmla="*/ 2147483647 w 96"/>
                      <a:gd name="T7" fmla="*/ 2147483647 h 50"/>
                      <a:gd name="T8" fmla="*/ 2147483647 w 96"/>
                      <a:gd name="T9" fmla="*/ 2147483647 h 50"/>
                      <a:gd name="T10" fmla="*/ 2147483647 w 96"/>
                      <a:gd name="T11" fmla="*/ 2147483647 h 50"/>
                      <a:gd name="T12" fmla="*/ 2147483647 w 96"/>
                      <a:gd name="T13" fmla="*/ 2147483647 h 50"/>
                      <a:gd name="T14" fmla="*/ 2147483647 w 96"/>
                      <a:gd name="T15" fmla="*/ 2147483647 h 50"/>
                      <a:gd name="T16" fmla="*/ 2147483647 w 96"/>
                      <a:gd name="T17" fmla="*/ 2147483647 h 50"/>
                      <a:gd name="T18" fmla="*/ 2147483647 w 96"/>
                      <a:gd name="T19" fmla="*/ 2147483647 h 50"/>
                      <a:gd name="T20" fmla="*/ 0 w 96"/>
                      <a:gd name="T21" fmla="*/ 2147483647 h 50"/>
                      <a:gd name="T22" fmla="*/ 2147483647 w 96"/>
                      <a:gd name="T23" fmla="*/ 2147483647 h 50"/>
                      <a:gd name="T24" fmla="*/ 2147483647 w 96"/>
                      <a:gd name="T25" fmla="*/ 2147483647 h 50"/>
                      <a:gd name="T26" fmla="*/ 2147483647 w 96"/>
                      <a:gd name="T27" fmla="*/ 2147483647 h 50"/>
                      <a:gd name="T28" fmla="*/ 2147483647 w 96"/>
                      <a:gd name="T29" fmla="*/ 2147483647 h 50"/>
                      <a:gd name="T30" fmla="*/ 2147483647 w 96"/>
                      <a:gd name="T31" fmla="*/ 2147483647 h 50"/>
                      <a:gd name="T32" fmla="*/ 2147483647 w 96"/>
                      <a:gd name="T33" fmla="*/ 2147483647 h 50"/>
                      <a:gd name="T34" fmla="*/ 2147483647 w 96"/>
                      <a:gd name="T35" fmla="*/ 2147483647 h 50"/>
                      <a:gd name="T36" fmla="*/ 2147483647 w 96"/>
                      <a:gd name="T37" fmla="*/ 2147483647 h 50"/>
                      <a:gd name="T38" fmla="*/ 2147483647 w 96"/>
                      <a:gd name="T39" fmla="*/ 2147483647 h 50"/>
                      <a:gd name="T40" fmla="*/ 2147483647 w 96"/>
                      <a:gd name="T41" fmla="*/ 0 h 50"/>
                      <a:gd name="T42" fmla="*/ 2147483647 w 96"/>
                      <a:gd name="T43" fmla="*/ 0 h 50"/>
                      <a:gd name="T44" fmla="*/ 2147483647 w 96"/>
                      <a:gd name="T45" fmla="*/ 0 h 50"/>
                      <a:gd name="T46" fmla="*/ 2147483647 w 96"/>
                      <a:gd name="T47" fmla="*/ 2147483647 h 50"/>
                      <a:gd name="T48" fmla="*/ 2147483647 w 96"/>
                      <a:gd name="T49" fmla="*/ 2147483647 h 50"/>
                      <a:gd name="T50" fmla="*/ 2147483647 w 96"/>
                      <a:gd name="T51" fmla="*/ 2147483647 h 50"/>
                      <a:gd name="T52" fmla="*/ 2147483647 w 96"/>
                      <a:gd name="T53" fmla="*/ 2147483647 h 50"/>
                      <a:gd name="T54" fmla="*/ 2147483647 w 96"/>
                      <a:gd name="T55" fmla="*/ 2147483647 h 50"/>
                      <a:gd name="T56" fmla="*/ 2147483647 w 96"/>
                      <a:gd name="T57" fmla="*/ 2147483647 h 50"/>
                      <a:gd name="T58" fmla="*/ 2147483647 w 96"/>
                      <a:gd name="T59" fmla="*/ 2147483647 h 50"/>
                      <a:gd name="T60" fmla="*/ 2147483647 w 96"/>
                      <a:gd name="T61" fmla="*/ 2147483647 h 50"/>
                      <a:gd name="T62" fmla="*/ 2147483647 w 96"/>
                      <a:gd name="T63" fmla="*/ 2147483647 h 50"/>
                      <a:gd name="T64" fmla="*/ 2147483647 w 96"/>
                      <a:gd name="T65" fmla="*/ 2147483647 h 50"/>
                      <a:gd name="T66" fmla="*/ 2147483647 w 96"/>
                      <a:gd name="T67" fmla="*/ 2147483647 h 50"/>
                      <a:gd name="T68" fmla="*/ 2147483647 w 96"/>
                      <a:gd name="T69" fmla="*/ 2147483647 h 50"/>
                      <a:gd name="T70" fmla="*/ 2147483647 w 96"/>
                      <a:gd name="T71" fmla="*/ 2147483647 h 50"/>
                      <a:gd name="T72" fmla="*/ 2147483647 w 96"/>
                      <a:gd name="T73" fmla="*/ 2147483647 h 50"/>
                      <a:gd name="T74" fmla="*/ 2147483647 w 96"/>
                      <a:gd name="T75" fmla="*/ 2147483647 h 50"/>
                      <a:gd name="T76" fmla="*/ 2147483647 w 96"/>
                      <a:gd name="T77" fmla="*/ 2147483647 h 5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6"/>
                      <a:gd name="T118" fmla="*/ 0 h 50"/>
                      <a:gd name="T119" fmla="*/ 96 w 96"/>
                      <a:gd name="T120" fmla="*/ 50 h 5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6" h="50">
                        <a:moveTo>
                          <a:pt x="58" y="46"/>
                        </a:moveTo>
                        <a:lnTo>
                          <a:pt x="56" y="44"/>
                        </a:lnTo>
                        <a:lnTo>
                          <a:pt x="54" y="42"/>
                        </a:lnTo>
                        <a:lnTo>
                          <a:pt x="44" y="46"/>
                        </a:lnTo>
                        <a:lnTo>
                          <a:pt x="38" y="48"/>
                        </a:lnTo>
                        <a:lnTo>
                          <a:pt x="30" y="50"/>
                        </a:lnTo>
                        <a:lnTo>
                          <a:pt x="26" y="50"/>
                        </a:lnTo>
                        <a:lnTo>
                          <a:pt x="22" y="48"/>
                        </a:lnTo>
                        <a:lnTo>
                          <a:pt x="16" y="44"/>
                        </a:lnTo>
                        <a:lnTo>
                          <a:pt x="8" y="38"/>
                        </a:lnTo>
                        <a:lnTo>
                          <a:pt x="0" y="32"/>
                        </a:lnTo>
                        <a:lnTo>
                          <a:pt x="2" y="30"/>
                        </a:lnTo>
                        <a:lnTo>
                          <a:pt x="6" y="22"/>
                        </a:lnTo>
                        <a:lnTo>
                          <a:pt x="8" y="16"/>
                        </a:lnTo>
                        <a:lnTo>
                          <a:pt x="14" y="10"/>
                        </a:lnTo>
                        <a:lnTo>
                          <a:pt x="20" y="14"/>
                        </a:lnTo>
                        <a:lnTo>
                          <a:pt x="28" y="16"/>
                        </a:lnTo>
                        <a:lnTo>
                          <a:pt x="44" y="10"/>
                        </a:lnTo>
                        <a:lnTo>
                          <a:pt x="54" y="6"/>
                        </a:lnTo>
                        <a:lnTo>
                          <a:pt x="58" y="2"/>
                        </a:lnTo>
                        <a:lnTo>
                          <a:pt x="60" y="0"/>
                        </a:lnTo>
                        <a:lnTo>
                          <a:pt x="64" y="0"/>
                        </a:lnTo>
                        <a:lnTo>
                          <a:pt x="72" y="0"/>
                        </a:lnTo>
                        <a:lnTo>
                          <a:pt x="80" y="2"/>
                        </a:lnTo>
                        <a:lnTo>
                          <a:pt x="84" y="2"/>
                        </a:lnTo>
                        <a:lnTo>
                          <a:pt x="86" y="4"/>
                        </a:lnTo>
                        <a:lnTo>
                          <a:pt x="90" y="6"/>
                        </a:lnTo>
                        <a:lnTo>
                          <a:pt x="96" y="8"/>
                        </a:lnTo>
                        <a:lnTo>
                          <a:pt x="94" y="14"/>
                        </a:lnTo>
                        <a:lnTo>
                          <a:pt x="90" y="16"/>
                        </a:lnTo>
                        <a:lnTo>
                          <a:pt x="86" y="18"/>
                        </a:lnTo>
                        <a:lnTo>
                          <a:pt x="82" y="22"/>
                        </a:lnTo>
                        <a:lnTo>
                          <a:pt x="82" y="30"/>
                        </a:lnTo>
                        <a:lnTo>
                          <a:pt x="80" y="36"/>
                        </a:lnTo>
                        <a:lnTo>
                          <a:pt x="78" y="38"/>
                        </a:lnTo>
                        <a:lnTo>
                          <a:pt x="74" y="42"/>
                        </a:lnTo>
                        <a:lnTo>
                          <a:pt x="68" y="42"/>
                        </a:lnTo>
                        <a:lnTo>
                          <a:pt x="62" y="42"/>
                        </a:lnTo>
                        <a:lnTo>
                          <a:pt x="58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2" name="išļïḑé"/>
                  <p:cNvSpPr/>
                  <p:nvPr/>
                </p:nvSpPr>
                <p:spPr bwMode="auto">
                  <a:xfrm>
                    <a:off x="4879469" y="2257857"/>
                    <a:ext cx="454481" cy="247988"/>
                  </a:xfrm>
                  <a:custGeom>
                    <a:avLst/>
                    <a:gdLst>
                      <a:gd name="T0" fmla="*/ 2147483647 w 260"/>
                      <a:gd name="T1" fmla="*/ 2147483647 h 148"/>
                      <a:gd name="T2" fmla="*/ 2147483647 w 260"/>
                      <a:gd name="T3" fmla="*/ 2147483647 h 148"/>
                      <a:gd name="T4" fmla="*/ 2147483647 w 260"/>
                      <a:gd name="T5" fmla="*/ 2147483647 h 148"/>
                      <a:gd name="T6" fmla="*/ 2147483647 w 260"/>
                      <a:gd name="T7" fmla="*/ 2147483647 h 148"/>
                      <a:gd name="T8" fmla="*/ 2147483647 w 260"/>
                      <a:gd name="T9" fmla="*/ 2147483647 h 148"/>
                      <a:gd name="T10" fmla="*/ 2147483647 w 260"/>
                      <a:gd name="T11" fmla="*/ 2147483647 h 148"/>
                      <a:gd name="T12" fmla="*/ 2147483647 w 260"/>
                      <a:gd name="T13" fmla="*/ 2147483647 h 148"/>
                      <a:gd name="T14" fmla="*/ 2147483647 w 260"/>
                      <a:gd name="T15" fmla="*/ 2147483647 h 148"/>
                      <a:gd name="T16" fmla="*/ 2147483647 w 260"/>
                      <a:gd name="T17" fmla="*/ 2147483647 h 148"/>
                      <a:gd name="T18" fmla="*/ 2147483647 w 260"/>
                      <a:gd name="T19" fmla="*/ 2147483647 h 148"/>
                      <a:gd name="T20" fmla="*/ 2147483647 w 260"/>
                      <a:gd name="T21" fmla="*/ 2147483647 h 148"/>
                      <a:gd name="T22" fmla="*/ 2147483647 w 260"/>
                      <a:gd name="T23" fmla="*/ 2147483647 h 148"/>
                      <a:gd name="T24" fmla="*/ 2147483647 w 260"/>
                      <a:gd name="T25" fmla="*/ 2147483647 h 148"/>
                      <a:gd name="T26" fmla="*/ 2147483647 w 260"/>
                      <a:gd name="T27" fmla="*/ 2147483647 h 148"/>
                      <a:gd name="T28" fmla="*/ 2147483647 w 260"/>
                      <a:gd name="T29" fmla="*/ 2147483647 h 148"/>
                      <a:gd name="T30" fmla="*/ 2147483647 w 260"/>
                      <a:gd name="T31" fmla="*/ 2147483647 h 148"/>
                      <a:gd name="T32" fmla="*/ 2147483647 w 260"/>
                      <a:gd name="T33" fmla="*/ 2147483647 h 148"/>
                      <a:gd name="T34" fmla="*/ 2147483647 w 260"/>
                      <a:gd name="T35" fmla="*/ 2147483647 h 148"/>
                      <a:gd name="T36" fmla="*/ 2147483647 w 260"/>
                      <a:gd name="T37" fmla="*/ 2147483647 h 148"/>
                      <a:gd name="T38" fmla="*/ 2147483647 w 260"/>
                      <a:gd name="T39" fmla="*/ 2147483647 h 148"/>
                      <a:gd name="T40" fmla="*/ 2147483647 w 260"/>
                      <a:gd name="T41" fmla="*/ 2147483647 h 148"/>
                      <a:gd name="T42" fmla="*/ 2147483647 w 260"/>
                      <a:gd name="T43" fmla="*/ 2147483647 h 148"/>
                      <a:gd name="T44" fmla="*/ 2147483647 w 260"/>
                      <a:gd name="T45" fmla="*/ 2147483647 h 148"/>
                      <a:gd name="T46" fmla="*/ 2147483647 w 260"/>
                      <a:gd name="T47" fmla="*/ 2147483647 h 148"/>
                      <a:gd name="T48" fmla="*/ 2147483647 w 260"/>
                      <a:gd name="T49" fmla="*/ 2147483647 h 148"/>
                      <a:gd name="T50" fmla="*/ 2147483647 w 260"/>
                      <a:gd name="T51" fmla="*/ 2147483647 h 148"/>
                      <a:gd name="T52" fmla="*/ 2147483647 w 260"/>
                      <a:gd name="T53" fmla="*/ 2147483647 h 148"/>
                      <a:gd name="T54" fmla="*/ 2147483647 w 260"/>
                      <a:gd name="T55" fmla="*/ 2147483647 h 148"/>
                      <a:gd name="T56" fmla="*/ 2147483647 w 260"/>
                      <a:gd name="T57" fmla="*/ 2147483647 h 148"/>
                      <a:gd name="T58" fmla="*/ 2147483647 w 260"/>
                      <a:gd name="T59" fmla="*/ 2147483647 h 148"/>
                      <a:gd name="T60" fmla="*/ 2147483647 w 260"/>
                      <a:gd name="T61" fmla="*/ 2147483647 h 148"/>
                      <a:gd name="T62" fmla="*/ 2147483647 w 260"/>
                      <a:gd name="T63" fmla="*/ 2147483647 h 148"/>
                      <a:gd name="T64" fmla="*/ 2147483647 w 260"/>
                      <a:gd name="T65" fmla="*/ 2147483647 h 148"/>
                      <a:gd name="T66" fmla="*/ 2147483647 w 260"/>
                      <a:gd name="T67" fmla="*/ 2147483647 h 148"/>
                      <a:gd name="T68" fmla="*/ 2147483647 w 260"/>
                      <a:gd name="T69" fmla="*/ 2147483647 h 148"/>
                      <a:gd name="T70" fmla="*/ 2147483647 w 260"/>
                      <a:gd name="T71" fmla="*/ 2147483647 h 148"/>
                      <a:gd name="T72" fmla="*/ 2147483647 w 260"/>
                      <a:gd name="T73" fmla="*/ 2147483647 h 148"/>
                      <a:gd name="T74" fmla="*/ 2147483647 w 260"/>
                      <a:gd name="T75" fmla="*/ 2147483647 h 148"/>
                      <a:gd name="T76" fmla="*/ 2147483647 w 260"/>
                      <a:gd name="T77" fmla="*/ 2147483647 h 148"/>
                      <a:gd name="T78" fmla="*/ 2147483647 w 260"/>
                      <a:gd name="T79" fmla="*/ 2147483647 h 148"/>
                      <a:gd name="T80" fmla="*/ 2147483647 w 260"/>
                      <a:gd name="T81" fmla="*/ 2147483647 h 148"/>
                      <a:gd name="T82" fmla="*/ 2147483647 w 260"/>
                      <a:gd name="T83" fmla="*/ 2147483647 h 148"/>
                      <a:gd name="T84" fmla="*/ 2147483647 w 260"/>
                      <a:gd name="T85" fmla="*/ 2147483647 h 148"/>
                      <a:gd name="T86" fmla="*/ 2147483647 w 260"/>
                      <a:gd name="T87" fmla="*/ 2147483647 h 148"/>
                      <a:gd name="T88" fmla="*/ 2147483647 w 260"/>
                      <a:gd name="T89" fmla="*/ 2147483647 h 148"/>
                      <a:gd name="T90" fmla="*/ 2147483647 w 260"/>
                      <a:gd name="T91" fmla="*/ 2147483647 h 148"/>
                      <a:gd name="T92" fmla="*/ 2147483647 w 260"/>
                      <a:gd name="T93" fmla="*/ 2147483647 h 148"/>
                      <a:gd name="T94" fmla="*/ 2147483647 w 260"/>
                      <a:gd name="T95" fmla="*/ 2147483647 h 148"/>
                      <a:gd name="T96" fmla="*/ 2147483647 w 260"/>
                      <a:gd name="T97" fmla="*/ 2147483647 h 148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60"/>
                      <a:gd name="T148" fmla="*/ 0 h 148"/>
                      <a:gd name="T149" fmla="*/ 260 w 260"/>
                      <a:gd name="T150" fmla="*/ 148 h 148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60" h="148">
                        <a:moveTo>
                          <a:pt x="66" y="82"/>
                        </a:moveTo>
                        <a:lnTo>
                          <a:pt x="60" y="84"/>
                        </a:lnTo>
                        <a:lnTo>
                          <a:pt x="54" y="88"/>
                        </a:lnTo>
                        <a:lnTo>
                          <a:pt x="44" y="90"/>
                        </a:lnTo>
                        <a:lnTo>
                          <a:pt x="36" y="90"/>
                        </a:lnTo>
                        <a:lnTo>
                          <a:pt x="26" y="88"/>
                        </a:lnTo>
                        <a:lnTo>
                          <a:pt x="18" y="84"/>
                        </a:lnTo>
                        <a:lnTo>
                          <a:pt x="12" y="84"/>
                        </a:lnTo>
                        <a:lnTo>
                          <a:pt x="6" y="82"/>
                        </a:lnTo>
                        <a:lnTo>
                          <a:pt x="2" y="80"/>
                        </a:lnTo>
                        <a:lnTo>
                          <a:pt x="0" y="78"/>
                        </a:lnTo>
                        <a:lnTo>
                          <a:pt x="2" y="66"/>
                        </a:lnTo>
                        <a:lnTo>
                          <a:pt x="2" y="62"/>
                        </a:lnTo>
                        <a:lnTo>
                          <a:pt x="12" y="52"/>
                        </a:lnTo>
                        <a:lnTo>
                          <a:pt x="16" y="44"/>
                        </a:lnTo>
                        <a:lnTo>
                          <a:pt x="22" y="38"/>
                        </a:lnTo>
                        <a:lnTo>
                          <a:pt x="16" y="30"/>
                        </a:lnTo>
                        <a:lnTo>
                          <a:pt x="8" y="20"/>
                        </a:lnTo>
                        <a:lnTo>
                          <a:pt x="6" y="14"/>
                        </a:lnTo>
                        <a:lnTo>
                          <a:pt x="24" y="10"/>
                        </a:lnTo>
                        <a:lnTo>
                          <a:pt x="46" y="10"/>
                        </a:lnTo>
                        <a:lnTo>
                          <a:pt x="64" y="10"/>
                        </a:lnTo>
                        <a:lnTo>
                          <a:pt x="80" y="16"/>
                        </a:lnTo>
                        <a:lnTo>
                          <a:pt x="96" y="14"/>
                        </a:lnTo>
                        <a:lnTo>
                          <a:pt x="112" y="16"/>
                        </a:lnTo>
                        <a:lnTo>
                          <a:pt x="116" y="8"/>
                        </a:lnTo>
                        <a:lnTo>
                          <a:pt x="128" y="6"/>
                        </a:lnTo>
                        <a:lnTo>
                          <a:pt x="138" y="6"/>
                        </a:lnTo>
                        <a:lnTo>
                          <a:pt x="156" y="0"/>
                        </a:lnTo>
                        <a:lnTo>
                          <a:pt x="166" y="8"/>
                        </a:lnTo>
                        <a:lnTo>
                          <a:pt x="166" y="14"/>
                        </a:lnTo>
                        <a:lnTo>
                          <a:pt x="168" y="22"/>
                        </a:lnTo>
                        <a:lnTo>
                          <a:pt x="184" y="24"/>
                        </a:lnTo>
                        <a:lnTo>
                          <a:pt x="186" y="30"/>
                        </a:lnTo>
                        <a:lnTo>
                          <a:pt x="188" y="36"/>
                        </a:lnTo>
                        <a:lnTo>
                          <a:pt x="198" y="36"/>
                        </a:lnTo>
                        <a:lnTo>
                          <a:pt x="202" y="40"/>
                        </a:lnTo>
                        <a:lnTo>
                          <a:pt x="216" y="36"/>
                        </a:lnTo>
                        <a:lnTo>
                          <a:pt x="222" y="44"/>
                        </a:lnTo>
                        <a:lnTo>
                          <a:pt x="234" y="48"/>
                        </a:lnTo>
                        <a:lnTo>
                          <a:pt x="248" y="50"/>
                        </a:lnTo>
                        <a:lnTo>
                          <a:pt x="260" y="56"/>
                        </a:lnTo>
                        <a:lnTo>
                          <a:pt x="260" y="58"/>
                        </a:lnTo>
                        <a:lnTo>
                          <a:pt x="254" y="64"/>
                        </a:lnTo>
                        <a:lnTo>
                          <a:pt x="258" y="72"/>
                        </a:lnTo>
                        <a:lnTo>
                          <a:pt x="260" y="78"/>
                        </a:lnTo>
                        <a:lnTo>
                          <a:pt x="260" y="84"/>
                        </a:lnTo>
                        <a:lnTo>
                          <a:pt x="244" y="84"/>
                        </a:lnTo>
                        <a:lnTo>
                          <a:pt x="240" y="88"/>
                        </a:lnTo>
                        <a:lnTo>
                          <a:pt x="236" y="92"/>
                        </a:lnTo>
                        <a:lnTo>
                          <a:pt x="236" y="100"/>
                        </a:lnTo>
                        <a:lnTo>
                          <a:pt x="226" y="100"/>
                        </a:lnTo>
                        <a:lnTo>
                          <a:pt x="216" y="100"/>
                        </a:lnTo>
                        <a:lnTo>
                          <a:pt x="208" y="106"/>
                        </a:lnTo>
                        <a:lnTo>
                          <a:pt x="204" y="108"/>
                        </a:lnTo>
                        <a:lnTo>
                          <a:pt x="190" y="112"/>
                        </a:lnTo>
                        <a:lnTo>
                          <a:pt x="182" y="116"/>
                        </a:lnTo>
                        <a:lnTo>
                          <a:pt x="184" y="118"/>
                        </a:lnTo>
                        <a:lnTo>
                          <a:pt x="186" y="122"/>
                        </a:lnTo>
                        <a:lnTo>
                          <a:pt x="194" y="128"/>
                        </a:lnTo>
                        <a:lnTo>
                          <a:pt x="204" y="130"/>
                        </a:lnTo>
                        <a:lnTo>
                          <a:pt x="212" y="138"/>
                        </a:lnTo>
                        <a:lnTo>
                          <a:pt x="204" y="138"/>
                        </a:lnTo>
                        <a:lnTo>
                          <a:pt x="200" y="140"/>
                        </a:lnTo>
                        <a:lnTo>
                          <a:pt x="192" y="144"/>
                        </a:lnTo>
                        <a:lnTo>
                          <a:pt x="186" y="146"/>
                        </a:lnTo>
                        <a:lnTo>
                          <a:pt x="176" y="148"/>
                        </a:lnTo>
                        <a:lnTo>
                          <a:pt x="174" y="138"/>
                        </a:lnTo>
                        <a:lnTo>
                          <a:pt x="170" y="134"/>
                        </a:lnTo>
                        <a:lnTo>
                          <a:pt x="160" y="128"/>
                        </a:lnTo>
                        <a:lnTo>
                          <a:pt x="166" y="120"/>
                        </a:lnTo>
                        <a:lnTo>
                          <a:pt x="172" y="118"/>
                        </a:lnTo>
                        <a:lnTo>
                          <a:pt x="164" y="118"/>
                        </a:lnTo>
                        <a:lnTo>
                          <a:pt x="160" y="118"/>
                        </a:lnTo>
                        <a:lnTo>
                          <a:pt x="152" y="116"/>
                        </a:lnTo>
                        <a:lnTo>
                          <a:pt x="146" y="114"/>
                        </a:lnTo>
                        <a:lnTo>
                          <a:pt x="144" y="112"/>
                        </a:lnTo>
                        <a:lnTo>
                          <a:pt x="140" y="108"/>
                        </a:lnTo>
                        <a:lnTo>
                          <a:pt x="132" y="108"/>
                        </a:lnTo>
                        <a:lnTo>
                          <a:pt x="130" y="112"/>
                        </a:lnTo>
                        <a:lnTo>
                          <a:pt x="128" y="116"/>
                        </a:lnTo>
                        <a:lnTo>
                          <a:pt x="124" y="120"/>
                        </a:lnTo>
                        <a:lnTo>
                          <a:pt x="118" y="126"/>
                        </a:lnTo>
                        <a:lnTo>
                          <a:pt x="114" y="128"/>
                        </a:lnTo>
                        <a:lnTo>
                          <a:pt x="110" y="126"/>
                        </a:lnTo>
                        <a:lnTo>
                          <a:pt x="102" y="128"/>
                        </a:lnTo>
                        <a:lnTo>
                          <a:pt x="94" y="132"/>
                        </a:lnTo>
                        <a:lnTo>
                          <a:pt x="92" y="124"/>
                        </a:lnTo>
                        <a:lnTo>
                          <a:pt x="100" y="118"/>
                        </a:lnTo>
                        <a:lnTo>
                          <a:pt x="100" y="108"/>
                        </a:lnTo>
                        <a:lnTo>
                          <a:pt x="106" y="108"/>
                        </a:lnTo>
                        <a:lnTo>
                          <a:pt x="116" y="110"/>
                        </a:lnTo>
                        <a:lnTo>
                          <a:pt x="110" y="98"/>
                        </a:lnTo>
                        <a:lnTo>
                          <a:pt x="106" y="92"/>
                        </a:lnTo>
                        <a:lnTo>
                          <a:pt x="98" y="80"/>
                        </a:lnTo>
                        <a:lnTo>
                          <a:pt x="90" y="76"/>
                        </a:lnTo>
                        <a:lnTo>
                          <a:pt x="82" y="74"/>
                        </a:lnTo>
                        <a:lnTo>
                          <a:pt x="74" y="78"/>
                        </a:lnTo>
                        <a:lnTo>
                          <a:pt x="66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3" name="îṩľiḑé"/>
                  <p:cNvSpPr/>
                  <p:nvPr/>
                </p:nvSpPr>
                <p:spPr bwMode="auto">
                  <a:xfrm>
                    <a:off x="4890486" y="2148575"/>
                    <a:ext cx="231372" cy="135904"/>
                  </a:xfrm>
                  <a:custGeom>
                    <a:avLst/>
                    <a:gdLst>
                      <a:gd name="T0" fmla="*/ 2147483647 w 132"/>
                      <a:gd name="T1" fmla="*/ 2147483647 h 82"/>
                      <a:gd name="T2" fmla="*/ 2147483647 w 132"/>
                      <a:gd name="T3" fmla="*/ 2147483647 h 82"/>
                      <a:gd name="T4" fmla="*/ 2147483647 w 132"/>
                      <a:gd name="T5" fmla="*/ 2147483647 h 82"/>
                      <a:gd name="T6" fmla="*/ 2147483647 w 132"/>
                      <a:gd name="T7" fmla="*/ 2147483647 h 82"/>
                      <a:gd name="T8" fmla="*/ 2147483647 w 132"/>
                      <a:gd name="T9" fmla="*/ 2147483647 h 82"/>
                      <a:gd name="T10" fmla="*/ 2147483647 w 132"/>
                      <a:gd name="T11" fmla="*/ 2147483647 h 82"/>
                      <a:gd name="T12" fmla="*/ 2147483647 w 132"/>
                      <a:gd name="T13" fmla="*/ 2147483647 h 82"/>
                      <a:gd name="T14" fmla="*/ 2147483647 w 132"/>
                      <a:gd name="T15" fmla="*/ 2147483647 h 82"/>
                      <a:gd name="T16" fmla="*/ 2147483647 w 132"/>
                      <a:gd name="T17" fmla="*/ 2147483647 h 82"/>
                      <a:gd name="T18" fmla="*/ 2147483647 w 132"/>
                      <a:gd name="T19" fmla="*/ 2147483647 h 82"/>
                      <a:gd name="T20" fmla="*/ 2147483647 w 132"/>
                      <a:gd name="T21" fmla="*/ 2147483647 h 82"/>
                      <a:gd name="T22" fmla="*/ 2147483647 w 132"/>
                      <a:gd name="T23" fmla="*/ 2147483647 h 82"/>
                      <a:gd name="T24" fmla="*/ 2147483647 w 132"/>
                      <a:gd name="T25" fmla="*/ 2147483647 h 82"/>
                      <a:gd name="T26" fmla="*/ 0 w 132"/>
                      <a:gd name="T27" fmla="*/ 2147483647 h 82"/>
                      <a:gd name="T28" fmla="*/ 0 w 132"/>
                      <a:gd name="T29" fmla="*/ 2147483647 h 82"/>
                      <a:gd name="T30" fmla="*/ 2147483647 w 132"/>
                      <a:gd name="T31" fmla="*/ 2147483647 h 82"/>
                      <a:gd name="T32" fmla="*/ 2147483647 w 132"/>
                      <a:gd name="T33" fmla="*/ 2147483647 h 82"/>
                      <a:gd name="T34" fmla="*/ 2147483647 w 132"/>
                      <a:gd name="T35" fmla="*/ 2147483647 h 82"/>
                      <a:gd name="T36" fmla="*/ 2147483647 w 132"/>
                      <a:gd name="T37" fmla="*/ 2147483647 h 82"/>
                      <a:gd name="T38" fmla="*/ 2147483647 w 132"/>
                      <a:gd name="T39" fmla="*/ 2147483647 h 82"/>
                      <a:gd name="T40" fmla="*/ 2147483647 w 132"/>
                      <a:gd name="T41" fmla="*/ 2147483647 h 82"/>
                      <a:gd name="T42" fmla="*/ 2147483647 w 132"/>
                      <a:gd name="T43" fmla="*/ 2147483647 h 82"/>
                      <a:gd name="T44" fmla="*/ 2147483647 w 132"/>
                      <a:gd name="T45" fmla="*/ 2147483647 h 82"/>
                      <a:gd name="T46" fmla="*/ 2147483647 w 132"/>
                      <a:gd name="T47" fmla="*/ 2147483647 h 82"/>
                      <a:gd name="T48" fmla="*/ 2147483647 w 132"/>
                      <a:gd name="T49" fmla="*/ 2147483647 h 82"/>
                      <a:gd name="T50" fmla="*/ 2147483647 w 132"/>
                      <a:gd name="T51" fmla="*/ 2147483647 h 82"/>
                      <a:gd name="T52" fmla="*/ 2147483647 w 132"/>
                      <a:gd name="T53" fmla="*/ 2147483647 h 82"/>
                      <a:gd name="T54" fmla="*/ 2147483647 w 132"/>
                      <a:gd name="T55" fmla="*/ 2147483647 h 82"/>
                      <a:gd name="T56" fmla="*/ 2147483647 w 132"/>
                      <a:gd name="T57" fmla="*/ 0 h 82"/>
                      <a:gd name="T58" fmla="*/ 2147483647 w 132"/>
                      <a:gd name="T59" fmla="*/ 2147483647 h 82"/>
                      <a:gd name="T60" fmla="*/ 2147483647 w 132"/>
                      <a:gd name="T61" fmla="*/ 2147483647 h 82"/>
                      <a:gd name="T62" fmla="*/ 2147483647 w 132"/>
                      <a:gd name="T63" fmla="*/ 2147483647 h 82"/>
                      <a:gd name="T64" fmla="*/ 2147483647 w 132"/>
                      <a:gd name="T65" fmla="*/ 2147483647 h 82"/>
                      <a:gd name="T66" fmla="*/ 2147483647 w 132"/>
                      <a:gd name="T67" fmla="*/ 2147483647 h 82"/>
                      <a:gd name="T68" fmla="*/ 2147483647 w 132"/>
                      <a:gd name="T69" fmla="*/ 2147483647 h 82"/>
                      <a:gd name="T70" fmla="*/ 2147483647 w 132"/>
                      <a:gd name="T71" fmla="*/ 2147483647 h 82"/>
                      <a:gd name="T72" fmla="*/ 2147483647 w 132"/>
                      <a:gd name="T73" fmla="*/ 2147483647 h 82"/>
                      <a:gd name="T74" fmla="*/ 2147483647 w 132"/>
                      <a:gd name="T75" fmla="*/ 2147483647 h 82"/>
                      <a:gd name="T76" fmla="*/ 2147483647 w 132"/>
                      <a:gd name="T77" fmla="*/ 2147483647 h 82"/>
                      <a:gd name="T78" fmla="*/ 2147483647 w 132"/>
                      <a:gd name="T79" fmla="*/ 2147483647 h 82"/>
                      <a:gd name="T80" fmla="*/ 2147483647 w 132"/>
                      <a:gd name="T81" fmla="*/ 2147483647 h 82"/>
                      <a:gd name="T82" fmla="*/ 2147483647 w 132"/>
                      <a:gd name="T83" fmla="*/ 2147483647 h 82"/>
                      <a:gd name="T84" fmla="*/ 2147483647 w 132"/>
                      <a:gd name="T85" fmla="*/ 2147483647 h 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132"/>
                      <a:gd name="T130" fmla="*/ 0 h 82"/>
                      <a:gd name="T131" fmla="*/ 132 w 132"/>
                      <a:gd name="T132" fmla="*/ 82 h 8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132" h="82">
                        <a:moveTo>
                          <a:pt x="122" y="72"/>
                        </a:moveTo>
                        <a:lnTo>
                          <a:pt x="110" y="74"/>
                        </a:lnTo>
                        <a:lnTo>
                          <a:pt x="106" y="82"/>
                        </a:lnTo>
                        <a:lnTo>
                          <a:pt x="98" y="82"/>
                        </a:lnTo>
                        <a:lnTo>
                          <a:pt x="90" y="80"/>
                        </a:lnTo>
                        <a:lnTo>
                          <a:pt x="80" y="82"/>
                        </a:lnTo>
                        <a:lnTo>
                          <a:pt x="74" y="82"/>
                        </a:lnTo>
                        <a:lnTo>
                          <a:pt x="62" y="78"/>
                        </a:lnTo>
                        <a:lnTo>
                          <a:pt x="58" y="76"/>
                        </a:lnTo>
                        <a:lnTo>
                          <a:pt x="40" y="76"/>
                        </a:lnTo>
                        <a:lnTo>
                          <a:pt x="30" y="76"/>
                        </a:lnTo>
                        <a:lnTo>
                          <a:pt x="22" y="76"/>
                        </a:lnTo>
                        <a:lnTo>
                          <a:pt x="16" y="78"/>
                        </a:lnTo>
                        <a:lnTo>
                          <a:pt x="0" y="80"/>
                        </a:lnTo>
                        <a:lnTo>
                          <a:pt x="0" y="76"/>
                        </a:lnTo>
                        <a:lnTo>
                          <a:pt x="10" y="70"/>
                        </a:lnTo>
                        <a:lnTo>
                          <a:pt x="6" y="64"/>
                        </a:lnTo>
                        <a:lnTo>
                          <a:pt x="4" y="52"/>
                        </a:lnTo>
                        <a:lnTo>
                          <a:pt x="2" y="48"/>
                        </a:lnTo>
                        <a:lnTo>
                          <a:pt x="12" y="46"/>
                        </a:lnTo>
                        <a:lnTo>
                          <a:pt x="18" y="34"/>
                        </a:lnTo>
                        <a:lnTo>
                          <a:pt x="26" y="24"/>
                        </a:lnTo>
                        <a:lnTo>
                          <a:pt x="26" y="18"/>
                        </a:lnTo>
                        <a:lnTo>
                          <a:pt x="30" y="18"/>
                        </a:lnTo>
                        <a:lnTo>
                          <a:pt x="36" y="18"/>
                        </a:lnTo>
                        <a:lnTo>
                          <a:pt x="46" y="14"/>
                        </a:lnTo>
                        <a:lnTo>
                          <a:pt x="48" y="6"/>
                        </a:lnTo>
                        <a:lnTo>
                          <a:pt x="60" y="4"/>
                        </a:lnTo>
                        <a:lnTo>
                          <a:pt x="68" y="0"/>
                        </a:lnTo>
                        <a:lnTo>
                          <a:pt x="76" y="4"/>
                        </a:lnTo>
                        <a:lnTo>
                          <a:pt x="98" y="4"/>
                        </a:lnTo>
                        <a:lnTo>
                          <a:pt x="106" y="16"/>
                        </a:lnTo>
                        <a:lnTo>
                          <a:pt x="106" y="24"/>
                        </a:lnTo>
                        <a:lnTo>
                          <a:pt x="112" y="28"/>
                        </a:lnTo>
                        <a:lnTo>
                          <a:pt x="116" y="34"/>
                        </a:lnTo>
                        <a:lnTo>
                          <a:pt x="120" y="40"/>
                        </a:lnTo>
                        <a:lnTo>
                          <a:pt x="122" y="42"/>
                        </a:lnTo>
                        <a:lnTo>
                          <a:pt x="130" y="44"/>
                        </a:lnTo>
                        <a:lnTo>
                          <a:pt x="132" y="50"/>
                        </a:lnTo>
                        <a:lnTo>
                          <a:pt x="126" y="52"/>
                        </a:lnTo>
                        <a:lnTo>
                          <a:pt x="114" y="54"/>
                        </a:lnTo>
                        <a:lnTo>
                          <a:pt x="118" y="62"/>
                        </a:lnTo>
                        <a:lnTo>
                          <a:pt x="122" y="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4" name="îŝliḓe"/>
                  <p:cNvSpPr/>
                  <p:nvPr/>
                </p:nvSpPr>
                <p:spPr bwMode="auto">
                  <a:xfrm>
                    <a:off x="4666001" y="2437193"/>
                    <a:ext cx="85388" cy="61646"/>
                  </a:xfrm>
                  <a:custGeom>
                    <a:avLst/>
                    <a:gdLst>
                      <a:gd name="T0" fmla="*/ 0 w 49"/>
                      <a:gd name="T1" fmla="*/ 2147483647 h 36"/>
                      <a:gd name="T2" fmla="*/ 2147483647 w 49"/>
                      <a:gd name="T3" fmla="*/ 2147483647 h 36"/>
                      <a:gd name="T4" fmla="*/ 2147483647 w 49"/>
                      <a:gd name="T5" fmla="*/ 2147483647 h 36"/>
                      <a:gd name="T6" fmla="*/ 2147483647 w 49"/>
                      <a:gd name="T7" fmla="*/ 2147483647 h 36"/>
                      <a:gd name="T8" fmla="*/ 2147483647 w 49"/>
                      <a:gd name="T9" fmla="*/ 0 h 36"/>
                      <a:gd name="T10" fmla="*/ 2147483647 w 49"/>
                      <a:gd name="T11" fmla="*/ 2147483647 h 36"/>
                      <a:gd name="T12" fmla="*/ 2147483647 w 49"/>
                      <a:gd name="T13" fmla="*/ 2147483647 h 36"/>
                      <a:gd name="T14" fmla="*/ 2147483647 w 49"/>
                      <a:gd name="T15" fmla="*/ 2147483647 h 36"/>
                      <a:gd name="T16" fmla="*/ 2147483647 w 49"/>
                      <a:gd name="T17" fmla="*/ 2147483647 h 36"/>
                      <a:gd name="T18" fmla="*/ 2147483647 w 49"/>
                      <a:gd name="T19" fmla="*/ 2147483647 h 36"/>
                      <a:gd name="T20" fmla="*/ 2147483647 w 49"/>
                      <a:gd name="T21" fmla="*/ 2147483647 h 36"/>
                      <a:gd name="T22" fmla="*/ 2147483647 w 49"/>
                      <a:gd name="T23" fmla="*/ 2147483647 h 36"/>
                      <a:gd name="T24" fmla="*/ 2147483647 w 49"/>
                      <a:gd name="T25" fmla="*/ 2147483647 h 36"/>
                      <a:gd name="T26" fmla="*/ 2147483647 w 49"/>
                      <a:gd name="T27" fmla="*/ 2147483647 h 36"/>
                      <a:gd name="T28" fmla="*/ 2147483647 w 49"/>
                      <a:gd name="T29" fmla="*/ 2147483647 h 36"/>
                      <a:gd name="T30" fmla="*/ 0 w 49"/>
                      <a:gd name="T31" fmla="*/ 2147483647 h 36"/>
                      <a:gd name="T32" fmla="*/ 0 w 49"/>
                      <a:gd name="T33" fmla="*/ 2147483647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49"/>
                      <a:gd name="T52" fmla="*/ 0 h 36"/>
                      <a:gd name="T53" fmla="*/ 49 w 49"/>
                      <a:gd name="T54" fmla="*/ 36 h 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49" h="36">
                        <a:moveTo>
                          <a:pt x="0" y="4"/>
                        </a:moveTo>
                        <a:lnTo>
                          <a:pt x="13" y="6"/>
                        </a:lnTo>
                        <a:lnTo>
                          <a:pt x="21" y="4"/>
                        </a:lnTo>
                        <a:lnTo>
                          <a:pt x="25" y="2"/>
                        </a:lnTo>
                        <a:lnTo>
                          <a:pt x="39" y="0"/>
                        </a:lnTo>
                        <a:lnTo>
                          <a:pt x="49" y="6"/>
                        </a:lnTo>
                        <a:lnTo>
                          <a:pt x="35" y="10"/>
                        </a:lnTo>
                        <a:lnTo>
                          <a:pt x="33" y="16"/>
                        </a:lnTo>
                        <a:lnTo>
                          <a:pt x="29" y="24"/>
                        </a:lnTo>
                        <a:lnTo>
                          <a:pt x="21" y="24"/>
                        </a:lnTo>
                        <a:lnTo>
                          <a:pt x="17" y="28"/>
                        </a:lnTo>
                        <a:lnTo>
                          <a:pt x="15" y="36"/>
                        </a:lnTo>
                        <a:lnTo>
                          <a:pt x="11" y="32"/>
                        </a:lnTo>
                        <a:lnTo>
                          <a:pt x="7" y="26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5" name="ïṧ1îďè"/>
                  <p:cNvSpPr/>
                  <p:nvPr/>
                </p:nvSpPr>
                <p:spPr bwMode="auto">
                  <a:xfrm>
                    <a:off x="4858811" y="2574496"/>
                    <a:ext cx="61975" cy="39230"/>
                  </a:xfrm>
                  <a:custGeom>
                    <a:avLst/>
                    <a:gdLst>
                      <a:gd name="T0" fmla="*/ 2147483647 w 36"/>
                      <a:gd name="T1" fmla="*/ 0 h 24"/>
                      <a:gd name="T2" fmla="*/ 2147483647 w 36"/>
                      <a:gd name="T3" fmla="*/ 2147483647 h 24"/>
                      <a:gd name="T4" fmla="*/ 2147483647 w 36"/>
                      <a:gd name="T5" fmla="*/ 2147483647 h 24"/>
                      <a:gd name="T6" fmla="*/ 2147483647 w 36"/>
                      <a:gd name="T7" fmla="*/ 2147483647 h 24"/>
                      <a:gd name="T8" fmla="*/ 2147483647 w 36"/>
                      <a:gd name="T9" fmla="*/ 2147483647 h 24"/>
                      <a:gd name="T10" fmla="*/ 2147483647 w 36"/>
                      <a:gd name="T11" fmla="*/ 2147483647 h 24"/>
                      <a:gd name="T12" fmla="*/ 2147483647 w 36"/>
                      <a:gd name="T13" fmla="*/ 2147483647 h 24"/>
                      <a:gd name="T14" fmla="*/ 0 w 36"/>
                      <a:gd name="T15" fmla="*/ 2147483647 h 24"/>
                      <a:gd name="T16" fmla="*/ 0 w 36"/>
                      <a:gd name="T17" fmla="*/ 2147483647 h 24"/>
                      <a:gd name="T18" fmla="*/ 2147483647 w 36"/>
                      <a:gd name="T19" fmla="*/ 2147483647 h 24"/>
                      <a:gd name="T20" fmla="*/ 2147483647 w 36"/>
                      <a:gd name="T21" fmla="*/ 0 h 24"/>
                      <a:gd name="T22" fmla="*/ 2147483647 w 36"/>
                      <a:gd name="T23" fmla="*/ 0 h 2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6"/>
                      <a:gd name="T37" fmla="*/ 0 h 24"/>
                      <a:gd name="T38" fmla="*/ 36 w 36"/>
                      <a:gd name="T39" fmla="*/ 24 h 2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6" h="24">
                        <a:moveTo>
                          <a:pt x="26" y="0"/>
                        </a:moveTo>
                        <a:lnTo>
                          <a:pt x="36" y="4"/>
                        </a:lnTo>
                        <a:lnTo>
                          <a:pt x="36" y="16"/>
                        </a:lnTo>
                        <a:lnTo>
                          <a:pt x="30" y="20"/>
                        </a:lnTo>
                        <a:lnTo>
                          <a:pt x="10" y="24"/>
                        </a:lnTo>
                        <a:lnTo>
                          <a:pt x="6" y="22"/>
                        </a:lnTo>
                        <a:lnTo>
                          <a:pt x="4" y="22"/>
                        </a:lnTo>
                        <a:lnTo>
                          <a:pt x="0" y="16"/>
                        </a:lnTo>
                        <a:lnTo>
                          <a:pt x="0" y="2"/>
                        </a:lnTo>
                        <a:lnTo>
                          <a:pt x="8" y="2"/>
                        </a:lnTo>
                        <a:lnTo>
                          <a:pt x="12" y="0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6" name="ïSľiḓé"/>
                  <p:cNvSpPr/>
                  <p:nvPr/>
                </p:nvSpPr>
                <p:spPr bwMode="auto">
                  <a:xfrm>
                    <a:off x="4834021" y="2395161"/>
                    <a:ext cx="247898" cy="133100"/>
                  </a:xfrm>
                  <a:custGeom>
                    <a:avLst/>
                    <a:gdLst>
                      <a:gd name="T0" fmla="*/ 2147483647 w 142"/>
                      <a:gd name="T1" fmla="*/ 2147483647 h 80"/>
                      <a:gd name="T2" fmla="*/ 2147483647 w 142"/>
                      <a:gd name="T3" fmla="*/ 2147483647 h 80"/>
                      <a:gd name="T4" fmla="*/ 2147483647 w 142"/>
                      <a:gd name="T5" fmla="*/ 2147483647 h 80"/>
                      <a:gd name="T6" fmla="*/ 2147483647 w 142"/>
                      <a:gd name="T7" fmla="*/ 2147483647 h 80"/>
                      <a:gd name="T8" fmla="*/ 2147483647 w 142"/>
                      <a:gd name="T9" fmla="*/ 2147483647 h 80"/>
                      <a:gd name="T10" fmla="*/ 2147483647 w 142"/>
                      <a:gd name="T11" fmla="*/ 2147483647 h 80"/>
                      <a:gd name="T12" fmla="*/ 2147483647 w 142"/>
                      <a:gd name="T13" fmla="*/ 2147483647 h 80"/>
                      <a:gd name="T14" fmla="*/ 2147483647 w 142"/>
                      <a:gd name="T15" fmla="*/ 2147483647 h 80"/>
                      <a:gd name="T16" fmla="*/ 2147483647 w 142"/>
                      <a:gd name="T17" fmla="*/ 2147483647 h 80"/>
                      <a:gd name="T18" fmla="*/ 2147483647 w 142"/>
                      <a:gd name="T19" fmla="*/ 2147483647 h 80"/>
                      <a:gd name="T20" fmla="*/ 2147483647 w 142"/>
                      <a:gd name="T21" fmla="*/ 2147483647 h 80"/>
                      <a:gd name="T22" fmla="*/ 0 w 142"/>
                      <a:gd name="T23" fmla="*/ 2147483647 h 80"/>
                      <a:gd name="T24" fmla="*/ 2147483647 w 142"/>
                      <a:gd name="T25" fmla="*/ 2147483647 h 80"/>
                      <a:gd name="T26" fmla="*/ 2147483647 w 142"/>
                      <a:gd name="T27" fmla="*/ 2147483647 h 80"/>
                      <a:gd name="T28" fmla="*/ 2147483647 w 142"/>
                      <a:gd name="T29" fmla="*/ 2147483647 h 80"/>
                      <a:gd name="T30" fmla="*/ 2147483647 w 142"/>
                      <a:gd name="T31" fmla="*/ 2147483647 h 80"/>
                      <a:gd name="T32" fmla="*/ 2147483647 w 142"/>
                      <a:gd name="T33" fmla="*/ 2147483647 h 80"/>
                      <a:gd name="T34" fmla="*/ 2147483647 w 142"/>
                      <a:gd name="T35" fmla="*/ 2147483647 h 80"/>
                      <a:gd name="T36" fmla="*/ 2147483647 w 142"/>
                      <a:gd name="T37" fmla="*/ 2147483647 h 80"/>
                      <a:gd name="T38" fmla="*/ 2147483647 w 142"/>
                      <a:gd name="T39" fmla="*/ 2147483647 h 80"/>
                      <a:gd name="T40" fmla="*/ 2147483647 w 142"/>
                      <a:gd name="T41" fmla="*/ 2147483647 h 80"/>
                      <a:gd name="T42" fmla="*/ 2147483647 w 142"/>
                      <a:gd name="T43" fmla="*/ 2147483647 h 80"/>
                      <a:gd name="T44" fmla="*/ 2147483647 w 142"/>
                      <a:gd name="T45" fmla="*/ 2147483647 h 80"/>
                      <a:gd name="T46" fmla="*/ 2147483647 w 142"/>
                      <a:gd name="T47" fmla="*/ 2147483647 h 80"/>
                      <a:gd name="T48" fmla="*/ 2147483647 w 142"/>
                      <a:gd name="T49" fmla="*/ 2147483647 h 80"/>
                      <a:gd name="T50" fmla="*/ 2147483647 w 142"/>
                      <a:gd name="T51" fmla="*/ 2147483647 h 80"/>
                      <a:gd name="T52" fmla="*/ 2147483647 w 142"/>
                      <a:gd name="T53" fmla="*/ 2147483647 h 80"/>
                      <a:gd name="T54" fmla="*/ 2147483647 w 142"/>
                      <a:gd name="T55" fmla="*/ 2147483647 h 80"/>
                      <a:gd name="T56" fmla="*/ 2147483647 w 142"/>
                      <a:gd name="T57" fmla="*/ 0 h 80"/>
                      <a:gd name="T58" fmla="*/ 2147483647 w 142"/>
                      <a:gd name="T59" fmla="*/ 2147483647 h 80"/>
                      <a:gd name="T60" fmla="*/ 2147483647 w 142"/>
                      <a:gd name="T61" fmla="*/ 2147483647 h 80"/>
                      <a:gd name="T62" fmla="*/ 2147483647 w 142"/>
                      <a:gd name="T63" fmla="*/ 2147483647 h 80"/>
                      <a:gd name="T64" fmla="*/ 2147483647 w 142"/>
                      <a:gd name="T65" fmla="*/ 2147483647 h 80"/>
                      <a:gd name="T66" fmla="*/ 2147483647 w 142"/>
                      <a:gd name="T67" fmla="*/ 2147483647 h 80"/>
                      <a:gd name="T68" fmla="*/ 2147483647 w 142"/>
                      <a:gd name="T69" fmla="*/ 2147483647 h 80"/>
                      <a:gd name="T70" fmla="*/ 2147483647 w 142"/>
                      <a:gd name="T71" fmla="*/ 2147483647 h 80"/>
                      <a:gd name="T72" fmla="*/ 2147483647 w 142"/>
                      <a:gd name="T73" fmla="*/ 2147483647 h 80"/>
                      <a:gd name="T74" fmla="*/ 2147483647 w 142"/>
                      <a:gd name="T75" fmla="*/ 2147483647 h 80"/>
                      <a:gd name="T76" fmla="*/ 2147483647 w 142"/>
                      <a:gd name="T77" fmla="*/ 2147483647 h 80"/>
                      <a:gd name="T78" fmla="*/ 2147483647 w 142"/>
                      <a:gd name="T79" fmla="*/ 2147483647 h 80"/>
                      <a:gd name="T80" fmla="*/ 2147483647 w 142"/>
                      <a:gd name="T81" fmla="*/ 2147483647 h 80"/>
                      <a:gd name="T82" fmla="*/ 2147483647 w 142"/>
                      <a:gd name="T83" fmla="*/ 2147483647 h 80"/>
                      <a:gd name="T84" fmla="*/ 2147483647 w 142"/>
                      <a:gd name="T85" fmla="*/ 2147483647 h 80"/>
                      <a:gd name="T86" fmla="*/ 2147483647 w 142"/>
                      <a:gd name="T87" fmla="*/ 2147483647 h 80"/>
                      <a:gd name="T88" fmla="*/ 2147483647 w 142"/>
                      <a:gd name="T89" fmla="*/ 2147483647 h 80"/>
                      <a:gd name="T90" fmla="*/ 2147483647 w 142"/>
                      <a:gd name="T91" fmla="*/ 2147483647 h 80"/>
                      <a:gd name="T92" fmla="*/ 2147483647 w 142"/>
                      <a:gd name="T93" fmla="*/ 2147483647 h 80"/>
                      <a:gd name="T94" fmla="*/ 2147483647 w 142"/>
                      <a:gd name="T95" fmla="*/ 2147483647 h 80"/>
                      <a:gd name="T96" fmla="*/ 2147483647 w 142"/>
                      <a:gd name="T97" fmla="*/ 2147483647 h 80"/>
                      <a:gd name="T98" fmla="*/ 2147483647 w 142"/>
                      <a:gd name="T99" fmla="*/ 2147483647 h 80"/>
                      <a:gd name="T100" fmla="*/ 2147483647 w 142"/>
                      <a:gd name="T101" fmla="*/ 2147483647 h 80"/>
                      <a:gd name="T102" fmla="*/ 2147483647 w 142"/>
                      <a:gd name="T103" fmla="*/ 2147483647 h 80"/>
                      <a:gd name="T104" fmla="*/ 2147483647 w 142"/>
                      <a:gd name="T105" fmla="*/ 2147483647 h 80"/>
                      <a:gd name="T106" fmla="*/ 2147483647 w 142"/>
                      <a:gd name="T107" fmla="*/ 2147483647 h 80"/>
                      <a:gd name="T108" fmla="*/ 2147483647 w 142"/>
                      <a:gd name="T109" fmla="*/ 2147483647 h 80"/>
                      <a:gd name="T110" fmla="*/ 2147483647 w 142"/>
                      <a:gd name="T111" fmla="*/ 2147483647 h 80"/>
                      <a:gd name="T112" fmla="*/ 2147483647 w 142"/>
                      <a:gd name="T113" fmla="*/ 2147483647 h 80"/>
                      <a:gd name="T114" fmla="*/ 2147483647 w 142"/>
                      <a:gd name="T115" fmla="*/ 2147483647 h 80"/>
                      <a:gd name="T116" fmla="*/ 2147483647 w 142"/>
                      <a:gd name="T117" fmla="*/ 2147483647 h 80"/>
                      <a:gd name="T118" fmla="*/ 2147483647 w 142"/>
                      <a:gd name="T119" fmla="*/ 2147483647 h 80"/>
                      <a:gd name="T120" fmla="*/ 2147483647 w 142"/>
                      <a:gd name="T121" fmla="*/ 2147483647 h 80"/>
                      <a:gd name="T122" fmla="*/ 2147483647 w 142"/>
                      <a:gd name="T123" fmla="*/ 2147483647 h 80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142"/>
                      <a:gd name="T187" fmla="*/ 0 h 80"/>
                      <a:gd name="T188" fmla="*/ 142 w 142"/>
                      <a:gd name="T189" fmla="*/ 80 h 80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142" h="80">
                        <a:moveTo>
                          <a:pt x="36" y="68"/>
                        </a:moveTo>
                        <a:lnTo>
                          <a:pt x="28" y="64"/>
                        </a:lnTo>
                        <a:lnTo>
                          <a:pt x="26" y="64"/>
                        </a:lnTo>
                        <a:lnTo>
                          <a:pt x="24" y="62"/>
                        </a:lnTo>
                        <a:lnTo>
                          <a:pt x="22" y="58"/>
                        </a:lnTo>
                        <a:lnTo>
                          <a:pt x="20" y="54"/>
                        </a:lnTo>
                        <a:lnTo>
                          <a:pt x="16" y="52"/>
                        </a:lnTo>
                        <a:lnTo>
                          <a:pt x="14" y="52"/>
                        </a:lnTo>
                        <a:lnTo>
                          <a:pt x="14" y="48"/>
                        </a:lnTo>
                        <a:lnTo>
                          <a:pt x="10" y="46"/>
                        </a:lnTo>
                        <a:lnTo>
                          <a:pt x="8" y="40"/>
                        </a:lnTo>
                        <a:lnTo>
                          <a:pt x="0" y="40"/>
                        </a:lnTo>
                        <a:lnTo>
                          <a:pt x="4" y="36"/>
                        </a:lnTo>
                        <a:lnTo>
                          <a:pt x="10" y="36"/>
                        </a:lnTo>
                        <a:lnTo>
                          <a:pt x="16" y="36"/>
                        </a:lnTo>
                        <a:lnTo>
                          <a:pt x="20" y="32"/>
                        </a:lnTo>
                        <a:lnTo>
                          <a:pt x="22" y="30"/>
                        </a:lnTo>
                        <a:lnTo>
                          <a:pt x="24" y="24"/>
                        </a:lnTo>
                        <a:lnTo>
                          <a:pt x="24" y="16"/>
                        </a:lnTo>
                        <a:lnTo>
                          <a:pt x="28" y="12"/>
                        </a:lnTo>
                        <a:lnTo>
                          <a:pt x="32" y="10"/>
                        </a:lnTo>
                        <a:lnTo>
                          <a:pt x="36" y="8"/>
                        </a:lnTo>
                        <a:lnTo>
                          <a:pt x="38" y="2"/>
                        </a:lnTo>
                        <a:lnTo>
                          <a:pt x="56" y="6"/>
                        </a:lnTo>
                        <a:lnTo>
                          <a:pt x="70" y="10"/>
                        </a:lnTo>
                        <a:lnTo>
                          <a:pt x="76" y="8"/>
                        </a:lnTo>
                        <a:lnTo>
                          <a:pt x="80" y="6"/>
                        </a:lnTo>
                        <a:lnTo>
                          <a:pt x="86" y="2"/>
                        </a:lnTo>
                        <a:lnTo>
                          <a:pt x="92" y="0"/>
                        </a:lnTo>
                        <a:lnTo>
                          <a:pt x="100" y="2"/>
                        </a:lnTo>
                        <a:lnTo>
                          <a:pt x="106" y="8"/>
                        </a:lnTo>
                        <a:lnTo>
                          <a:pt x="108" y="12"/>
                        </a:lnTo>
                        <a:lnTo>
                          <a:pt x="112" y="20"/>
                        </a:lnTo>
                        <a:lnTo>
                          <a:pt x="116" y="36"/>
                        </a:lnTo>
                        <a:lnTo>
                          <a:pt x="118" y="44"/>
                        </a:lnTo>
                        <a:lnTo>
                          <a:pt x="120" y="50"/>
                        </a:lnTo>
                        <a:lnTo>
                          <a:pt x="128" y="46"/>
                        </a:lnTo>
                        <a:lnTo>
                          <a:pt x="136" y="44"/>
                        </a:lnTo>
                        <a:lnTo>
                          <a:pt x="140" y="46"/>
                        </a:lnTo>
                        <a:lnTo>
                          <a:pt x="142" y="50"/>
                        </a:lnTo>
                        <a:lnTo>
                          <a:pt x="142" y="54"/>
                        </a:lnTo>
                        <a:lnTo>
                          <a:pt x="140" y="56"/>
                        </a:lnTo>
                        <a:lnTo>
                          <a:pt x="138" y="56"/>
                        </a:lnTo>
                        <a:lnTo>
                          <a:pt x="132" y="56"/>
                        </a:lnTo>
                        <a:lnTo>
                          <a:pt x="130" y="68"/>
                        </a:lnTo>
                        <a:lnTo>
                          <a:pt x="126" y="80"/>
                        </a:lnTo>
                        <a:lnTo>
                          <a:pt x="116" y="74"/>
                        </a:lnTo>
                        <a:lnTo>
                          <a:pt x="110" y="72"/>
                        </a:lnTo>
                        <a:lnTo>
                          <a:pt x="106" y="72"/>
                        </a:lnTo>
                        <a:lnTo>
                          <a:pt x="100" y="74"/>
                        </a:lnTo>
                        <a:lnTo>
                          <a:pt x="96" y="76"/>
                        </a:lnTo>
                        <a:lnTo>
                          <a:pt x="92" y="80"/>
                        </a:lnTo>
                        <a:lnTo>
                          <a:pt x="86" y="80"/>
                        </a:lnTo>
                        <a:lnTo>
                          <a:pt x="64" y="80"/>
                        </a:lnTo>
                        <a:lnTo>
                          <a:pt x="60" y="78"/>
                        </a:lnTo>
                        <a:lnTo>
                          <a:pt x="54" y="78"/>
                        </a:lnTo>
                        <a:lnTo>
                          <a:pt x="50" y="78"/>
                        </a:lnTo>
                        <a:lnTo>
                          <a:pt x="46" y="76"/>
                        </a:lnTo>
                        <a:lnTo>
                          <a:pt x="44" y="76"/>
                        </a:lnTo>
                        <a:lnTo>
                          <a:pt x="42" y="74"/>
                        </a:lnTo>
                        <a:lnTo>
                          <a:pt x="42" y="72"/>
                        </a:lnTo>
                        <a:lnTo>
                          <a:pt x="36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7" name="ïsļíḓé"/>
                  <p:cNvSpPr/>
                  <p:nvPr/>
                </p:nvSpPr>
                <p:spPr bwMode="auto">
                  <a:xfrm>
                    <a:off x="4799591" y="2451203"/>
                    <a:ext cx="118441" cy="128898"/>
                  </a:xfrm>
                  <a:custGeom>
                    <a:avLst/>
                    <a:gdLst>
                      <a:gd name="T0" fmla="*/ 2147483647 w 68"/>
                      <a:gd name="T1" fmla="*/ 2147483647 h 76"/>
                      <a:gd name="T2" fmla="*/ 2147483647 w 68"/>
                      <a:gd name="T3" fmla="*/ 2147483647 h 76"/>
                      <a:gd name="T4" fmla="*/ 2147483647 w 68"/>
                      <a:gd name="T5" fmla="*/ 0 h 76"/>
                      <a:gd name="T6" fmla="*/ 2147483647 w 68"/>
                      <a:gd name="T7" fmla="*/ 2147483647 h 76"/>
                      <a:gd name="T8" fmla="*/ 2147483647 w 68"/>
                      <a:gd name="T9" fmla="*/ 2147483647 h 76"/>
                      <a:gd name="T10" fmla="*/ 2147483647 w 68"/>
                      <a:gd name="T11" fmla="*/ 2147483647 h 76"/>
                      <a:gd name="T12" fmla="*/ 2147483647 w 68"/>
                      <a:gd name="T13" fmla="*/ 2147483647 h 76"/>
                      <a:gd name="T14" fmla="*/ 2147483647 w 68"/>
                      <a:gd name="T15" fmla="*/ 2147483647 h 76"/>
                      <a:gd name="T16" fmla="*/ 2147483647 w 68"/>
                      <a:gd name="T17" fmla="*/ 2147483647 h 76"/>
                      <a:gd name="T18" fmla="*/ 2147483647 w 68"/>
                      <a:gd name="T19" fmla="*/ 2147483647 h 76"/>
                      <a:gd name="T20" fmla="*/ 2147483647 w 68"/>
                      <a:gd name="T21" fmla="*/ 2147483647 h 76"/>
                      <a:gd name="T22" fmla="*/ 2147483647 w 68"/>
                      <a:gd name="T23" fmla="*/ 2147483647 h 76"/>
                      <a:gd name="T24" fmla="*/ 2147483647 w 68"/>
                      <a:gd name="T25" fmla="*/ 2147483647 h 76"/>
                      <a:gd name="T26" fmla="*/ 2147483647 w 68"/>
                      <a:gd name="T27" fmla="*/ 2147483647 h 76"/>
                      <a:gd name="T28" fmla="*/ 2147483647 w 68"/>
                      <a:gd name="T29" fmla="*/ 2147483647 h 76"/>
                      <a:gd name="T30" fmla="*/ 2147483647 w 68"/>
                      <a:gd name="T31" fmla="*/ 2147483647 h 76"/>
                      <a:gd name="T32" fmla="*/ 2147483647 w 68"/>
                      <a:gd name="T33" fmla="*/ 2147483647 h 76"/>
                      <a:gd name="T34" fmla="*/ 2147483647 w 68"/>
                      <a:gd name="T35" fmla="*/ 2147483647 h 76"/>
                      <a:gd name="T36" fmla="*/ 2147483647 w 68"/>
                      <a:gd name="T37" fmla="*/ 2147483647 h 76"/>
                      <a:gd name="T38" fmla="*/ 2147483647 w 68"/>
                      <a:gd name="T39" fmla="*/ 2147483647 h 76"/>
                      <a:gd name="T40" fmla="*/ 2147483647 w 68"/>
                      <a:gd name="T41" fmla="*/ 2147483647 h 76"/>
                      <a:gd name="T42" fmla="*/ 2147483647 w 68"/>
                      <a:gd name="T43" fmla="*/ 2147483647 h 76"/>
                      <a:gd name="T44" fmla="*/ 2147483647 w 68"/>
                      <a:gd name="T45" fmla="*/ 2147483647 h 76"/>
                      <a:gd name="T46" fmla="*/ 2147483647 w 68"/>
                      <a:gd name="T47" fmla="*/ 2147483647 h 76"/>
                      <a:gd name="T48" fmla="*/ 2147483647 w 68"/>
                      <a:gd name="T49" fmla="*/ 2147483647 h 76"/>
                      <a:gd name="T50" fmla="*/ 2147483647 w 68"/>
                      <a:gd name="T51" fmla="*/ 2147483647 h 76"/>
                      <a:gd name="T52" fmla="*/ 2147483647 w 68"/>
                      <a:gd name="T53" fmla="*/ 2147483647 h 76"/>
                      <a:gd name="T54" fmla="*/ 2147483647 w 68"/>
                      <a:gd name="T55" fmla="*/ 2147483647 h 76"/>
                      <a:gd name="T56" fmla="*/ 2147483647 w 68"/>
                      <a:gd name="T57" fmla="*/ 2147483647 h 76"/>
                      <a:gd name="T58" fmla="*/ 0 w 68"/>
                      <a:gd name="T59" fmla="*/ 2147483647 h 76"/>
                      <a:gd name="T60" fmla="*/ 2147483647 w 68"/>
                      <a:gd name="T61" fmla="*/ 2147483647 h 76"/>
                      <a:gd name="T62" fmla="*/ 2147483647 w 68"/>
                      <a:gd name="T63" fmla="*/ 2147483647 h 76"/>
                      <a:gd name="T64" fmla="*/ 2147483647 w 68"/>
                      <a:gd name="T65" fmla="*/ 2147483647 h 76"/>
                      <a:gd name="T66" fmla="*/ 2147483647 w 68"/>
                      <a:gd name="T67" fmla="*/ 2147483647 h 76"/>
                      <a:gd name="T68" fmla="*/ 2147483647 w 68"/>
                      <a:gd name="T69" fmla="*/ 2147483647 h 76"/>
                      <a:gd name="T70" fmla="*/ 2147483647 w 68"/>
                      <a:gd name="T71" fmla="*/ 2147483647 h 76"/>
                      <a:gd name="T72" fmla="*/ 2147483647 w 68"/>
                      <a:gd name="T73" fmla="*/ 2147483647 h 7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68"/>
                      <a:gd name="T112" fmla="*/ 0 h 76"/>
                      <a:gd name="T113" fmla="*/ 68 w 68"/>
                      <a:gd name="T114" fmla="*/ 76 h 7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68" h="76">
                        <a:moveTo>
                          <a:pt x="2" y="8"/>
                        </a:moveTo>
                        <a:lnTo>
                          <a:pt x="6" y="6"/>
                        </a:lnTo>
                        <a:lnTo>
                          <a:pt x="16" y="0"/>
                        </a:lnTo>
                        <a:lnTo>
                          <a:pt x="20" y="6"/>
                        </a:lnTo>
                        <a:lnTo>
                          <a:pt x="28" y="6"/>
                        </a:lnTo>
                        <a:lnTo>
                          <a:pt x="30" y="12"/>
                        </a:lnTo>
                        <a:lnTo>
                          <a:pt x="34" y="14"/>
                        </a:lnTo>
                        <a:lnTo>
                          <a:pt x="34" y="18"/>
                        </a:lnTo>
                        <a:lnTo>
                          <a:pt x="36" y="18"/>
                        </a:lnTo>
                        <a:lnTo>
                          <a:pt x="40" y="20"/>
                        </a:lnTo>
                        <a:lnTo>
                          <a:pt x="42" y="28"/>
                        </a:lnTo>
                        <a:lnTo>
                          <a:pt x="48" y="30"/>
                        </a:lnTo>
                        <a:lnTo>
                          <a:pt x="56" y="34"/>
                        </a:lnTo>
                        <a:lnTo>
                          <a:pt x="62" y="38"/>
                        </a:lnTo>
                        <a:lnTo>
                          <a:pt x="62" y="44"/>
                        </a:lnTo>
                        <a:lnTo>
                          <a:pt x="64" y="48"/>
                        </a:lnTo>
                        <a:lnTo>
                          <a:pt x="68" y="56"/>
                        </a:lnTo>
                        <a:lnTo>
                          <a:pt x="64" y="62"/>
                        </a:lnTo>
                        <a:lnTo>
                          <a:pt x="60" y="70"/>
                        </a:lnTo>
                        <a:lnTo>
                          <a:pt x="60" y="74"/>
                        </a:lnTo>
                        <a:lnTo>
                          <a:pt x="46" y="74"/>
                        </a:lnTo>
                        <a:lnTo>
                          <a:pt x="42" y="76"/>
                        </a:lnTo>
                        <a:lnTo>
                          <a:pt x="34" y="76"/>
                        </a:lnTo>
                        <a:lnTo>
                          <a:pt x="26" y="68"/>
                        </a:lnTo>
                        <a:lnTo>
                          <a:pt x="18" y="68"/>
                        </a:lnTo>
                        <a:lnTo>
                          <a:pt x="18" y="70"/>
                        </a:lnTo>
                        <a:lnTo>
                          <a:pt x="16" y="74"/>
                        </a:lnTo>
                        <a:lnTo>
                          <a:pt x="16" y="76"/>
                        </a:lnTo>
                        <a:lnTo>
                          <a:pt x="10" y="66"/>
                        </a:lnTo>
                        <a:lnTo>
                          <a:pt x="0" y="60"/>
                        </a:lnTo>
                        <a:lnTo>
                          <a:pt x="4" y="52"/>
                        </a:lnTo>
                        <a:lnTo>
                          <a:pt x="12" y="50"/>
                        </a:lnTo>
                        <a:lnTo>
                          <a:pt x="14" y="44"/>
                        </a:lnTo>
                        <a:lnTo>
                          <a:pt x="8" y="38"/>
                        </a:lnTo>
                        <a:lnTo>
                          <a:pt x="6" y="28"/>
                        </a:lnTo>
                        <a:lnTo>
                          <a:pt x="8" y="22"/>
                        </a:lnTo>
                        <a:lnTo>
                          <a:pt x="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8" name="ïṣ1iḓê"/>
                  <p:cNvSpPr/>
                  <p:nvPr/>
                </p:nvSpPr>
                <p:spPr bwMode="auto">
                  <a:xfrm>
                    <a:off x="4904259" y="2514251"/>
                    <a:ext cx="152871" cy="85465"/>
                  </a:xfrm>
                  <a:custGeom>
                    <a:avLst/>
                    <a:gdLst>
                      <a:gd name="T0" fmla="*/ 2147483647 w 88"/>
                      <a:gd name="T1" fmla="*/ 2147483647 h 52"/>
                      <a:gd name="T2" fmla="*/ 2147483647 w 88"/>
                      <a:gd name="T3" fmla="*/ 2147483647 h 52"/>
                      <a:gd name="T4" fmla="*/ 2147483647 w 88"/>
                      <a:gd name="T5" fmla="*/ 2147483647 h 52"/>
                      <a:gd name="T6" fmla="*/ 0 w 88"/>
                      <a:gd name="T7" fmla="*/ 2147483647 h 52"/>
                      <a:gd name="T8" fmla="*/ 2147483647 w 88"/>
                      <a:gd name="T9" fmla="*/ 2147483647 h 52"/>
                      <a:gd name="T10" fmla="*/ 2147483647 w 88"/>
                      <a:gd name="T11" fmla="*/ 2147483647 h 52"/>
                      <a:gd name="T12" fmla="*/ 2147483647 w 88"/>
                      <a:gd name="T13" fmla="*/ 2147483647 h 52"/>
                      <a:gd name="T14" fmla="*/ 2147483647 w 88"/>
                      <a:gd name="T15" fmla="*/ 2147483647 h 52"/>
                      <a:gd name="T16" fmla="*/ 2147483647 w 88"/>
                      <a:gd name="T17" fmla="*/ 2147483647 h 52"/>
                      <a:gd name="T18" fmla="*/ 2147483647 w 88"/>
                      <a:gd name="T19" fmla="*/ 2147483647 h 52"/>
                      <a:gd name="T20" fmla="*/ 2147483647 w 88"/>
                      <a:gd name="T21" fmla="*/ 2147483647 h 52"/>
                      <a:gd name="T22" fmla="*/ 2147483647 w 88"/>
                      <a:gd name="T23" fmla="*/ 2147483647 h 52"/>
                      <a:gd name="T24" fmla="*/ 2147483647 w 88"/>
                      <a:gd name="T25" fmla="*/ 2147483647 h 52"/>
                      <a:gd name="T26" fmla="*/ 2147483647 w 88"/>
                      <a:gd name="T27" fmla="*/ 2147483647 h 52"/>
                      <a:gd name="T28" fmla="*/ 2147483647 w 88"/>
                      <a:gd name="T29" fmla="*/ 2147483647 h 52"/>
                      <a:gd name="T30" fmla="*/ 2147483647 w 88"/>
                      <a:gd name="T31" fmla="*/ 2147483647 h 52"/>
                      <a:gd name="T32" fmla="*/ 2147483647 w 88"/>
                      <a:gd name="T33" fmla="*/ 2147483647 h 52"/>
                      <a:gd name="T34" fmla="*/ 2147483647 w 88"/>
                      <a:gd name="T35" fmla="*/ 2147483647 h 52"/>
                      <a:gd name="T36" fmla="*/ 2147483647 w 88"/>
                      <a:gd name="T37" fmla="*/ 2147483647 h 52"/>
                      <a:gd name="T38" fmla="*/ 2147483647 w 88"/>
                      <a:gd name="T39" fmla="*/ 2147483647 h 52"/>
                      <a:gd name="T40" fmla="*/ 2147483647 w 88"/>
                      <a:gd name="T41" fmla="*/ 2147483647 h 52"/>
                      <a:gd name="T42" fmla="*/ 2147483647 w 88"/>
                      <a:gd name="T43" fmla="*/ 0 h 52"/>
                      <a:gd name="T44" fmla="*/ 2147483647 w 88"/>
                      <a:gd name="T45" fmla="*/ 0 h 52"/>
                      <a:gd name="T46" fmla="*/ 2147483647 w 88"/>
                      <a:gd name="T47" fmla="*/ 2147483647 h 52"/>
                      <a:gd name="T48" fmla="*/ 2147483647 w 88"/>
                      <a:gd name="T49" fmla="*/ 2147483647 h 52"/>
                      <a:gd name="T50" fmla="*/ 2147483647 w 88"/>
                      <a:gd name="T51" fmla="*/ 2147483647 h 52"/>
                      <a:gd name="T52" fmla="*/ 2147483647 w 88"/>
                      <a:gd name="T53" fmla="*/ 2147483647 h 52"/>
                      <a:gd name="T54" fmla="*/ 2147483647 w 88"/>
                      <a:gd name="T55" fmla="*/ 2147483647 h 52"/>
                      <a:gd name="T56" fmla="*/ 2147483647 w 88"/>
                      <a:gd name="T57" fmla="*/ 2147483647 h 52"/>
                      <a:gd name="T58" fmla="*/ 2147483647 w 88"/>
                      <a:gd name="T59" fmla="*/ 2147483647 h 52"/>
                      <a:gd name="T60" fmla="*/ 2147483647 w 88"/>
                      <a:gd name="T61" fmla="*/ 2147483647 h 52"/>
                      <a:gd name="T62" fmla="*/ 2147483647 w 88"/>
                      <a:gd name="T63" fmla="*/ 2147483647 h 52"/>
                      <a:gd name="T64" fmla="*/ 2147483647 w 88"/>
                      <a:gd name="T65" fmla="*/ 2147483647 h 52"/>
                      <a:gd name="T66" fmla="*/ 2147483647 w 88"/>
                      <a:gd name="T67" fmla="*/ 2147483647 h 52"/>
                      <a:gd name="T68" fmla="*/ 2147483647 w 88"/>
                      <a:gd name="T69" fmla="*/ 2147483647 h 52"/>
                      <a:gd name="T70" fmla="*/ 2147483647 w 88"/>
                      <a:gd name="T71" fmla="*/ 2147483647 h 52"/>
                      <a:gd name="T72" fmla="*/ 2147483647 w 88"/>
                      <a:gd name="T73" fmla="*/ 2147483647 h 52"/>
                      <a:gd name="T74" fmla="*/ 2147483647 w 88"/>
                      <a:gd name="T75" fmla="*/ 2147483647 h 52"/>
                      <a:gd name="T76" fmla="*/ 2147483647 w 88"/>
                      <a:gd name="T77" fmla="*/ 2147483647 h 52"/>
                      <a:gd name="T78" fmla="*/ 2147483647 w 88"/>
                      <a:gd name="T79" fmla="*/ 2147483647 h 52"/>
                      <a:gd name="T80" fmla="*/ 2147483647 w 88"/>
                      <a:gd name="T81" fmla="*/ 2147483647 h 52"/>
                      <a:gd name="T82" fmla="*/ 2147483647 w 88"/>
                      <a:gd name="T83" fmla="*/ 2147483647 h 52"/>
                      <a:gd name="T84" fmla="*/ 2147483647 w 88"/>
                      <a:gd name="T85" fmla="*/ 2147483647 h 52"/>
                      <a:gd name="T86" fmla="*/ 2147483647 w 88"/>
                      <a:gd name="T87" fmla="*/ 2147483647 h 52"/>
                      <a:gd name="T88" fmla="*/ 2147483647 w 88"/>
                      <a:gd name="T89" fmla="*/ 2147483647 h 52"/>
                      <a:gd name="T90" fmla="*/ 2147483647 w 88"/>
                      <a:gd name="T91" fmla="*/ 2147483647 h 52"/>
                      <a:gd name="T92" fmla="*/ 2147483647 w 88"/>
                      <a:gd name="T93" fmla="*/ 2147483647 h 5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88"/>
                      <a:gd name="T142" fmla="*/ 0 h 52"/>
                      <a:gd name="T143" fmla="*/ 88 w 88"/>
                      <a:gd name="T144" fmla="*/ 52 h 52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88" h="52">
                        <a:moveTo>
                          <a:pt x="10" y="48"/>
                        </a:moveTo>
                        <a:lnTo>
                          <a:pt x="8" y="40"/>
                        </a:lnTo>
                        <a:lnTo>
                          <a:pt x="6" y="38"/>
                        </a:lnTo>
                        <a:lnTo>
                          <a:pt x="0" y="36"/>
                        </a:lnTo>
                        <a:lnTo>
                          <a:pt x="2" y="32"/>
                        </a:lnTo>
                        <a:lnTo>
                          <a:pt x="4" y="24"/>
                        </a:lnTo>
                        <a:lnTo>
                          <a:pt x="8" y="18"/>
                        </a:lnTo>
                        <a:lnTo>
                          <a:pt x="4" y="12"/>
                        </a:lnTo>
                        <a:lnTo>
                          <a:pt x="2" y="6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4" y="4"/>
                        </a:lnTo>
                        <a:lnTo>
                          <a:pt x="6" y="4"/>
                        </a:lnTo>
                        <a:lnTo>
                          <a:pt x="10" y="6"/>
                        </a:lnTo>
                        <a:lnTo>
                          <a:pt x="14" y="6"/>
                        </a:lnTo>
                        <a:lnTo>
                          <a:pt x="20" y="6"/>
                        </a:lnTo>
                        <a:lnTo>
                          <a:pt x="24" y="8"/>
                        </a:lnTo>
                        <a:lnTo>
                          <a:pt x="46" y="8"/>
                        </a:lnTo>
                        <a:lnTo>
                          <a:pt x="52" y="8"/>
                        </a:lnTo>
                        <a:lnTo>
                          <a:pt x="56" y="4"/>
                        </a:lnTo>
                        <a:lnTo>
                          <a:pt x="60" y="2"/>
                        </a:lnTo>
                        <a:lnTo>
                          <a:pt x="66" y="0"/>
                        </a:lnTo>
                        <a:lnTo>
                          <a:pt x="70" y="0"/>
                        </a:lnTo>
                        <a:lnTo>
                          <a:pt x="76" y="2"/>
                        </a:lnTo>
                        <a:lnTo>
                          <a:pt x="86" y="8"/>
                        </a:lnTo>
                        <a:lnTo>
                          <a:pt x="84" y="14"/>
                        </a:lnTo>
                        <a:lnTo>
                          <a:pt x="84" y="22"/>
                        </a:lnTo>
                        <a:lnTo>
                          <a:pt x="84" y="30"/>
                        </a:lnTo>
                        <a:lnTo>
                          <a:pt x="88" y="38"/>
                        </a:lnTo>
                        <a:lnTo>
                          <a:pt x="70" y="40"/>
                        </a:lnTo>
                        <a:lnTo>
                          <a:pt x="64" y="42"/>
                        </a:lnTo>
                        <a:lnTo>
                          <a:pt x="62" y="44"/>
                        </a:lnTo>
                        <a:lnTo>
                          <a:pt x="60" y="46"/>
                        </a:lnTo>
                        <a:lnTo>
                          <a:pt x="58" y="46"/>
                        </a:lnTo>
                        <a:lnTo>
                          <a:pt x="56" y="50"/>
                        </a:lnTo>
                        <a:lnTo>
                          <a:pt x="52" y="50"/>
                        </a:lnTo>
                        <a:lnTo>
                          <a:pt x="50" y="52"/>
                        </a:lnTo>
                        <a:lnTo>
                          <a:pt x="48" y="52"/>
                        </a:lnTo>
                        <a:lnTo>
                          <a:pt x="42" y="52"/>
                        </a:lnTo>
                        <a:lnTo>
                          <a:pt x="38" y="50"/>
                        </a:lnTo>
                        <a:lnTo>
                          <a:pt x="36" y="48"/>
                        </a:lnTo>
                        <a:lnTo>
                          <a:pt x="32" y="46"/>
                        </a:lnTo>
                        <a:lnTo>
                          <a:pt x="26" y="48"/>
                        </a:lnTo>
                        <a:lnTo>
                          <a:pt x="20" y="50"/>
                        </a:lnTo>
                        <a:lnTo>
                          <a:pt x="14" y="50"/>
                        </a:lnTo>
                        <a:lnTo>
                          <a:pt x="10" y="50"/>
                        </a:lnTo>
                        <a:lnTo>
                          <a:pt x="10" y="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299" name="íSļïďe"/>
                  <p:cNvSpPr/>
                  <p:nvPr/>
                </p:nvSpPr>
                <p:spPr bwMode="auto">
                  <a:xfrm>
                    <a:off x="4575104" y="2192007"/>
                    <a:ext cx="22036" cy="5604"/>
                  </a:xfrm>
                  <a:custGeom>
                    <a:avLst/>
                    <a:gdLst>
                      <a:gd name="T0" fmla="*/ 0 w 14"/>
                      <a:gd name="T1" fmla="*/ 2147483647 h 4"/>
                      <a:gd name="T2" fmla="*/ 2147483647 w 14"/>
                      <a:gd name="T3" fmla="*/ 2147483647 h 4"/>
                      <a:gd name="T4" fmla="*/ 2147483647 w 14"/>
                      <a:gd name="T5" fmla="*/ 2147483647 h 4"/>
                      <a:gd name="T6" fmla="*/ 2147483647 w 14"/>
                      <a:gd name="T7" fmla="*/ 2147483647 h 4"/>
                      <a:gd name="T8" fmla="*/ 2147483647 w 14"/>
                      <a:gd name="T9" fmla="*/ 0 h 4"/>
                      <a:gd name="T10" fmla="*/ 2147483647 w 14"/>
                      <a:gd name="T11" fmla="*/ 0 h 4"/>
                      <a:gd name="T12" fmla="*/ 0 w 14"/>
                      <a:gd name="T13" fmla="*/ 2147483647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4"/>
                      <a:gd name="T22" fmla="*/ 0 h 4"/>
                      <a:gd name="T23" fmla="*/ 14 w 14"/>
                      <a:gd name="T24" fmla="*/ 4 h 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4" h="4">
                        <a:moveTo>
                          <a:pt x="0" y="2"/>
                        </a:moveTo>
                        <a:lnTo>
                          <a:pt x="6" y="4"/>
                        </a:lnTo>
                        <a:lnTo>
                          <a:pt x="8" y="4"/>
                        </a:lnTo>
                        <a:lnTo>
                          <a:pt x="14" y="2"/>
                        </a:ln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0" name="iṩliḍé"/>
                  <p:cNvSpPr/>
                  <p:nvPr/>
                </p:nvSpPr>
                <p:spPr bwMode="auto">
                  <a:xfrm>
                    <a:off x="4361637" y="2561886"/>
                    <a:ext cx="26167" cy="12610"/>
                  </a:xfrm>
                  <a:custGeom>
                    <a:avLst/>
                    <a:gdLst>
                      <a:gd name="T0" fmla="*/ 2147483647 w 16"/>
                      <a:gd name="T1" fmla="*/ 2147483647 h 8"/>
                      <a:gd name="T2" fmla="*/ 2147483647 w 16"/>
                      <a:gd name="T3" fmla="*/ 2147483647 h 8"/>
                      <a:gd name="T4" fmla="*/ 2147483647 w 16"/>
                      <a:gd name="T5" fmla="*/ 2147483647 h 8"/>
                      <a:gd name="T6" fmla="*/ 2147483647 w 16"/>
                      <a:gd name="T7" fmla="*/ 2147483647 h 8"/>
                      <a:gd name="T8" fmla="*/ 0 w 16"/>
                      <a:gd name="T9" fmla="*/ 2147483647 h 8"/>
                      <a:gd name="T10" fmla="*/ 0 w 16"/>
                      <a:gd name="T11" fmla="*/ 2147483647 h 8"/>
                      <a:gd name="T12" fmla="*/ 2147483647 w 16"/>
                      <a:gd name="T13" fmla="*/ 0 h 8"/>
                      <a:gd name="T14" fmla="*/ 2147483647 w 16"/>
                      <a:gd name="T15" fmla="*/ 0 h 8"/>
                      <a:gd name="T16" fmla="*/ 2147483647 w 16"/>
                      <a:gd name="T17" fmla="*/ 0 h 8"/>
                      <a:gd name="T18" fmla="*/ 2147483647 w 16"/>
                      <a:gd name="T19" fmla="*/ 2147483647 h 8"/>
                      <a:gd name="T20" fmla="*/ 2147483647 w 16"/>
                      <a:gd name="T21" fmla="*/ 2147483647 h 8"/>
                      <a:gd name="T22" fmla="*/ 2147483647 w 16"/>
                      <a:gd name="T23" fmla="*/ 2147483647 h 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6"/>
                      <a:gd name="T37" fmla="*/ 0 h 8"/>
                      <a:gd name="T38" fmla="*/ 16 w 16"/>
                      <a:gd name="T39" fmla="*/ 8 h 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6" h="8">
                        <a:moveTo>
                          <a:pt x="14" y="4"/>
                        </a:moveTo>
                        <a:lnTo>
                          <a:pt x="12" y="6"/>
                        </a:lnTo>
                        <a:lnTo>
                          <a:pt x="6" y="8"/>
                        </a:lnTo>
                        <a:lnTo>
                          <a:pt x="2" y="8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2" y="0"/>
                        </a:lnTo>
                        <a:lnTo>
                          <a:pt x="6" y="0"/>
                        </a:ln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6" y="6"/>
                        </a:lnTo>
                        <a:lnTo>
                          <a:pt x="1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1" name="íśḻiďè"/>
                  <p:cNvSpPr/>
                  <p:nvPr/>
                </p:nvSpPr>
                <p:spPr bwMode="auto">
                  <a:xfrm>
                    <a:off x="4469059" y="2334916"/>
                    <a:ext cx="20657" cy="26620"/>
                  </a:xfrm>
                  <a:custGeom>
                    <a:avLst/>
                    <a:gdLst>
                      <a:gd name="T0" fmla="*/ 2147483647 w 12"/>
                      <a:gd name="T1" fmla="*/ 0 h 16"/>
                      <a:gd name="T2" fmla="*/ 2147483647 w 12"/>
                      <a:gd name="T3" fmla="*/ 2147483647 h 16"/>
                      <a:gd name="T4" fmla="*/ 2147483647 w 12"/>
                      <a:gd name="T5" fmla="*/ 2147483647 h 16"/>
                      <a:gd name="T6" fmla="*/ 2147483647 w 12"/>
                      <a:gd name="T7" fmla="*/ 2147483647 h 16"/>
                      <a:gd name="T8" fmla="*/ 0 w 12"/>
                      <a:gd name="T9" fmla="*/ 2147483647 h 16"/>
                      <a:gd name="T10" fmla="*/ 2147483647 w 12"/>
                      <a:gd name="T11" fmla="*/ 2147483647 h 16"/>
                      <a:gd name="T12" fmla="*/ 2147483647 w 12"/>
                      <a:gd name="T13" fmla="*/ 2147483647 h 16"/>
                      <a:gd name="T14" fmla="*/ 2147483647 w 12"/>
                      <a:gd name="T15" fmla="*/ 2147483647 h 16"/>
                      <a:gd name="T16" fmla="*/ 2147483647 w 12"/>
                      <a:gd name="T17" fmla="*/ 2147483647 h 16"/>
                      <a:gd name="T18" fmla="*/ 2147483647 w 12"/>
                      <a:gd name="T19" fmla="*/ 2147483647 h 16"/>
                      <a:gd name="T20" fmla="*/ 2147483647 w 12"/>
                      <a:gd name="T21" fmla="*/ 2147483647 h 16"/>
                      <a:gd name="T22" fmla="*/ 2147483647 w 12"/>
                      <a:gd name="T23" fmla="*/ 0 h 1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"/>
                      <a:gd name="T37" fmla="*/ 0 h 16"/>
                      <a:gd name="T38" fmla="*/ 12 w 12"/>
                      <a:gd name="T39" fmla="*/ 16 h 1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" h="16">
                        <a:moveTo>
                          <a:pt x="8" y="0"/>
                        </a:moveTo>
                        <a:lnTo>
                          <a:pt x="6" y="2"/>
                        </a:lnTo>
                        <a:lnTo>
                          <a:pt x="4" y="4"/>
                        </a:lnTo>
                        <a:lnTo>
                          <a:pt x="2" y="6"/>
                        </a:lnTo>
                        <a:lnTo>
                          <a:pt x="0" y="8"/>
                        </a:lnTo>
                        <a:lnTo>
                          <a:pt x="2" y="12"/>
                        </a:lnTo>
                        <a:lnTo>
                          <a:pt x="2" y="14"/>
                        </a:lnTo>
                        <a:lnTo>
                          <a:pt x="8" y="14"/>
                        </a:lnTo>
                        <a:lnTo>
                          <a:pt x="12" y="16"/>
                        </a:lnTo>
                        <a:lnTo>
                          <a:pt x="12" y="12"/>
                        </a:lnTo>
                        <a:lnTo>
                          <a:pt x="12" y="8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2" name="íṣḷîḍè"/>
                  <p:cNvSpPr/>
                  <p:nvPr/>
                </p:nvSpPr>
                <p:spPr bwMode="auto">
                  <a:xfrm>
                    <a:off x="5277483" y="2882728"/>
                    <a:ext cx="579809" cy="497376"/>
                  </a:xfrm>
                  <a:custGeom>
                    <a:avLst/>
                    <a:gdLst>
                      <a:gd name="T0" fmla="*/ 2147483647 w 332"/>
                      <a:gd name="T1" fmla="*/ 2147483647 h 298"/>
                      <a:gd name="T2" fmla="*/ 2147483647 w 332"/>
                      <a:gd name="T3" fmla="*/ 2147483647 h 298"/>
                      <a:gd name="T4" fmla="*/ 2147483647 w 332"/>
                      <a:gd name="T5" fmla="*/ 2147483647 h 298"/>
                      <a:gd name="T6" fmla="*/ 2147483647 w 332"/>
                      <a:gd name="T7" fmla="*/ 2147483647 h 298"/>
                      <a:gd name="T8" fmla="*/ 2147483647 w 332"/>
                      <a:gd name="T9" fmla="*/ 2147483647 h 298"/>
                      <a:gd name="T10" fmla="*/ 2147483647 w 332"/>
                      <a:gd name="T11" fmla="*/ 2147483647 h 298"/>
                      <a:gd name="T12" fmla="*/ 2147483647 w 332"/>
                      <a:gd name="T13" fmla="*/ 2147483647 h 298"/>
                      <a:gd name="T14" fmla="*/ 2147483647 w 332"/>
                      <a:gd name="T15" fmla="*/ 2147483647 h 298"/>
                      <a:gd name="T16" fmla="*/ 2147483647 w 332"/>
                      <a:gd name="T17" fmla="*/ 2147483647 h 298"/>
                      <a:gd name="T18" fmla="*/ 2147483647 w 332"/>
                      <a:gd name="T19" fmla="*/ 2147483647 h 298"/>
                      <a:gd name="T20" fmla="*/ 2147483647 w 332"/>
                      <a:gd name="T21" fmla="*/ 2147483647 h 298"/>
                      <a:gd name="T22" fmla="*/ 2147483647 w 332"/>
                      <a:gd name="T23" fmla="*/ 2147483647 h 298"/>
                      <a:gd name="T24" fmla="*/ 2147483647 w 332"/>
                      <a:gd name="T25" fmla="*/ 2147483647 h 298"/>
                      <a:gd name="T26" fmla="*/ 2147483647 w 332"/>
                      <a:gd name="T27" fmla="*/ 2147483647 h 298"/>
                      <a:gd name="T28" fmla="*/ 2147483647 w 332"/>
                      <a:gd name="T29" fmla="*/ 2147483647 h 298"/>
                      <a:gd name="T30" fmla="*/ 2147483647 w 332"/>
                      <a:gd name="T31" fmla="*/ 2147483647 h 298"/>
                      <a:gd name="T32" fmla="*/ 2147483647 w 332"/>
                      <a:gd name="T33" fmla="*/ 2147483647 h 298"/>
                      <a:gd name="T34" fmla="*/ 2147483647 w 332"/>
                      <a:gd name="T35" fmla="*/ 2147483647 h 298"/>
                      <a:gd name="T36" fmla="*/ 2147483647 w 332"/>
                      <a:gd name="T37" fmla="*/ 2147483647 h 298"/>
                      <a:gd name="T38" fmla="*/ 2147483647 w 332"/>
                      <a:gd name="T39" fmla="*/ 2147483647 h 298"/>
                      <a:gd name="T40" fmla="*/ 2147483647 w 332"/>
                      <a:gd name="T41" fmla="*/ 2147483647 h 298"/>
                      <a:gd name="T42" fmla="*/ 2147483647 w 332"/>
                      <a:gd name="T43" fmla="*/ 2147483647 h 298"/>
                      <a:gd name="T44" fmla="*/ 2147483647 w 332"/>
                      <a:gd name="T45" fmla="*/ 2147483647 h 298"/>
                      <a:gd name="T46" fmla="*/ 2147483647 w 332"/>
                      <a:gd name="T47" fmla="*/ 2147483647 h 298"/>
                      <a:gd name="T48" fmla="*/ 2147483647 w 332"/>
                      <a:gd name="T49" fmla="*/ 2147483647 h 298"/>
                      <a:gd name="T50" fmla="*/ 2147483647 w 332"/>
                      <a:gd name="T51" fmla="*/ 2147483647 h 298"/>
                      <a:gd name="T52" fmla="*/ 2147483647 w 332"/>
                      <a:gd name="T53" fmla="*/ 2147483647 h 298"/>
                      <a:gd name="T54" fmla="*/ 2147483647 w 332"/>
                      <a:gd name="T55" fmla="*/ 2147483647 h 298"/>
                      <a:gd name="T56" fmla="*/ 2147483647 w 332"/>
                      <a:gd name="T57" fmla="*/ 2147483647 h 298"/>
                      <a:gd name="T58" fmla="*/ 2147483647 w 332"/>
                      <a:gd name="T59" fmla="*/ 2147483647 h 298"/>
                      <a:gd name="T60" fmla="*/ 2147483647 w 332"/>
                      <a:gd name="T61" fmla="*/ 2147483647 h 298"/>
                      <a:gd name="T62" fmla="*/ 2147483647 w 332"/>
                      <a:gd name="T63" fmla="*/ 0 h 298"/>
                      <a:gd name="T64" fmla="*/ 2147483647 w 332"/>
                      <a:gd name="T65" fmla="*/ 2147483647 h 298"/>
                      <a:gd name="T66" fmla="*/ 2147483647 w 332"/>
                      <a:gd name="T67" fmla="*/ 2147483647 h 298"/>
                      <a:gd name="T68" fmla="*/ 2147483647 w 332"/>
                      <a:gd name="T69" fmla="*/ 2147483647 h 298"/>
                      <a:gd name="T70" fmla="*/ 2147483647 w 332"/>
                      <a:gd name="T71" fmla="*/ 2147483647 h 298"/>
                      <a:gd name="T72" fmla="*/ 2147483647 w 332"/>
                      <a:gd name="T73" fmla="*/ 2147483647 h 298"/>
                      <a:gd name="T74" fmla="*/ 2147483647 w 332"/>
                      <a:gd name="T75" fmla="*/ 2147483647 h 298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332"/>
                      <a:gd name="T115" fmla="*/ 0 h 298"/>
                      <a:gd name="T116" fmla="*/ 332 w 332"/>
                      <a:gd name="T117" fmla="*/ 298 h 298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332" h="298">
                        <a:moveTo>
                          <a:pt x="222" y="62"/>
                        </a:moveTo>
                        <a:lnTo>
                          <a:pt x="224" y="72"/>
                        </a:lnTo>
                        <a:lnTo>
                          <a:pt x="226" y="78"/>
                        </a:lnTo>
                        <a:lnTo>
                          <a:pt x="230" y="80"/>
                        </a:lnTo>
                        <a:lnTo>
                          <a:pt x="234" y="84"/>
                        </a:lnTo>
                        <a:lnTo>
                          <a:pt x="236" y="88"/>
                        </a:lnTo>
                        <a:lnTo>
                          <a:pt x="242" y="96"/>
                        </a:lnTo>
                        <a:lnTo>
                          <a:pt x="244" y="102"/>
                        </a:lnTo>
                        <a:lnTo>
                          <a:pt x="248" y="110"/>
                        </a:lnTo>
                        <a:lnTo>
                          <a:pt x="254" y="118"/>
                        </a:lnTo>
                        <a:lnTo>
                          <a:pt x="258" y="126"/>
                        </a:lnTo>
                        <a:lnTo>
                          <a:pt x="260" y="130"/>
                        </a:lnTo>
                        <a:lnTo>
                          <a:pt x="258" y="136"/>
                        </a:lnTo>
                        <a:lnTo>
                          <a:pt x="268" y="144"/>
                        </a:lnTo>
                        <a:lnTo>
                          <a:pt x="280" y="148"/>
                        </a:lnTo>
                        <a:lnTo>
                          <a:pt x="280" y="156"/>
                        </a:lnTo>
                        <a:lnTo>
                          <a:pt x="324" y="158"/>
                        </a:lnTo>
                        <a:lnTo>
                          <a:pt x="332" y="164"/>
                        </a:lnTo>
                        <a:lnTo>
                          <a:pt x="332" y="198"/>
                        </a:lnTo>
                        <a:lnTo>
                          <a:pt x="282" y="242"/>
                        </a:lnTo>
                        <a:lnTo>
                          <a:pt x="234" y="254"/>
                        </a:lnTo>
                        <a:lnTo>
                          <a:pt x="190" y="298"/>
                        </a:lnTo>
                        <a:lnTo>
                          <a:pt x="188" y="276"/>
                        </a:lnTo>
                        <a:lnTo>
                          <a:pt x="168" y="270"/>
                        </a:lnTo>
                        <a:lnTo>
                          <a:pt x="164" y="268"/>
                        </a:lnTo>
                        <a:lnTo>
                          <a:pt x="162" y="270"/>
                        </a:lnTo>
                        <a:lnTo>
                          <a:pt x="156" y="268"/>
                        </a:lnTo>
                        <a:lnTo>
                          <a:pt x="152" y="264"/>
                        </a:lnTo>
                        <a:lnTo>
                          <a:pt x="150" y="266"/>
                        </a:lnTo>
                        <a:lnTo>
                          <a:pt x="148" y="270"/>
                        </a:lnTo>
                        <a:lnTo>
                          <a:pt x="146" y="276"/>
                        </a:lnTo>
                        <a:lnTo>
                          <a:pt x="144" y="280"/>
                        </a:lnTo>
                        <a:lnTo>
                          <a:pt x="142" y="274"/>
                        </a:lnTo>
                        <a:lnTo>
                          <a:pt x="134" y="264"/>
                        </a:lnTo>
                        <a:lnTo>
                          <a:pt x="124" y="254"/>
                        </a:lnTo>
                        <a:lnTo>
                          <a:pt x="118" y="248"/>
                        </a:lnTo>
                        <a:lnTo>
                          <a:pt x="116" y="240"/>
                        </a:lnTo>
                        <a:lnTo>
                          <a:pt x="108" y="228"/>
                        </a:lnTo>
                        <a:lnTo>
                          <a:pt x="102" y="220"/>
                        </a:lnTo>
                        <a:lnTo>
                          <a:pt x="98" y="214"/>
                        </a:lnTo>
                        <a:lnTo>
                          <a:pt x="90" y="210"/>
                        </a:lnTo>
                        <a:lnTo>
                          <a:pt x="82" y="200"/>
                        </a:lnTo>
                        <a:lnTo>
                          <a:pt x="84" y="200"/>
                        </a:lnTo>
                        <a:lnTo>
                          <a:pt x="82" y="200"/>
                        </a:lnTo>
                        <a:lnTo>
                          <a:pt x="76" y="200"/>
                        </a:lnTo>
                        <a:lnTo>
                          <a:pt x="76" y="162"/>
                        </a:lnTo>
                        <a:lnTo>
                          <a:pt x="68" y="152"/>
                        </a:lnTo>
                        <a:lnTo>
                          <a:pt x="58" y="142"/>
                        </a:lnTo>
                        <a:lnTo>
                          <a:pt x="48" y="134"/>
                        </a:lnTo>
                        <a:lnTo>
                          <a:pt x="42" y="124"/>
                        </a:lnTo>
                        <a:lnTo>
                          <a:pt x="24" y="92"/>
                        </a:lnTo>
                        <a:lnTo>
                          <a:pt x="16" y="76"/>
                        </a:lnTo>
                        <a:lnTo>
                          <a:pt x="10" y="72"/>
                        </a:lnTo>
                        <a:lnTo>
                          <a:pt x="4" y="66"/>
                        </a:lnTo>
                        <a:lnTo>
                          <a:pt x="0" y="54"/>
                        </a:lnTo>
                        <a:lnTo>
                          <a:pt x="16" y="56"/>
                        </a:lnTo>
                        <a:lnTo>
                          <a:pt x="20" y="52"/>
                        </a:lnTo>
                        <a:lnTo>
                          <a:pt x="24" y="46"/>
                        </a:lnTo>
                        <a:lnTo>
                          <a:pt x="30" y="42"/>
                        </a:lnTo>
                        <a:lnTo>
                          <a:pt x="34" y="42"/>
                        </a:lnTo>
                        <a:lnTo>
                          <a:pt x="38" y="36"/>
                        </a:lnTo>
                        <a:lnTo>
                          <a:pt x="44" y="36"/>
                        </a:lnTo>
                        <a:lnTo>
                          <a:pt x="32" y="10"/>
                        </a:lnTo>
                        <a:lnTo>
                          <a:pt x="62" y="0"/>
                        </a:lnTo>
                        <a:lnTo>
                          <a:pt x="118" y="24"/>
                        </a:lnTo>
                        <a:lnTo>
                          <a:pt x="122" y="26"/>
                        </a:lnTo>
                        <a:lnTo>
                          <a:pt x="124" y="30"/>
                        </a:lnTo>
                        <a:lnTo>
                          <a:pt x="128" y="32"/>
                        </a:lnTo>
                        <a:lnTo>
                          <a:pt x="134" y="34"/>
                        </a:lnTo>
                        <a:lnTo>
                          <a:pt x="134" y="44"/>
                        </a:lnTo>
                        <a:lnTo>
                          <a:pt x="152" y="54"/>
                        </a:lnTo>
                        <a:lnTo>
                          <a:pt x="180" y="54"/>
                        </a:lnTo>
                        <a:lnTo>
                          <a:pt x="196" y="58"/>
                        </a:lnTo>
                        <a:lnTo>
                          <a:pt x="200" y="60"/>
                        </a:lnTo>
                        <a:lnTo>
                          <a:pt x="204" y="64"/>
                        </a:lnTo>
                        <a:lnTo>
                          <a:pt x="222" y="64"/>
                        </a:lnTo>
                        <a:lnTo>
                          <a:pt x="222" y="6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3" name="ïSḻíde"/>
                  <p:cNvSpPr/>
                  <p:nvPr/>
                </p:nvSpPr>
                <p:spPr bwMode="auto">
                  <a:xfrm>
                    <a:off x="5200359" y="2769244"/>
                    <a:ext cx="35808" cy="19615"/>
                  </a:xfrm>
                  <a:custGeom>
                    <a:avLst/>
                    <a:gdLst>
                      <a:gd name="T0" fmla="*/ 2147483647 w 20"/>
                      <a:gd name="T1" fmla="*/ 2147483647 h 12"/>
                      <a:gd name="T2" fmla="*/ 0 w 20"/>
                      <a:gd name="T3" fmla="*/ 2147483647 h 12"/>
                      <a:gd name="T4" fmla="*/ 0 w 20"/>
                      <a:gd name="T5" fmla="*/ 2147483647 h 12"/>
                      <a:gd name="T6" fmla="*/ 2147483647 w 20"/>
                      <a:gd name="T7" fmla="*/ 2147483647 h 12"/>
                      <a:gd name="T8" fmla="*/ 2147483647 w 20"/>
                      <a:gd name="T9" fmla="*/ 2147483647 h 12"/>
                      <a:gd name="T10" fmla="*/ 2147483647 w 20"/>
                      <a:gd name="T11" fmla="*/ 0 h 12"/>
                      <a:gd name="T12" fmla="*/ 2147483647 w 20"/>
                      <a:gd name="T13" fmla="*/ 2147483647 h 12"/>
                      <a:gd name="T14" fmla="*/ 2147483647 w 20"/>
                      <a:gd name="T15" fmla="*/ 2147483647 h 12"/>
                      <a:gd name="T16" fmla="*/ 2147483647 w 20"/>
                      <a:gd name="T17" fmla="*/ 0 h 12"/>
                      <a:gd name="T18" fmla="*/ 2147483647 w 20"/>
                      <a:gd name="T19" fmla="*/ 2147483647 h 12"/>
                      <a:gd name="T20" fmla="*/ 2147483647 w 20"/>
                      <a:gd name="T21" fmla="*/ 2147483647 h 12"/>
                      <a:gd name="T22" fmla="*/ 2147483647 w 20"/>
                      <a:gd name="T23" fmla="*/ 2147483647 h 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2"/>
                      <a:gd name="T38" fmla="*/ 20 w 20"/>
                      <a:gd name="T39" fmla="*/ 12 h 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2">
                        <a:moveTo>
                          <a:pt x="8" y="12"/>
                        </a:move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4" y="4"/>
                        </a:lnTo>
                        <a:lnTo>
                          <a:pt x="6" y="0"/>
                        </a:lnTo>
                        <a:lnTo>
                          <a:pt x="8" y="4"/>
                        </a:lnTo>
                        <a:lnTo>
                          <a:pt x="12" y="4"/>
                        </a:lnTo>
                        <a:lnTo>
                          <a:pt x="20" y="0"/>
                        </a:lnTo>
                        <a:lnTo>
                          <a:pt x="20" y="4"/>
                        </a:lnTo>
                        <a:lnTo>
                          <a:pt x="16" y="8"/>
                        </a:lnTo>
                        <a:lnTo>
                          <a:pt x="8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4" name="iṧ1íḋê"/>
                  <p:cNvSpPr/>
                  <p:nvPr/>
                </p:nvSpPr>
                <p:spPr bwMode="auto">
                  <a:xfrm>
                    <a:off x="5008926" y="2580100"/>
                    <a:ext cx="56466" cy="39230"/>
                  </a:xfrm>
                  <a:custGeom>
                    <a:avLst/>
                    <a:gdLst>
                      <a:gd name="T0" fmla="*/ 2147483647 w 32"/>
                      <a:gd name="T1" fmla="*/ 0 h 24"/>
                      <a:gd name="T2" fmla="*/ 2147483647 w 32"/>
                      <a:gd name="T3" fmla="*/ 2147483647 h 24"/>
                      <a:gd name="T4" fmla="*/ 2147483647 w 32"/>
                      <a:gd name="T5" fmla="*/ 2147483647 h 24"/>
                      <a:gd name="T6" fmla="*/ 2147483647 w 32"/>
                      <a:gd name="T7" fmla="*/ 2147483647 h 24"/>
                      <a:gd name="T8" fmla="*/ 0 w 32"/>
                      <a:gd name="T9" fmla="*/ 2147483647 h 24"/>
                      <a:gd name="T10" fmla="*/ 2147483647 w 32"/>
                      <a:gd name="T11" fmla="*/ 2147483647 h 24"/>
                      <a:gd name="T12" fmla="*/ 2147483647 w 32"/>
                      <a:gd name="T13" fmla="*/ 2147483647 h 24"/>
                      <a:gd name="T14" fmla="*/ 2147483647 w 32"/>
                      <a:gd name="T15" fmla="*/ 2147483647 h 24"/>
                      <a:gd name="T16" fmla="*/ 2147483647 w 32"/>
                      <a:gd name="T17" fmla="*/ 2147483647 h 24"/>
                      <a:gd name="T18" fmla="*/ 2147483647 w 32"/>
                      <a:gd name="T19" fmla="*/ 2147483647 h 24"/>
                      <a:gd name="T20" fmla="*/ 2147483647 w 32"/>
                      <a:gd name="T21" fmla="*/ 2147483647 h 24"/>
                      <a:gd name="T22" fmla="*/ 2147483647 w 32"/>
                      <a:gd name="T23" fmla="*/ 2147483647 h 24"/>
                      <a:gd name="T24" fmla="*/ 2147483647 w 32"/>
                      <a:gd name="T25" fmla="*/ 2147483647 h 24"/>
                      <a:gd name="T26" fmla="*/ 2147483647 w 32"/>
                      <a:gd name="T27" fmla="*/ 0 h 24"/>
                      <a:gd name="T28" fmla="*/ 2147483647 w 32"/>
                      <a:gd name="T29" fmla="*/ 0 h 2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32"/>
                      <a:gd name="T46" fmla="*/ 0 h 24"/>
                      <a:gd name="T47" fmla="*/ 32 w 32"/>
                      <a:gd name="T48" fmla="*/ 24 h 2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32" h="24">
                        <a:moveTo>
                          <a:pt x="28" y="0"/>
                        </a:moveTo>
                        <a:lnTo>
                          <a:pt x="10" y="2"/>
                        </a:lnTo>
                        <a:lnTo>
                          <a:pt x="4" y="4"/>
                        </a:lnTo>
                        <a:lnTo>
                          <a:pt x="2" y="6"/>
                        </a:lnTo>
                        <a:lnTo>
                          <a:pt x="0" y="8"/>
                        </a:lnTo>
                        <a:lnTo>
                          <a:pt x="2" y="10"/>
                        </a:lnTo>
                        <a:lnTo>
                          <a:pt x="2" y="12"/>
                        </a:lnTo>
                        <a:lnTo>
                          <a:pt x="6" y="14"/>
                        </a:lnTo>
                        <a:lnTo>
                          <a:pt x="6" y="24"/>
                        </a:lnTo>
                        <a:lnTo>
                          <a:pt x="12" y="22"/>
                        </a:lnTo>
                        <a:lnTo>
                          <a:pt x="20" y="18"/>
                        </a:lnTo>
                        <a:lnTo>
                          <a:pt x="32" y="8"/>
                        </a:lnTo>
                        <a:lnTo>
                          <a:pt x="30" y="6"/>
                        </a:lnTo>
                        <a:lnTo>
                          <a:pt x="26" y="0"/>
                        </a:ln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5" name="ïs1íde"/>
                  <p:cNvSpPr/>
                  <p:nvPr/>
                </p:nvSpPr>
                <p:spPr bwMode="auto">
                  <a:xfrm>
                    <a:off x="5249939" y="2851906"/>
                    <a:ext cx="38562" cy="106481"/>
                  </a:xfrm>
                  <a:custGeom>
                    <a:avLst/>
                    <a:gdLst>
                      <a:gd name="T0" fmla="*/ 2147483647 w 22"/>
                      <a:gd name="T1" fmla="*/ 0 h 64"/>
                      <a:gd name="T2" fmla="*/ 2147483647 w 22"/>
                      <a:gd name="T3" fmla="*/ 0 h 64"/>
                      <a:gd name="T4" fmla="*/ 2147483647 w 22"/>
                      <a:gd name="T5" fmla="*/ 2147483647 h 64"/>
                      <a:gd name="T6" fmla="*/ 2147483647 w 22"/>
                      <a:gd name="T7" fmla="*/ 2147483647 h 64"/>
                      <a:gd name="T8" fmla="*/ 2147483647 w 22"/>
                      <a:gd name="T9" fmla="*/ 2147483647 h 64"/>
                      <a:gd name="T10" fmla="*/ 2147483647 w 22"/>
                      <a:gd name="T11" fmla="*/ 2147483647 h 64"/>
                      <a:gd name="T12" fmla="*/ 2147483647 w 22"/>
                      <a:gd name="T13" fmla="*/ 2147483647 h 64"/>
                      <a:gd name="T14" fmla="*/ 2147483647 w 22"/>
                      <a:gd name="T15" fmla="*/ 2147483647 h 64"/>
                      <a:gd name="T16" fmla="*/ 2147483647 w 22"/>
                      <a:gd name="T17" fmla="*/ 2147483647 h 64"/>
                      <a:gd name="T18" fmla="*/ 2147483647 w 22"/>
                      <a:gd name="T19" fmla="*/ 2147483647 h 64"/>
                      <a:gd name="T20" fmla="*/ 0 w 22"/>
                      <a:gd name="T21" fmla="*/ 2147483647 h 64"/>
                      <a:gd name="T22" fmla="*/ 2147483647 w 22"/>
                      <a:gd name="T23" fmla="*/ 2147483647 h 64"/>
                      <a:gd name="T24" fmla="*/ 2147483647 w 22"/>
                      <a:gd name="T25" fmla="*/ 2147483647 h 64"/>
                      <a:gd name="T26" fmla="*/ 2147483647 w 22"/>
                      <a:gd name="T27" fmla="*/ 2147483647 h 64"/>
                      <a:gd name="T28" fmla="*/ 2147483647 w 22"/>
                      <a:gd name="T29" fmla="*/ 0 h 6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2"/>
                      <a:gd name="T46" fmla="*/ 0 h 64"/>
                      <a:gd name="T47" fmla="*/ 22 w 22"/>
                      <a:gd name="T48" fmla="*/ 64 h 6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2" h="64">
                        <a:moveTo>
                          <a:pt x="14" y="0"/>
                        </a:moveTo>
                        <a:lnTo>
                          <a:pt x="20" y="0"/>
                        </a:lnTo>
                        <a:lnTo>
                          <a:pt x="20" y="8"/>
                        </a:lnTo>
                        <a:lnTo>
                          <a:pt x="16" y="8"/>
                        </a:lnTo>
                        <a:lnTo>
                          <a:pt x="12" y="28"/>
                        </a:lnTo>
                        <a:lnTo>
                          <a:pt x="22" y="28"/>
                        </a:lnTo>
                        <a:lnTo>
                          <a:pt x="16" y="64"/>
                        </a:lnTo>
                        <a:lnTo>
                          <a:pt x="10" y="48"/>
                        </a:lnTo>
                        <a:lnTo>
                          <a:pt x="4" y="40"/>
                        </a:lnTo>
                        <a:lnTo>
                          <a:pt x="2" y="36"/>
                        </a:lnTo>
                        <a:lnTo>
                          <a:pt x="0" y="30"/>
                        </a:lnTo>
                        <a:lnTo>
                          <a:pt x="2" y="26"/>
                        </a:lnTo>
                        <a:lnTo>
                          <a:pt x="4" y="20"/>
                        </a:lnTo>
                        <a:lnTo>
                          <a:pt x="10" y="12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6" name="íṣḷïdè"/>
                  <p:cNvSpPr/>
                  <p:nvPr/>
                </p:nvSpPr>
                <p:spPr bwMode="auto">
                  <a:xfrm>
                    <a:off x="5284369" y="2724410"/>
                    <a:ext cx="165266" cy="148512"/>
                  </a:xfrm>
                  <a:custGeom>
                    <a:avLst/>
                    <a:gdLst>
                      <a:gd name="T0" fmla="*/ 0 w 94"/>
                      <a:gd name="T1" fmla="*/ 2147483647 h 88"/>
                      <a:gd name="T2" fmla="*/ 2147483647 w 94"/>
                      <a:gd name="T3" fmla="*/ 2147483647 h 88"/>
                      <a:gd name="T4" fmla="*/ 2147483647 w 94"/>
                      <a:gd name="T5" fmla="*/ 2147483647 h 88"/>
                      <a:gd name="T6" fmla="*/ 2147483647 w 94"/>
                      <a:gd name="T7" fmla="*/ 2147483647 h 88"/>
                      <a:gd name="T8" fmla="*/ 2147483647 w 94"/>
                      <a:gd name="T9" fmla="*/ 2147483647 h 88"/>
                      <a:gd name="T10" fmla="*/ 2147483647 w 94"/>
                      <a:gd name="T11" fmla="*/ 2147483647 h 88"/>
                      <a:gd name="T12" fmla="*/ 2147483647 w 94"/>
                      <a:gd name="T13" fmla="*/ 2147483647 h 88"/>
                      <a:gd name="T14" fmla="*/ 2147483647 w 94"/>
                      <a:gd name="T15" fmla="*/ 2147483647 h 88"/>
                      <a:gd name="T16" fmla="*/ 2147483647 w 94"/>
                      <a:gd name="T17" fmla="*/ 2147483647 h 88"/>
                      <a:gd name="T18" fmla="*/ 2147483647 w 94"/>
                      <a:gd name="T19" fmla="*/ 2147483647 h 88"/>
                      <a:gd name="T20" fmla="*/ 2147483647 w 94"/>
                      <a:gd name="T21" fmla="*/ 2147483647 h 88"/>
                      <a:gd name="T22" fmla="*/ 2147483647 w 94"/>
                      <a:gd name="T23" fmla="*/ 2147483647 h 88"/>
                      <a:gd name="T24" fmla="*/ 2147483647 w 94"/>
                      <a:gd name="T25" fmla="*/ 2147483647 h 88"/>
                      <a:gd name="T26" fmla="*/ 2147483647 w 94"/>
                      <a:gd name="T27" fmla="*/ 2147483647 h 88"/>
                      <a:gd name="T28" fmla="*/ 2147483647 w 94"/>
                      <a:gd name="T29" fmla="*/ 2147483647 h 88"/>
                      <a:gd name="T30" fmla="*/ 2147483647 w 94"/>
                      <a:gd name="T31" fmla="*/ 2147483647 h 88"/>
                      <a:gd name="T32" fmla="*/ 2147483647 w 94"/>
                      <a:gd name="T33" fmla="*/ 0 h 88"/>
                      <a:gd name="T34" fmla="*/ 2147483647 w 94"/>
                      <a:gd name="T35" fmla="*/ 2147483647 h 88"/>
                      <a:gd name="T36" fmla="*/ 2147483647 w 94"/>
                      <a:gd name="T37" fmla="*/ 2147483647 h 88"/>
                      <a:gd name="T38" fmla="*/ 2147483647 w 94"/>
                      <a:gd name="T39" fmla="*/ 2147483647 h 88"/>
                      <a:gd name="T40" fmla="*/ 2147483647 w 94"/>
                      <a:gd name="T41" fmla="*/ 2147483647 h 88"/>
                      <a:gd name="T42" fmla="*/ 2147483647 w 94"/>
                      <a:gd name="T43" fmla="*/ 2147483647 h 88"/>
                      <a:gd name="T44" fmla="*/ 2147483647 w 94"/>
                      <a:gd name="T45" fmla="*/ 2147483647 h 88"/>
                      <a:gd name="T46" fmla="*/ 2147483647 w 94"/>
                      <a:gd name="T47" fmla="*/ 2147483647 h 88"/>
                      <a:gd name="T48" fmla="*/ 2147483647 w 94"/>
                      <a:gd name="T49" fmla="*/ 2147483647 h 88"/>
                      <a:gd name="T50" fmla="*/ 2147483647 w 94"/>
                      <a:gd name="T51" fmla="*/ 2147483647 h 88"/>
                      <a:gd name="T52" fmla="*/ 2147483647 w 94"/>
                      <a:gd name="T53" fmla="*/ 2147483647 h 88"/>
                      <a:gd name="T54" fmla="*/ 2147483647 w 94"/>
                      <a:gd name="T55" fmla="*/ 2147483647 h 88"/>
                      <a:gd name="T56" fmla="*/ 2147483647 w 94"/>
                      <a:gd name="T57" fmla="*/ 2147483647 h 88"/>
                      <a:gd name="T58" fmla="*/ 2147483647 w 94"/>
                      <a:gd name="T59" fmla="*/ 2147483647 h 88"/>
                      <a:gd name="T60" fmla="*/ 2147483647 w 94"/>
                      <a:gd name="T61" fmla="*/ 2147483647 h 88"/>
                      <a:gd name="T62" fmla="*/ 2147483647 w 94"/>
                      <a:gd name="T63" fmla="*/ 2147483647 h 88"/>
                      <a:gd name="T64" fmla="*/ 2147483647 w 94"/>
                      <a:gd name="T65" fmla="*/ 2147483647 h 88"/>
                      <a:gd name="T66" fmla="*/ 2147483647 w 94"/>
                      <a:gd name="T67" fmla="*/ 2147483647 h 88"/>
                      <a:gd name="T68" fmla="*/ 2147483647 w 94"/>
                      <a:gd name="T69" fmla="*/ 2147483647 h 88"/>
                      <a:gd name="T70" fmla="*/ 2147483647 w 94"/>
                      <a:gd name="T71" fmla="*/ 2147483647 h 88"/>
                      <a:gd name="T72" fmla="*/ 2147483647 w 94"/>
                      <a:gd name="T73" fmla="*/ 2147483647 h 88"/>
                      <a:gd name="T74" fmla="*/ 2147483647 w 94"/>
                      <a:gd name="T75" fmla="*/ 2147483647 h 88"/>
                      <a:gd name="T76" fmla="*/ 2147483647 w 94"/>
                      <a:gd name="T77" fmla="*/ 2147483647 h 88"/>
                      <a:gd name="T78" fmla="*/ 2147483647 w 94"/>
                      <a:gd name="T79" fmla="*/ 2147483647 h 88"/>
                      <a:gd name="T80" fmla="*/ 2147483647 w 94"/>
                      <a:gd name="T81" fmla="*/ 2147483647 h 88"/>
                      <a:gd name="T82" fmla="*/ 2147483647 w 94"/>
                      <a:gd name="T83" fmla="*/ 2147483647 h 88"/>
                      <a:gd name="T84" fmla="*/ 2147483647 w 94"/>
                      <a:gd name="T85" fmla="*/ 2147483647 h 88"/>
                      <a:gd name="T86" fmla="*/ 2147483647 w 94"/>
                      <a:gd name="T87" fmla="*/ 2147483647 h 88"/>
                      <a:gd name="T88" fmla="*/ 0 w 94"/>
                      <a:gd name="T89" fmla="*/ 2147483647 h 88"/>
                      <a:gd name="T90" fmla="*/ 0 w 94"/>
                      <a:gd name="T91" fmla="*/ 2147483647 h 88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94"/>
                      <a:gd name="T139" fmla="*/ 0 h 88"/>
                      <a:gd name="T140" fmla="*/ 94 w 94"/>
                      <a:gd name="T141" fmla="*/ 88 h 88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94" h="88">
                        <a:moveTo>
                          <a:pt x="0" y="82"/>
                        </a:moveTo>
                        <a:lnTo>
                          <a:pt x="10" y="84"/>
                        </a:lnTo>
                        <a:lnTo>
                          <a:pt x="14" y="88"/>
                        </a:lnTo>
                        <a:lnTo>
                          <a:pt x="18" y="88"/>
                        </a:lnTo>
                        <a:lnTo>
                          <a:pt x="20" y="88"/>
                        </a:lnTo>
                        <a:lnTo>
                          <a:pt x="80" y="54"/>
                        </a:lnTo>
                        <a:lnTo>
                          <a:pt x="80" y="46"/>
                        </a:lnTo>
                        <a:lnTo>
                          <a:pt x="80" y="40"/>
                        </a:lnTo>
                        <a:lnTo>
                          <a:pt x="82" y="34"/>
                        </a:lnTo>
                        <a:lnTo>
                          <a:pt x="84" y="28"/>
                        </a:lnTo>
                        <a:lnTo>
                          <a:pt x="82" y="26"/>
                        </a:lnTo>
                        <a:lnTo>
                          <a:pt x="80" y="22"/>
                        </a:lnTo>
                        <a:lnTo>
                          <a:pt x="82" y="16"/>
                        </a:lnTo>
                        <a:lnTo>
                          <a:pt x="84" y="14"/>
                        </a:lnTo>
                        <a:lnTo>
                          <a:pt x="88" y="14"/>
                        </a:lnTo>
                        <a:lnTo>
                          <a:pt x="94" y="4"/>
                        </a:lnTo>
                        <a:lnTo>
                          <a:pt x="94" y="0"/>
                        </a:lnTo>
                        <a:lnTo>
                          <a:pt x="86" y="2"/>
                        </a:lnTo>
                        <a:lnTo>
                          <a:pt x="74" y="4"/>
                        </a:lnTo>
                        <a:lnTo>
                          <a:pt x="68" y="2"/>
                        </a:lnTo>
                        <a:lnTo>
                          <a:pt x="66" y="2"/>
                        </a:lnTo>
                        <a:lnTo>
                          <a:pt x="62" y="4"/>
                        </a:lnTo>
                        <a:lnTo>
                          <a:pt x="56" y="8"/>
                        </a:lnTo>
                        <a:lnTo>
                          <a:pt x="52" y="10"/>
                        </a:lnTo>
                        <a:lnTo>
                          <a:pt x="46" y="10"/>
                        </a:lnTo>
                        <a:lnTo>
                          <a:pt x="40" y="8"/>
                        </a:lnTo>
                        <a:lnTo>
                          <a:pt x="36" y="6"/>
                        </a:lnTo>
                        <a:lnTo>
                          <a:pt x="30" y="8"/>
                        </a:lnTo>
                        <a:lnTo>
                          <a:pt x="24" y="10"/>
                        </a:lnTo>
                        <a:lnTo>
                          <a:pt x="16" y="8"/>
                        </a:lnTo>
                        <a:lnTo>
                          <a:pt x="12" y="8"/>
                        </a:lnTo>
                        <a:lnTo>
                          <a:pt x="12" y="4"/>
                        </a:lnTo>
                        <a:lnTo>
                          <a:pt x="8" y="4"/>
                        </a:lnTo>
                        <a:lnTo>
                          <a:pt x="8" y="22"/>
                        </a:lnTo>
                        <a:lnTo>
                          <a:pt x="4" y="24"/>
                        </a:lnTo>
                        <a:lnTo>
                          <a:pt x="4" y="30"/>
                        </a:lnTo>
                        <a:lnTo>
                          <a:pt x="2" y="46"/>
                        </a:lnTo>
                        <a:lnTo>
                          <a:pt x="12" y="50"/>
                        </a:lnTo>
                        <a:lnTo>
                          <a:pt x="10" y="58"/>
                        </a:lnTo>
                        <a:lnTo>
                          <a:pt x="6" y="60"/>
                        </a:lnTo>
                        <a:lnTo>
                          <a:pt x="2" y="60"/>
                        </a:lnTo>
                        <a:lnTo>
                          <a:pt x="4" y="64"/>
                        </a:lnTo>
                        <a:lnTo>
                          <a:pt x="6" y="66"/>
                        </a:lnTo>
                        <a:lnTo>
                          <a:pt x="4" y="72"/>
                        </a:lnTo>
                        <a:lnTo>
                          <a:pt x="0" y="76"/>
                        </a:lnTo>
                        <a:lnTo>
                          <a:pt x="0" y="8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7" name="îŝḷîḓe"/>
                  <p:cNvSpPr/>
                  <p:nvPr/>
                </p:nvSpPr>
                <p:spPr bwMode="auto">
                  <a:xfrm>
                    <a:off x="5372511" y="2723008"/>
                    <a:ext cx="268558" cy="247988"/>
                  </a:xfrm>
                  <a:custGeom>
                    <a:avLst/>
                    <a:gdLst>
                      <a:gd name="T0" fmla="*/ 2147483647 w 154"/>
                      <a:gd name="T1" fmla="*/ 2147483647 h 150"/>
                      <a:gd name="T2" fmla="*/ 2147483647 w 154"/>
                      <a:gd name="T3" fmla="*/ 2147483647 h 150"/>
                      <a:gd name="T4" fmla="*/ 2147483647 w 154"/>
                      <a:gd name="T5" fmla="*/ 0 h 150"/>
                      <a:gd name="T6" fmla="*/ 2147483647 w 154"/>
                      <a:gd name="T7" fmla="*/ 2147483647 h 150"/>
                      <a:gd name="T8" fmla="*/ 2147483647 w 154"/>
                      <a:gd name="T9" fmla="*/ 2147483647 h 150"/>
                      <a:gd name="T10" fmla="*/ 2147483647 w 154"/>
                      <a:gd name="T11" fmla="*/ 2147483647 h 150"/>
                      <a:gd name="T12" fmla="*/ 2147483647 w 154"/>
                      <a:gd name="T13" fmla="*/ 2147483647 h 150"/>
                      <a:gd name="T14" fmla="*/ 2147483647 w 154"/>
                      <a:gd name="T15" fmla="*/ 2147483647 h 150"/>
                      <a:gd name="T16" fmla="*/ 2147483647 w 154"/>
                      <a:gd name="T17" fmla="*/ 2147483647 h 150"/>
                      <a:gd name="T18" fmla="*/ 2147483647 w 154"/>
                      <a:gd name="T19" fmla="*/ 2147483647 h 150"/>
                      <a:gd name="T20" fmla="*/ 2147483647 w 154"/>
                      <a:gd name="T21" fmla="*/ 2147483647 h 150"/>
                      <a:gd name="T22" fmla="*/ 2147483647 w 154"/>
                      <a:gd name="T23" fmla="*/ 2147483647 h 150"/>
                      <a:gd name="T24" fmla="*/ 2147483647 w 154"/>
                      <a:gd name="T25" fmla="*/ 2147483647 h 150"/>
                      <a:gd name="T26" fmla="*/ 2147483647 w 154"/>
                      <a:gd name="T27" fmla="*/ 2147483647 h 150"/>
                      <a:gd name="T28" fmla="*/ 2147483647 w 154"/>
                      <a:gd name="T29" fmla="*/ 2147483647 h 150"/>
                      <a:gd name="T30" fmla="*/ 2147483647 w 154"/>
                      <a:gd name="T31" fmla="*/ 2147483647 h 150"/>
                      <a:gd name="T32" fmla="*/ 2147483647 w 154"/>
                      <a:gd name="T33" fmla="*/ 2147483647 h 150"/>
                      <a:gd name="T34" fmla="*/ 2147483647 w 154"/>
                      <a:gd name="T35" fmla="*/ 2147483647 h 150"/>
                      <a:gd name="T36" fmla="*/ 2147483647 w 154"/>
                      <a:gd name="T37" fmla="*/ 2147483647 h 150"/>
                      <a:gd name="T38" fmla="*/ 2147483647 w 154"/>
                      <a:gd name="T39" fmla="*/ 2147483647 h 150"/>
                      <a:gd name="T40" fmla="*/ 2147483647 w 154"/>
                      <a:gd name="T41" fmla="*/ 2147483647 h 150"/>
                      <a:gd name="T42" fmla="*/ 2147483647 w 154"/>
                      <a:gd name="T43" fmla="*/ 2147483647 h 150"/>
                      <a:gd name="T44" fmla="*/ 2147483647 w 154"/>
                      <a:gd name="T45" fmla="*/ 2147483647 h 150"/>
                      <a:gd name="T46" fmla="*/ 2147483647 w 154"/>
                      <a:gd name="T47" fmla="*/ 2147483647 h 150"/>
                      <a:gd name="T48" fmla="*/ 2147483647 w 154"/>
                      <a:gd name="T49" fmla="*/ 2147483647 h 150"/>
                      <a:gd name="T50" fmla="*/ 2147483647 w 154"/>
                      <a:gd name="T51" fmla="*/ 2147483647 h 150"/>
                      <a:gd name="T52" fmla="*/ 2147483647 w 154"/>
                      <a:gd name="T53" fmla="*/ 2147483647 h 150"/>
                      <a:gd name="T54" fmla="*/ 2147483647 w 154"/>
                      <a:gd name="T55" fmla="*/ 2147483647 h 150"/>
                      <a:gd name="T56" fmla="*/ 2147483647 w 154"/>
                      <a:gd name="T57" fmla="*/ 2147483647 h 150"/>
                      <a:gd name="T58" fmla="*/ 2147483647 w 154"/>
                      <a:gd name="T59" fmla="*/ 2147483647 h 150"/>
                      <a:gd name="T60" fmla="*/ 2147483647 w 154"/>
                      <a:gd name="T61" fmla="*/ 2147483647 h 150"/>
                      <a:gd name="T62" fmla="*/ 2147483647 w 154"/>
                      <a:gd name="T63" fmla="*/ 2147483647 h 150"/>
                      <a:gd name="T64" fmla="*/ 2147483647 w 154"/>
                      <a:gd name="T65" fmla="*/ 2147483647 h 150"/>
                      <a:gd name="T66" fmla="*/ 2147483647 w 154"/>
                      <a:gd name="T67" fmla="*/ 2147483647 h 150"/>
                      <a:gd name="T68" fmla="*/ 2147483647 w 154"/>
                      <a:gd name="T69" fmla="*/ 2147483647 h 150"/>
                      <a:gd name="T70" fmla="*/ 2147483647 w 154"/>
                      <a:gd name="T71" fmla="*/ 2147483647 h 150"/>
                      <a:gd name="T72" fmla="*/ 2147483647 w 154"/>
                      <a:gd name="T73" fmla="*/ 2147483647 h 150"/>
                      <a:gd name="T74" fmla="*/ 2147483647 w 154"/>
                      <a:gd name="T75" fmla="*/ 2147483647 h 150"/>
                      <a:gd name="T76" fmla="*/ 2147483647 w 154"/>
                      <a:gd name="T77" fmla="*/ 2147483647 h 150"/>
                      <a:gd name="T78" fmla="*/ 2147483647 w 154"/>
                      <a:gd name="T79" fmla="*/ 2147483647 h 150"/>
                      <a:gd name="T80" fmla="*/ 0 w 154"/>
                      <a:gd name="T81" fmla="*/ 2147483647 h 150"/>
                      <a:gd name="T82" fmla="*/ 2147483647 w 154"/>
                      <a:gd name="T83" fmla="*/ 2147483647 h 150"/>
                      <a:gd name="T84" fmla="*/ 2147483647 w 154"/>
                      <a:gd name="T85" fmla="*/ 2147483647 h 150"/>
                      <a:gd name="T86" fmla="*/ 2147483647 w 154"/>
                      <a:gd name="T87" fmla="*/ 2147483647 h 150"/>
                      <a:gd name="T88" fmla="*/ 2147483647 w 154"/>
                      <a:gd name="T89" fmla="*/ 2147483647 h 150"/>
                      <a:gd name="T90" fmla="*/ 2147483647 w 154"/>
                      <a:gd name="T91" fmla="*/ 2147483647 h 150"/>
                      <a:gd name="T92" fmla="*/ 2147483647 w 154"/>
                      <a:gd name="T93" fmla="*/ 2147483647 h 150"/>
                      <a:gd name="T94" fmla="*/ 2147483647 w 154"/>
                      <a:gd name="T95" fmla="*/ 2147483647 h 150"/>
                      <a:gd name="T96" fmla="*/ 2147483647 w 154"/>
                      <a:gd name="T97" fmla="*/ 2147483647 h 150"/>
                      <a:gd name="T98" fmla="*/ 2147483647 w 154"/>
                      <a:gd name="T99" fmla="*/ 2147483647 h 150"/>
                      <a:gd name="T100" fmla="*/ 2147483647 w 154"/>
                      <a:gd name="T101" fmla="*/ 2147483647 h 150"/>
                      <a:gd name="T102" fmla="*/ 2147483647 w 154"/>
                      <a:gd name="T103" fmla="*/ 2147483647 h 150"/>
                      <a:gd name="T104" fmla="*/ 2147483647 w 154"/>
                      <a:gd name="T105" fmla="*/ 2147483647 h 150"/>
                      <a:gd name="T106" fmla="*/ 2147483647 w 154"/>
                      <a:gd name="T107" fmla="*/ 2147483647 h 150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154"/>
                      <a:gd name="T163" fmla="*/ 0 h 150"/>
                      <a:gd name="T164" fmla="*/ 154 w 154"/>
                      <a:gd name="T165" fmla="*/ 150 h 150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154" h="150">
                        <a:moveTo>
                          <a:pt x="48" y="2"/>
                        </a:moveTo>
                        <a:lnTo>
                          <a:pt x="62" y="2"/>
                        </a:lnTo>
                        <a:lnTo>
                          <a:pt x="66" y="0"/>
                        </a:lnTo>
                        <a:lnTo>
                          <a:pt x="70" y="2"/>
                        </a:lnTo>
                        <a:lnTo>
                          <a:pt x="76" y="2"/>
                        </a:lnTo>
                        <a:lnTo>
                          <a:pt x="80" y="12"/>
                        </a:lnTo>
                        <a:lnTo>
                          <a:pt x="88" y="20"/>
                        </a:lnTo>
                        <a:lnTo>
                          <a:pt x="98" y="24"/>
                        </a:lnTo>
                        <a:lnTo>
                          <a:pt x="108" y="28"/>
                        </a:lnTo>
                        <a:lnTo>
                          <a:pt x="102" y="40"/>
                        </a:lnTo>
                        <a:lnTo>
                          <a:pt x="100" y="48"/>
                        </a:lnTo>
                        <a:lnTo>
                          <a:pt x="98" y="56"/>
                        </a:lnTo>
                        <a:lnTo>
                          <a:pt x="100" y="62"/>
                        </a:lnTo>
                        <a:lnTo>
                          <a:pt x="102" y="68"/>
                        </a:lnTo>
                        <a:lnTo>
                          <a:pt x="108" y="74"/>
                        </a:lnTo>
                        <a:lnTo>
                          <a:pt x="112" y="78"/>
                        </a:lnTo>
                        <a:lnTo>
                          <a:pt x="124" y="86"/>
                        </a:lnTo>
                        <a:lnTo>
                          <a:pt x="132" y="92"/>
                        </a:lnTo>
                        <a:lnTo>
                          <a:pt x="136" y="96"/>
                        </a:lnTo>
                        <a:lnTo>
                          <a:pt x="136" y="102"/>
                        </a:lnTo>
                        <a:lnTo>
                          <a:pt x="138" y="112"/>
                        </a:lnTo>
                        <a:lnTo>
                          <a:pt x="142" y="116"/>
                        </a:lnTo>
                        <a:lnTo>
                          <a:pt x="148" y="122"/>
                        </a:lnTo>
                        <a:lnTo>
                          <a:pt x="152" y="126"/>
                        </a:lnTo>
                        <a:lnTo>
                          <a:pt x="154" y="132"/>
                        </a:lnTo>
                        <a:lnTo>
                          <a:pt x="152" y="134"/>
                        </a:lnTo>
                        <a:lnTo>
                          <a:pt x="148" y="132"/>
                        </a:lnTo>
                        <a:lnTo>
                          <a:pt x="142" y="132"/>
                        </a:lnTo>
                        <a:lnTo>
                          <a:pt x="138" y="132"/>
                        </a:lnTo>
                        <a:lnTo>
                          <a:pt x="134" y="136"/>
                        </a:lnTo>
                        <a:lnTo>
                          <a:pt x="130" y="142"/>
                        </a:lnTo>
                        <a:lnTo>
                          <a:pt x="126" y="150"/>
                        </a:lnTo>
                        <a:lnTo>
                          <a:pt x="98" y="150"/>
                        </a:lnTo>
                        <a:lnTo>
                          <a:pt x="80" y="140"/>
                        </a:lnTo>
                        <a:lnTo>
                          <a:pt x="80" y="130"/>
                        </a:lnTo>
                        <a:lnTo>
                          <a:pt x="74" y="128"/>
                        </a:lnTo>
                        <a:lnTo>
                          <a:pt x="70" y="126"/>
                        </a:lnTo>
                        <a:lnTo>
                          <a:pt x="68" y="122"/>
                        </a:lnTo>
                        <a:lnTo>
                          <a:pt x="64" y="120"/>
                        </a:lnTo>
                        <a:lnTo>
                          <a:pt x="8" y="96"/>
                        </a:lnTo>
                        <a:lnTo>
                          <a:pt x="0" y="74"/>
                        </a:lnTo>
                        <a:lnTo>
                          <a:pt x="30" y="56"/>
                        </a:lnTo>
                        <a:lnTo>
                          <a:pt x="30" y="48"/>
                        </a:lnTo>
                        <a:lnTo>
                          <a:pt x="30" y="42"/>
                        </a:lnTo>
                        <a:lnTo>
                          <a:pt x="32" y="36"/>
                        </a:lnTo>
                        <a:lnTo>
                          <a:pt x="34" y="30"/>
                        </a:lnTo>
                        <a:lnTo>
                          <a:pt x="32" y="28"/>
                        </a:lnTo>
                        <a:lnTo>
                          <a:pt x="30" y="24"/>
                        </a:lnTo>
                        <a:lnTo>
                          <a:pt x="32" y="18"/>
                        </a:lnTo>
                        <a:lnTo>
                          <a:pt x="34" y="16"/>
                        </a:lnTo>
                        <a:lnTo>
                          <a:pt x="38" y="16"/>
                        </a:lnTo>
                        <a:lnTo>
                          <a:pt x="44" y="6"/>
                        </a:lnTo>
                        <a:lnTo>
                          <a:pt x="44" y="2"/>
                        </a:lnTo>
                        <a:lnTo>
                          <a:pt x="48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8" name="ïŝļiďê"/>
                  <p:cNvSpPr/>
                  <p:nvPr/>
                </p:nvSpPr>
                <p:spPr bwMode="auto">
                  <a:xfrm>
                    <a:off x="5008926" y="2571695"/>
                    <a:ext cx="486156" cy="193346"/>
                  </a:xfrm>
                  <a:custGeom>
                    <a:avLst/>
                    <a:gdLst>
                      <a:gd name="T0" fmla="*/ 2147483647 w 278"/>
                      <a:gd name="T1" fmla="*/ 2147483647 h 116"/>
                      <a:gd name="T2" fmla="*/ 2147483647 w 278"/>
                      <a:gd name="T3" fmla="*/ 2147483647 h 116"/>
                      <a:gd name="T4" fmla="*/ 2147483647 w 278"/>
                      <a:gd name="T5" fmla="*/ 2147483647 h 116"/>
                      <a:gd name="T6" fmla="*/ 2147483647 w 278"/>
                      <a:gd name="T7" fmla="*/ 2147483647 h 116"/>
                      <a:gd name="T8" fmla="*/ 2147483647 w 278"/>
                      <a:gd name="T9" fmla="*/ 2147483647 h 116"/>
                      <a:gd name="T10" fmla="*/ 2147483647 w 278"/>
                      <a:gd name="T11" fmla="*/ 2147483647 h 116"/>
                      <a:gd name="T12" fmla="*/ 2147483647 w 278"/>
                      <a:gd name="T13" fmla="*/ 2147483647 h 116"/>
                      <a:gd name="T14" fmla="*/ 2147483647 w 278"/>
                      <a:gd name="T15" fmla="*/ 2147483647 h 116"/>
                      <a:gd name="T16" fmla="*/ 2147483647 w 278"/>
                      <a:gd name="T17" fmla="*/ 2147483647 h 116"/>
                      <a:gd name="T18" fmla="*/ 2147483647 w 278"/>
                      <a:gd name="T19" fmla="*/ 2147483647 h 116"/>
                      <a:gd name="T20" fmla="*/ 2147483647 w 278"/>
                      <a:gd name="T21" fmla="*/ 2147483647 h 116"/>
                      <a:gd name="T22" fmla="*/ 2147483647 w 278"/>
                      <a:gd name="T23" fmla="*/ 2147483647 h 116"/>
                      <a:gd name="T24" fmla="*/ 2147483647 w 278"/>
                      <a:gd name="T25" fmla="*/ 2147483647 h 116"/>
                      <a:gd name="T26" fmla="*/ 2147483647 w 278"/>
                      <a:gd name="T27" fmla="*/ 2147483647 h 116"/>
                      <a:gd name="T28" fmla="*/ 2147483647 w 278"/>
                      <a:gd name="T29" fmla="*/ 2147483647 h 116"/>
                      <a:gd name="T30" fmla="*/ 2147483647 w 278"/>
                      <a:gd name="T31" fmla="*/ 2147483647 h 116"/>
                      <a:gd name="T32" fmla="*/ 2147483647 w 278"/>
                      <a:gd name="T33" fmla="*/ 2147483647 h 116"/>
                      <a:gd name="T34" fmla="*/ 2147483647 w 278"/>
                      <a:gd name="T35" fmla="*/ 2147483647 h 116"/>
                      <a:gd name="T36" fmla="*/ 2147483647 w 278"/>
                      <a:gd name="T37" fmla="*/ 2147483647 h 116"/>
                      <a:gd name="T38" fmla="*/ 2147483647 w 278"/>
                      <a:gd name="T39" fmla="*/ 2147483647 h 116"/>
                      <a:gd name="T40" fmla="*/ 2147483647 w 278"/>
                      <a:gd name="T41" fmla="*/ 2147483647 h 116"/>
                      <a:gd name="T42" fmla="*/ 2147483647 w 278"/>
                      <a:gd name="T43" fmla="*/ 2147483647 h 116"/>
                      <a:gd name="T44" fmla="*/ 2147483647 w 278"/>
                      <a:gd name="T45" fmla="*/ 0 h 116"/>
                      <a:gd name="T46" fmla="*/ 2147483647 w 278"/>
                      <a:gd name="T47" fmla="*/ 2147483647 h 116"/>
                      <a:gd name="T48" fmla="*/ 2147483647 w 278"/>
                      <a:gd name="T49" fmla="*/ 2147483647 h 116"/>
                      <a:gd name="T50" fmla="*/ 2147483647 w 278"/>
                      <a:gd name="T51" fmla="*/ 2147483647 h 116"/>
                      <a:gd name="T52" fmla="*/ 2147483647 w 278"/>
                      <a:gd name="T53" fmla="*/ 2147483647 h 116"/>
                      <a:gd name="T54" fmla="*/ 2147483647 w 278"/>
                      <a:gd name="T55" fmla="*/ 2147483647 h 116"/>
                      <a:gd name="T56" fmla="*/ 2147483647 w 278"/>
                      <a:gd name="T57" fmla="*/ 2147483647 h 116"/>
                      <a:gd name="T58" fmla="*/ 2147483647 w 278"/>
                      <a:gd name="T59" fmla="*/ 2147483647 h 116"/>
                      <a:gd name="T60" fmla="*/ 2147483647 w 278"/>
                      <a:gd name="T61" fmla="*/ 2147483647 h 116"/>
                      <a:gd name="T62" fmla="*/ 0 w 278"/>
                      <a:gd name="T63" fmla="*/ 2147483647 h 116"/>
                      <a:gd name="T64" fmla="*/ 2147483647 w 278"/>
                      <a:gd name="T65" fmla="*/ 2147483647 h 116"/>
                      <a:gd name="T66" fmla="*/ 2147483647 w 278"/>
                      <a:gd name="T67" fmla="*/ 2147483647 h 116"/>
                      <a:gd name="T68" fmla="*/ 2147483647 w 278"/>
                      <a:gd name="T69" fmla="*/ 2147483647 h 116"/>
                      <a:gd name="T70" fmla="*/ 2147483647 w 278"/>
                      <a:gd name="T71" fmla="*/ 2147483647 h 116"/>
                      <a:gd name="T72" fmla="*/ 2147483647 w 278"/>
                      <a:gd name="T73" fmla="*/ 2147483647 h 116"/>
                      <a:gd name="T74" fmla="*/ 2147483647 w 278"/>
                      <a:gd name="T75" fmla="*/ 2147483647 h 116"/>
                      <a:gd name="T76" fmla="*/ 2147483647 w 278"/>
                      <a:gd name="T77" fmla="*/ 2147483647 h 116"/>
                      <a:gd name="T78" fmla="*/ 2147483647 w 278"/>
                      <a:gd name="T79" fmla="*/ 2147483647 h 116"/>
                      <a:gd name="T80" fmla="*/ 2147483647 w 278"/>
                      <a:gd name="T81" fmla="*/ 2147483647 h 116"/>
                      <a:gd name="T82" fmla="*/ 2147483647 w 278"/>
                      <a:gd name="T83" fmla="*/ 2147483647 h 116"/>
                      <a:gd name="T84" fmla="*/ 2147483647 w 278"/>
                      <a:gd name="T85" fmla="*/ 2147483647 h 116"/>
                      <a:gd name="T86" fmla="*/ 2147483647 w 278"/>
                      <a:gd name="T87" fmla="*/ 2147483647 h 116"/>
                      <a:gd name="T88" fmla="*/ 2147483647 w 278"/>
                      <a:gd name="T89" fmla="*/ 2147483647 h 116"/>
                      <a:gd name="T90" fmla="*/ 2147483647 w 278"/>
                      <a:gd name="T91" fmla="*/ 2147483647 h 116"/>
                      <a:gd name="T92" fmla="*/ 2147483647 w 278"/>
                      <a:gd name="T93" fmla="*/ 2147483647 h 116"/>
                      <a:gd name="T94" fmla="*/ 2147483647 w 278"/>
                      <a:gd name="T95" fmla="*/ 2147483647 h 116"/>
                      <a:gd name="T96" fmla="*/ 2147483647 w 278"/>
                      <a:gd name="T97" fmla="*/ 2147483647 h 116"/>
                      <a:gd name="T98" fmla="*/ 2147483647 w 278"/>
                      <a:gd name="T99" fmla="*/ 2147483647 h 116"/>
                      <a:gd name="T100" fmla="*/ 2147483647 w 278"/>
                      <a:gd name="T101" fmla="*/ 2147483647 h 116"/>
                      <a:gd name="T102" fmla="*/ 2147483647 w 278"/>
                      <a:gd name="T103" fmla="*/ 2147483647 h 116"/>
                      <a:gd name="T104" fmla="*/ 2147483647 w 278"/>
                      <a:gd name="T105" fmla="*/ 2147483647 h 116"/>
                      <a:gd name="T106" fmla="*/ 2147483647 w 278"/>
                      <a:gd name="T107" fmla="*/ 2147483647 h 116"/>
                      <a:gd name="T108" fmla="*/ 2147483647 w 278"/>
                      <a:gd name="T109" fmla="*/ 2147483647 h 116"/>
                      <a:gd name="T110" fmla="*/ 2147483647 w 278"/>
                      <a:gd name="T111" fmla="*/ 2147483647 h 11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278"/>
                      <a:gd name="T169" fmla="*/ 0 h 116"/>
                      <a:gd name="T170" fmla="*/ 278 w 278"/>
                      <a:gd name="T171" fmla="*/ 116 h 11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278" h="116">
                        <a:moveTo>
                          <a:pt x="166" y="114"/>
                        </a:moveTo>
                        <a:lnTo>
                          <a:pt x="166" y="96"/>
                        </a:lnTo>
                        <a:lnTo>
                          <a:pt x="170" y="96"/>
                        </a:lnTo>
                        <a:lnTo>
                          <a:pt x="170" y="100"/>
                        </a:lnTo>
                        <a:lnTo>
                          <a:pt x="174" y="100"/>
                        </a:lnTo>
                        <a:lnTo>
                          <a:pt x="182" y="102"/>
                        </a:lnTo>
                        <a:lnTo>
                          <a:pt x="188" y="100"/>
                        </a:lnTo>
                        <a:lnTo>
                          <a:pt x="194" y="98"/>
                        </a:lnTo>
                        <a:lnTo>
                          <a:pt x="198" y="100"/>
                        </a:lnTo>
                        <a:lnTo>
                          <a:pt x="204" y="102"/>
                        </a:lnTo>
                        <a:lnTo>
                          <a:pt x="210" y="102"/>
                        </a:lnTo>
                        <a:lnTo>
                          <a:pt x="214" y="100"/>
                        </a:lnTo>
                        <a:lnTo>
                          <a:pt x="220" y="96"/>
                        </a:lnTo>
                        <a:lnTo>
                          <a:pt x="224" y="94"/>
                        </a:lnTo>
                        <a:lnTo>
                          <a:pt x="226" y="94"/>
                        </a:lnTo>
                        <a:lnTo>
                          <a:pt x="232" y="96"/>
                        </a:lnTo>
                        <a:lnTo>
                          <a:pt x="244" y="94"/>
                        </a:lnTo>
                        <a:lnTo>
                          <a:pt x="252" y="92"/>
                        </a:lnTo>
                        <a:lnTo>
                          <a:pt x="256" y="92"/>
                        </a:lnTo>
                        <a:lnTo>
                          <a:pt x="270" y="92"/>
                        </a:lnTo>
                        <a:lnTo>
                          <a:pt x="274" y="90"/>
                        </a:lnTo>
                        <a:lnTo>
                          <a:pt x="278" y="90"/>
                        </a:lnTo>
                        <a:lnTo>
                          <a:pt x="276" y="80"/>
                        </a:lnTo>
                        <a:lnTo>
                          <a:pt x="274" y="70"/>
                        </a:lnTo>
                        <a:lnTo>
                          <a:pt x="272" y="62"/>
                        </a:lnTo>
                        <a:lnTo>
                          <a:pt x="270" y="52"/>
                        </a:lnTo>
                        <a:lnTo>
                          <a:pt x="272" y="52"/>
                        </a:lnTo>
                        <a:lnTo>
                          <a:pt x="274" y="44"/>
                        </a:lnTo>
                        <a:lnTo>
                          <a:pt x="274" y="40"/>
                        </a:lnTo>
                        <a:lnTo>
                          <a:pt x="268" y="36"/>
                        </a:lnTo>
                        <a:lnTo>
                          <a:pt x="260" y="36"/>
                        </a:lnTo>
                        <a:lnTo>
                          <a:pt x="260" y="32"/>
                        </a:lnTo>
                        <a:lnTo>
                          <a:pt x="260" y="28"/>
                        </a:lnTo>
                        <a:lnTo>
                          <a:pt x="258" y="20"/>
                        </a:lnTo>
                        <a:lnTo>
                          <a:pt x="256" y="14"/>
                        </a:lnTo>
                        <a:lnTo>
                          <a:pt x="252" y="10"/>
                        </a:lnTo>
                        <a:lnTo>
                          <a:pt x="242" y="8"/>
                        </a:lnTo>
                        <a:lnTo>
                          <a:pt x="226" y="10"/>
                        </a:lnTo>
                        <a:lnTo>
                          <a:pt x="210" y="12"/>
                        </a:lnTo>
                        <a:lnTo>
                          <a:pt x="194" y="16"/>
                        </a:lnTo>
                        <a:lnTo>
                          <a:pt x="176" y="18"/>
                        </a:lnTo>
                        <a:lnTo>
                          <a:pt x="170" y="18"/>
                        </a:lnTo>
                        <a:lnTo>
                          <a:pt x="162" y="14"/>
                        </a:lnTo>
                        <a:lnTo>
                          <a:pt x="148" y="10"/>
                        </a:lnTo>
                        <a:lnTo>
                          <a:pt x="134" y="2"/>
                        </a:lnTo>
                        <a:lnTo>
                          <a:pt x="124" y="0"/>
                        </a:lnTo>
                        <a:lnTo>
                          <a:pt x="114" y="0"/>
                        </a:lnTo>
                        <a:lnTo>
                          <a:pt x="102" y="2"/>
                        </a:lnTo>
                        <a:lnTo>
                          <a:pt x="92" y="6"/>
                        </a:lnTo>
                        <a:lnTo>
                          <a:pt x="84" y="12"/>
                        </a:lnTo>
                        <a:lnTo>
                          <a:pt x="76" y="14"/>
                        </a:lnTo>
                        <a:lnTo>
                          <a:pt x="64" y="14"/>
                        </a:lnTo>
                        <a:lnTo>
                          <a:pt x="60" y="14"/>
                        </a:lnTo>
                        <a:lnTo>
                          <a:pt x="60" y="12"/>
                        </a:lnTo>
                        <a:lnTo>
                          <a:pt x="52" y="12"/>
                        </a:lnTo>
                        <a:lnTo>
                          <a:pt x="46" y="12"/>
                        </a:lnTo>
                        <a:lnTo>
                          <a:pt x="34" y="12"/>
                        </a:lnTo>
                        <a:lnTo>
                          <a:pt x="34" y="14"/>
                        </a:lnTo>
                        <a:lnTo>
                          <a:pt x="38" y="18"/>
                        </a:lnTo>
                        <a:lnTo>
                          <a:pt x="44" y="24"/>
                        </a:lnTo>
                        <a:lnTo>
                          <a:pt x="32" y="26"/>
                        </a:lnTo>
                        <a:lnTo>
                          <a:pt x="12" y="28"/>
                        </a:lnTo>
                        <a:lnTo>
                          <a:pt x="6" y="34"/>
                        </a:lnTo>
                        <a:lnTo>
                          <a:pt x="0" y="40"/>
                        </a:lnTo>
                        <a:lnTo>
                          <a:pt x="2" y="40"/>
                        </a:lnTo>
                        <a:lnTo>
                          <a:pt x="4" y="42"/>
                        </a:lnTo>
                        <a:lnTo>
                          <a:pt x="8" y="44"/>
                        </a:lnTo>
                        <a:lnTo>
                          <a:pt x="8" y="46"/>
                        </a:lnTo>
                        <a:lnTo>
                          <a:pt x="10" y="50"/>
                        </a:lnTo>
                        <a:lnTo>
                          <a:pt x="14" y="54"/>
                        </a:lnTo>
                        <a:lnTo>
                          <a:pt x="12" y="58"/>
                        </a:lnTo>
                        <a:lnTo>
                          <a:pt x="10" y="60"/>
                        </a:lnTo>
                        <a:lnTo>
                          <a:pt x="10" y="66"/>
                        </a:lnTo>
                        <a:lnTo>
                          <a:pt x="18" y="66"/>
                        </a:lnTo>
                        <a:lnTo>
                          <a:pt x="18" y="70"/>
                        </a:lnTo>
                        <a:lnTo>
                          <a:pt x="22" y="76"/>
                        </a:lnTo>
                        <a:lnTo>
                          <a:pt x="30" y="84"/>
                        </a:lnTo>
                        <a:lnTo>
                          <a:pt x="30" y="86"/>
                        </a:lnTo>
                        <a:lnTo>
                          <a:pt x="32" y="90"/>
                        </a:lnTo>
                        <a:lnTo>
                          <a:pt x="46" y="96"/>
                        </a:lnTo>
                        <a:lnTo>
                          <a:pt x="60" y="100"/>
                        </a:lnTo>
                        <a:lnTo>
                          <a:pt x="76" y="104"/>
                        </a:lnTo>
                        <a:lnTo>
                          <a:pt x="78" y="100"/>
                        </a:lnTo>
                        <a:lnTo>
                          <a:pt x="78" y="96"/>
                        </a:lnTo>
                        <a:lnTo>
                          <a:pt x="76" y="94"/>
                        </a:lnTo>
                        <a:lnTo>
                          <a:pt x="74" y="94"/>
                        </a:lnTo>
                        <a:lnTo>
                          <a:pt x="78" y="94"/>
                        </a:lnTo>
                        <a:lnTo>
                          <a:pt x="82" y="92"/>
                        </a:lnTo>
                        <a:lnTo>
                          <a:pt x="88" y="92"/>
                        </a:lnTo>
                        <a:lnTo>
                          <a:pt x="90" y="94"/>
                        </a:lnTo>
                        <a:lnTo>
                          <a:pt x="98" y="98"/>
                        </a:lnTo>
                        <a:lnTo>
                          <a:pt x="104" y="106"/>
                        </a:lnTo>
                        <a:lnTo>
                          <a:pt x="108" y="108"/>
                        </a:lnTo>
                        <a:lnTo>
                          <a:pt x="114" y="108"/>
                        </a:lnTo>
                        <a:lnTo>
                          <a:pt x="116" y="108"/>
                        </a:lnTo>
                        <a:lnTo>
                          <a:pt x="120" y="106"/>
                        </a:lnTo>
                        <a:lnTo>
                          <a:pt x="126" y="98"/>
                        </a:lnTo>
                        <a:lnTo>
                          <a:pt x="132" y="94"/>
                        </a:lnTo>
                        <a:lnTo>
                          <a:pt x="134" y="92"/>
                        </a:lnTo>
                        <a:lnTo>
                          <a:pt x="138" y="92"/>
                        </a:lnTo>
                        <a:lnTo>
                          <a:pt x="142" y="92"/>
                        </a:lnTo>
                        <a:lnTo>
                          <a:pt x="142" y="94"/>
                        </a:lnTo>
                        <a:lnTo>
                          <a:pt x="146" y="94"/>
                        </a:lnTo>
                        <a:lnTo>
                          <a:pt x="148" y="96"/>
                        </a:lnTo>
                        <a:lnTo>
                          <a:pt x="152" y="94"/>
                        </a:lnTo>
                        <a:lnTo>
                          <a:pt x="154" y="94"/>
                        </a:lnTo>
                        <a:lnTo>
                          <a:pt x="164" y="94"/>
                        </a:lnTo>
                        <a:lnTo>
                          <a:pt x="162" y="96"/>
                        </a:lnTo>
                        <a:lnTo>
                          <a:pt x="160" y="98"/>
                        </a:lnTo>
                        <a:lnTo>
                          <a:pt x="156" y="98"/>
                        </a:lnTo>
                        <a:lnTo>
                          <a:pt x="158" y="108"/>
                        </a:lnTo>
                        <a:lnTo>
                          <a:pt x="162" y="116"/>
                        </a:lnTo>
                        <a:lnTo>
                          <a:pt x="166" y="1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09" name="iṣlidé"/>
                  <p:cNvSpPr/>
                  <p:nvPr/>
                </p:nvSpPr>
                <p:spPr bwMode="auto">
                  <a:xfrm>
                    <a:off x="5722324" y="3060663"/>
                    <a:ext cx="26167" cy="39230"/>
                  </a:xfrm>
                  <a:custGeom>
                    <a:avLst/>
                    <a:gdLst>
                      <a:gd name="T0" fmla="*/ 0 w 16"/>
                      <a:gd name="T1" fmla="*/ 2147483647 h 24"/>
                      <a:gd name="T2" fmla="*/ 2147483647 w 16"/>
                      <a:gd name="T3" fmla="*/ 2147483647 h 24"/>
                      <a:gd name="T4" fmla="*/ 2147483647 w 16"/>
                      <a:gd name="T5" fmla="*/ 2147483647 h 24"/>
                      <a:gd name="T6" fmla="*/ 2147483647 w 16"/>
                      <a:gd name="T7" fmla="*/ 0 h 24"/>
                      <a:gd name="T8" fmla="*/ 2147483647 w 16"/>
                      <a:gd name="T9" fmla="*/ 0 h 24"/>
                      <a:gd name="T10" fmla="*/ 2147483647 w 16"/>
                      <a:gd name="T11" fmla="*/ 2147483647 h 24"/>
                      <a:gd name="T12" fmla="*/ 2147483647 w 16"/>
                      <a:gd name="T13" fmla="*/ 2147483647 h 24"/>
                      <a:gd name="T14" fmla="*/ 2147483647 w 16"/>
                      <a:gd name="T15" fmla="*/ 2147483647 h 24"/>
                      <a:gd name="T16" fmla="*/ 2147483647 w 16"/>
                      <a:gd name="T17" fmla="*/ 2147483647 h 24"/>
                      <a:gd name="T18" fmla="*/ 2147483647 w 16"/>
                      <a:gd name="T19" fmla="*/ 2147483647 h 24"/>
                      <a:gd name="T20" fmla="*/ 2147483647 w 16"/>
                      <a:gd name="T21" fmla="*/ 2147483647 h 24"/>
                      <a:gd name="T22" fmla="*/ 2147483647 w 16"/>
                      <a:gd name="T23" fmla="*/ 2147483647 h 24"/>
                      <a:gd name="T24" fmla="*/ 0 w 16"/>
                      <a:gd name="T25" fmla="*/ 2147483647 h 2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6"/>
                      <a:gd name="T40" fmla="*/ 0 h 24"/>
                      <a:gd name="T41" fmla="*/ 16 w 16"/>
                      <a:gd name="T42" fmla="*/ 24 h 2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6" h="24">
                        <a:moveTo>
                          <a:pt x="0" y="12"/>
                        </a:move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2" y="0"/>
                        </a:lnTo>
                        <a:lnTo>
                          <a:pt x="10" y="0"/>
                        </a:lnTo>
                        <a:lnTo>
                          <a:pt x="12" y="6"/>
                        </a:lnTo>
                        <a:lnTo>
                          <a:pt x="14" y="10"/>
                        </a:lnTo>
                        <a:lnTo>
                          <a:pt x="16" y="12"/>
                        </a:lnTo>
                        <a:lnTo>
                          <a:pt x="14" y="16"/>
                        </a:lnTo>
                        <a:lnTo>
                          <a:pt x="10" y="20"/>
                        </a:lnTo>
                        <a:lnTo>
                          <a:pt x="6" y="24"/>
                        </a:lnTo>
                        <a:lnTo>
                          <a:pt x="4" y="2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0" name="îS1iḍê"/>
                  <p:cNvSpPr/>
                  <p:nvPr/>
                </p:nvSpPr>
                <p:spPr bwMode="auto">
                  <a:xfrm>
                    <a:off x="5770527" y="3088685"/>
                    <a:ext cx="209336" cy="250789"/>
                  </a:xfrm>
                  <a:custGeom>
                    <a:avLst/>
                    <a:gdLst>
                      <a:gd name="T0" fmla="*/ 2147483647 w 120"/>
                      <a:gd name="T1" fmla="*/ 2147483647 h 150"/>
                      <a:gd name="T2" fmla="*/ 2147483647 w 120"/>
                      <a:gd name="T3" fmla="*/ 2147483647 h 150"/>
                      <a:gd name="T4" fmla="*/ 2147483647 w 120"/>
                      <a:gd name="T5" fmla="*/ 2147483647 h 150"/>
                      <a:gd name="T6" fmla="*/ 2147483647 w 120"/>
                      <a:gd name="T7" fmla="*/ 2147483647 h 150"/>
                      <a:gd name="T8" fmla="*/ 2147483647 w 120"/>
                      <a:gd name="T9" fmla="*/ 2147483647 h 150"/>
                      <a:gd name="T10" fmla="*/ 2147483647 w 120"/>
                      <a:gd name="T11" fmla="*/ 2147483647 h 150"/>
                      <a:gd name="T12" fmla="*/ 2147483647 w 120"/>
                      <a:gd name="T13" fmla="*/ 2147483647 h 150"/>
                      <a:gd name="T14" fmla="*/ 2147483647 w 120"/>
                      <a:gd name="T15" fmla="*/ 2147483647 h 150"/>
                      <a:gd name="T16" fmla="*/ 2147483647 w 120"/>
                      <a:gd name="T17" fmla="*/ 2147483647 h 150"/>
                      <a:gd name="T18" fmla="*/ 2147483647 w 120"/>
                      <a:gd name="T19" fmla="*/ 2147483647 h 150"/>
                      <a:gd name="T20" fmla="*/ 2147483647 w 120"/>
                      <a:gd name="T21" fmla="*/ 2147483647 h 150"/>
                      <a:gd name="T22" fmla="*/ 2147483647 w 120"/>
                      <a:gd name="T23" fmla="*/ 2147483647 h 150"/>
                      <a:gd name="T24" fmla="*/ 2147483647 w 120"/>
                      <a:gd name="T25" fmla="*/ 2147483647 h 150"/>
                      <a:gd name="T26" fmla="*/ 2147483647 w 120"/>
                      <a:gd name="T27" fmla="*/ 2147483647 h 150"/>
                      <a:gd name="T28" fmla="*/ 2147483647 w 120"/>
                      <a:gd name="T29" fmla="*/ 2147483647 h 150"/>
                      <a:gd name="T30" fmla="*/ 2147483647 w 120"/>
                      <a:gd name="T31" fmla="*/ 2147483647 h 150"/>
                      <a:gd name="T32" fmla="*/ 2147483647 w 120"/>
                      <a:gd name="T33" fmla="*/ 2147483647 h 150"/>
                      <a:gd name="T34" fmla="*/ 2147483647 w 120"/>
                      <a:gd name="T35" fmla="*/ 2147483647 h 150"/>
                      <a:gd name="T36" fmla="*/ 2147483647 w 120"/>
                      <a:gd name="T37" fmla="*/ 2147483647 h 150"/>
                      <a:gd name="T38" fmla="*/ 2147483647 w 120"/>
                      <a:gd name="T39" fmla="*/ 2147483647 h 150"/>
                      <a:gd name="T40" fmla="*/ 2147483647 w 120"/>
                      <a:gd name="T41" fmla="*/ 2147483647 h 150"/>
                      <a:gd name="T42" fmla="*/ 2147483647 w 120"/>
                      <a:gd name="T43" fmla="*/ 2147483647 h 150"/>
                      <a:gd name="T44" fmla="*/ 2147483647 w 120"/>
                      <a:gd name="T45" fmla="*/ 2147483647 h 150"/>
                      <a:gd name="T46" fmla="*/ 2147483647 w 120"/>
                      <a:gd name="T47" fmla="*/ 2147483647 h 150"/>
                      <a:gd name="T48" fmla="*/ 2147483647 w 120"/>
                      <a:gd name="T49" fmla="*/ 2147483647 h 150"/>
                      <a:gd name="T50" fmla="*/ 2147483647 w 120"/>
                      <a:gd name="T51" fmla="*/ 2147483647 h 150"/>
                      <a:gd name="T52" fmla="*/ 2147483647 w 120"/>
                      <a:gd name="T53" fmla="*/ 2147483647 h 150"/>
                      <a:gd name="T54" fmla="*/ 2147483647 w 120"/>
                      <a:gd name="T55" fmla="*/ 2147483647 h 150"/>
                      <a:gd name="T56" fmla="*/ 2147483647 w 120"/>
                      <a:gd name="T57" fmla="*/ 2147483647 h 150"/>
                      <a:gd name="T58" fmla="*/ 2147483647 w 120"/>
                      <a:gd name="T59" fmla="*/ 2147483647 h 150"/>
                      <a:gd name="T60" fmla="*/ 2147483647 w 120"/>
                      <a:gd name="T61" fmla="*/ 2147483647 h 150"/>
                      <a:gd name="T62" fmla="*/ 2147483647 w 120"/>
                      <a:gd name="T63" fmla="*/ 2147483647 h 150"/>
                      <a:gd name="T64" fmla="*/ 2147483647 w 120"/>
                      <a:gd name="T65" fmla="*/ 2147483647 h 150"/>
                      <a:gd name="T66" fmla="*/ 0 w 120"/>
                      <a:gd name="T67" fmla="*/ 2147483647 h 150"/>
                      <a:gd name="T68" fmla="*/ 0 w 120"/>
                      <a:gd name="T69" fmla="*/ 2147483647 h 150"/>
                      <a:gd name="T70" fmla="*/ 2147483647 w 120"/>
                      <a:gd name="T71" fmla="*/ 2147483647 h 150"/>
                      <a:gd name="T72" fmla="*/ 2147483647 w 120"/>
                      <a:gd name="T73" fmla="*/ 2147483647 h 150"/>
                      <a:gd name="T74" fmla="*/ 2147483647 w 120"/>
                      <a:gd name="T75" fmla="*/ 2147483647 h 150"/>
                      <a:gd name="T76" fmla="*/ 2147483647 w 120"/>
                      <a:gd name="T77" fmla="*/ 0 h 150"/>
                      <a:gd name="T78" fmla="*/ 2147483647 w 120"/>
                      <a:gd name="T79" fmla="*/ 2147483647 h 15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20"/>
                      <a:gd name="T121" fmla="*/ 0 h 150"/>
                      <a:gd name="T122" fmla="*/ 120 w 120"/>
                      <a:gd name="T123" fmla="*/ 150 h 150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20" h="150">
                        <a:moveTo>
                          <a:pt x="66" y="4"/>
                        </a:moveTo>
                        <a:lnTo>
                          <a:pt x="72" y="12"/>
                        </a:lnTo>
                        <a:lnTo>
                          <a:pt x="76" y="22"/>
                        </a:lnTo>
                        <a:lnTo>
                          <a:pt x="82" y="26"/>
                        </a:lnTo>
                        <a:lnTo>
                          <a:pt x="88" y="28"/>
                        </a:lnTo>
                        <a:lnTo>
                          <a:pt x="102" y="30"/>
                        </a:lnTo>
                        <a:lnTo>
                          <a:pt x="110" y="34"/>
                        </a:lnTo>
                        <a:lnTo>
                          <a:pt x="116" y="38"/>
                        </a:lnTo>
                        <a:lnTo>
                          <a:pt x="118" y="42"/>
                        </a:lnTo>
                        <a:lnTo>
                          <a:pt x="120" y="50"/>
                        </a:lnTo>
                        <a:lnTo>
                          <a:pt x="118" y="58"/>
                        </a:lnTo>
                        <a:lnTo>
                          <a:pt x="116" y="64"/>
                        </a:lnTo>
                        <a:lnTo>
                          <a:pt x="104" y="76"/>
                        </a:lnTo>
                        <a:lnTo>
                          <a:pt x="98" y="82"/>
                        </a:lnTo>
                        <a:lnTo>
                          <a:pt x="94" y="86"/>
                        </a:lnTo>
                        <a:lnTo>
                          <a:pt x="92" y="90"/>
                        </a:lnTo>
                        <a:lnTo>
                          <a:pt x="92" y="98"/>
                        </a:lnTo>
                        <a:lnTo>
                          <a:pt x="92" y="110"/>
                        </a:lnTo>
                        <a:lnTo>
                          <a:pt x="84" y="112"/>
                        </a:lnTo>
                        <a:lnTo>
                          <a:pt x="78" y="110"/>
                        </a:lnTo>
                        <a:lnTo>
                          <a:pt x="78" y="120"/>
                        </a:lnTo>
                        <a:lnTo>
                          <a:pt x="78" y="122"/>
                        </a:lnTo>
                        <a:lnTo>
                          <a:pt x="78" y="126"/>
                        </a:lnTo>
                        <a:lnTo>
                          <a:pt x="72" y="128"/>
                        </a:lnTo>
                        <a:lnTo>
                          <a:pt x="66" y="130"/>
                        </a:lnTo>
                        <a:lnTo>
                          <a:pt x="64" y="132"/>
                        </a:lnTo>
                        <a:lnTo>
                          <a:pt x="62" y="136"/>
                        </a:lnTo>
                        <a:lnTo>
                          <a:pt x="58" y="140"/>
                        </a:lnTo>
                        <a:lnTo>
                          <a:pt x="56" y="144"/>
                        </a:lnTo>
                        <a:lnTo>
                          <a:pt x="44" y="146"/>
                        </a:lnTo>
                        <a:lnTo>
                          <a:pt x="36" y="148"/>
                        </a:lnTo>
                        <a:lnTo>
                          <a:pt x="30" y="148"/>
                        </a:lnTo>
                        <a:lnTo>
                          <a:pt x="20" y="150"/>
                        </a:lnTo>
                        <a:lnTo>
                          <a:pt x="0" y="126"/>
                        </a:lnTo>
                        <a:lnTo>
                          <a:pt x="0" y="118"/>
                        </a:lnTo>
                        <a:lnTo>
                          <a:pt x="50" y="74"/>
                        </a:lnTo>
                        <a:lnTo>
                          <a:pt x="50" y="40"/>
                        </a:lnTo>
                        <a:lnTo>
                          <a:pt x="42" y="34"/>
                        </a:lnTo>
                        <a:lnTo>
                          <a:pt x="66" y="0"/>
                        </a:lnTo>
                        <a:lnTo>
                          <a:pt x="6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1" name="íṧļîḋê"/>
                  <p:cNvSpPr/>
                  <p:nvPr/>
                </p:nvSpPr>
                <p:spPr bwMode="auto">
                  <a:xfrm>
                    <a:off x="5861423" y="3049455"/>
                    <a:ext cx="16526" cy="29422"/>
                  </a:xfrm>
                  <a:custGeom>
                    <a:avLst/>
                    <a:gdLst>
                      <a:gd name="T0" fmla="*/ 0 w 10"/>
                      <a:gd name="T1" fmla="*/ 2147483647 h 18"/>
                      <a:gd name="T2" fmla="*/ 2147483647 w 10"/>
                      <a:gd name="T3" fmla="*/ 0 h 18"/>
                      <a:gd name="T4" fmla="*/ 2147483647 w 10"/>
                      <a:gd name="T5" fmla="*/ 2147483647 h 18"/>
                      <a:gd name="T6" fmla="*/ 2147483647 w 10"/>
                      <a:gd name="T7" fmla="*/ 2147483647 h 18"/>
                      <a:gd name="T8" fmla="*/ 2147483647 w 10"/>
                      <a:gd name="T9" fmla="*/ 2147483647 h 18"/>
                      <a:gd name="T10" fmla="*/ 2147483647 w 10"/>
                      <a:gd name="T11" fmla="*/ 2147483647 h 18"/>
                      <a:gd name="T12" fmla="*/ 2147483647 w 10"/>
                      <a:gd name="T13" fmla="*/ 2147483647 h 18"/>
                      <a:gd name="T14" fmla="*/ 0 w 10"/>
                      <a:gd name="T15" fmla="*/ 2147483647 h 1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"/>
                      <a:gd name="T25" fmla="*/ 0 h 18"/>
                      <a:gd name="T26" fmla="*/ 10 w 10"/>
                      <a:gd name="T27" fmla="*/ 18 h 1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" h="18">
                        <a:moveTo>
                          <a:pt x="0" y="8"/>
                        </a:moveTo>
                        <a:lnTo>
                          <a:pt x="6" y="0"/>
                        </a:lnTo>
                        <a:lnTo>
                          <a:pt x="10" y="6"/>
                        </a:lnTo>
                        <a:lnTo>
                          <a:pt x="10" y="14"/>
                        </a:lnTo>
                        <a:lnTo>
                          <a:pt x="6" y="18"/>
                        </a:lnTo>
                        <a:lnTo>
                          <a:pt x="4" y="16"/>
                        </a:lnTo>
                        <a:lnTo>
                          <a:pt x="2" y="12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2" name="îşḻîḓè"/>
                  <p:cNvSpPr/>
                  <p:nvPr/>
                </p:nvSpPr>
                <p:spPr bwMode="auto">
                  <a:xfrm>
                    <a:off x="5729210" y="3063466"/>
                    <a:ext cx="155625" cy="81261"/>
                  </a:xfrm>
                  <a:custGeom>
                    <a:avLst/>
                    <a:gdLst>
                      <a:gd name="T0" fmla="*/ 2147483647 w 90"/>
                      <a:gd name="T1" fmla="*/ 2147483647 h 50"/>
                      <a:gd name="T2" fmla="*/ 2147483647 w 90"/>
                      <a:gd name="T3" fmla="*/ 2147483647 h 50"/>
                      <a:gd name="T4" fmla="*/ 2147483647 w 90"/>
                      <a:gd name="T5" fmla="*/ 2147483647 h 50"/>
                      <a:gd name="T6" fmla="*/ 2147483647 w 90"/>
                      <a:gd name="T7" fmla="*/ 2147483647 h 50"/>
                      <a:gd name="T8" fmla="*/ 2147483647 w 90"/>
                      <a:gd name="T9" fmla="*/ 2147483647 h 50"/>
                      <a:gd name="T10" fmla="*/ 2147483647 w 90"/>
                      <a:gd name="T11" fmla="*/ 2147483647 h 50"/>
                      <a:gd name="T12" fmla="*/ 2147483647 w 90"/>
                      <a:gd name="T13" fmla="*/ 0 h 50"/>
                      <a:gd name="T14" fmla="*/ 2147483647 w 90"/>
                      <a:gd name="T15" fmla="*/ 2147483647 h 50"/>
                      <a:gd name="T16" fmla="*/ 2147483647 w 90"/>
                      <a:gd name="T17" fmla="*/ 2147483647 h 50"/>
                      <a:gd name="T18" fmla="*/ 2147483647 w 90"/>
                      <a:gd name="T19" fmla="*/ 2147483647 h 50"/>
                      <a:gd name="T20" fmla="*/ 2147483647 w 90"/>
                      <a:gd name="T21" fmla="*/ 2147483647 h 50"/>
                      <a:gd name="T22" fmla="*/ 2147483647 w 90"/>
                      <a:gd name="T23" fmla="*/ 2147483647 h 50"/>
                      <a:gd name="T24" fmla="*/ 2147483647 w 90"/>
                      <a:gd name="T25" fmla="*/ 2147483647 h 50"/>
                      <a:gd name="T26" fmla="*/ 2147483647 w 90"/>
                      <a:gd name="T27" fmla="*/ 2147483647 h 50"/>
                      <a:gd name="T28" fmla="*/ 2147483647 w 90"/>
                      <a:gd name="T29" fmla="*/ 2147483647 h 50"/>
                      <a:gd name="T30" fmla="*/ 2147483647 w 90"/>
                      <a:gd name="T31" fmla="*/ 2147483647 h 50"/>
                      <a:gd name="T32" fmla="*/ 0 w 90"/>
                      <a:gd name="T33" fmla="*/ 2147483647 h 50"/>
                      <a:gd name="T34" fmla="*/ 2147483647 w 90"/>
                      <a:gd name="T35" fmla="*/ 2147483647 h 50"/>
                      <a:gd name="T36" fmla="*/ 2147483647 w 90"/>
                      <a:gd name="T37" fmla="*/ 2147483647 h 50"/>
                      <a:gd name="T38" fmla="*/ 2147483647 w 90"/>
                      <a:gd name="T39" fmla="*/ 2147483647 h 50"/>
                      <a:gd name="T40" fmla="*/ 2147483647 w 90"/>
                      <a:gd name="T41" fmla="*/ 2147483647 h 5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0"/>
                      <a:gd name="T64" fmla="*/ 0 h 50"/>
                      <a:gd name="T65" fmla="*/ 90 w 90"/>
                      <a:gd name="T66" fmla="*/ 50 h 5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0" h="50">
                        <a:moveTo>
                          <a:pt x="66" y="50"/>
                        </a:moveTo>
                        <a:lnTo>
                          <a:pt x="90" y="16"/>
                        </a:lnTo>
                        <a:lnTo>
                          <a:pt x="86" y="6"/>
                        </a:lnTo>
                        <a:lnTo>
                          <a:pt x="82" y="10"/>
                        </a:lnTo>
                        <a:lnTo>
                          <a:pt x="80" y="8"/>
                        </a:lnTo>
                        <a:lnTo>
                          <a:pt x="78" y="4"/>
                        </a:lnTo>
                        <a:lnTo>
                          <a:pt x="76" y="0"/>
                        </a:lnTo>
                        <a:lnTo>
                          <a:pt x="66" y="12"/>
                        </a:lnTo>
                        <a:lnTo>
                          <a:pt x="58" y="22"/>
                        </a:lnTo>
                        <a:lnTo>
                          <a:pt x="52" y="28"/>
                        </a:lnTo>
                        <a:lnTo>
                          <a:pt x="44" y="30"/>
                        </a:lnTo>
                        <a:lnTo>
                          <a:pt x="36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2" y="30"/>
                        </a:lnTo>
                        <a:lnTo>
                          <a:pt x="2" y="22"/>
                        </a:lnTo>
                        <a:lnTo>
                          <a:pt x="0" y="28"/>
                        </a:lnTo>
                        <a:lnTo>
                          <a:pt x="10" y="36"/>
                        </a:lnTo>
                        <a:lnTo>
                          <a:pt x="22" y="40"/>
                        </a:lnTo>
                        <a:lnTo>
                          <a:pt x="22" y="48"/>
                        </a:lnTo>
                        <a:lnTo>
                          <a:pt x="66" y="5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3" name="íṥ1iḋé"/>
                  <p:cNvSpPr/>
                  <p:nvPr/>
                </p:nvSpPr>
                <p:spPr bwMode="auto">
                  <a:xfrm>
                    <a:off x="5519874" y="3286233"/>
                    <a:ext cx="286460" cy="176534"/>
                  </a:xfrm>
                  <a:custGeom>
                    <a:avLst/>
                    <a:gdLst>
                      <a:gd name="T0" fmla="*/ 2147483647 w 164"/>
                      <a:gd name="T1" fmla="*/ 2147483647 h 106"/>
                      <a:gd name="T2" fmla="*/ 2147483647 w 164"/>
                      <a:gd name="T3" fmla="*/ 2147483647 h 106"/>
                      <a:gd name="T4" fmla="*/ 2147483647 w 164"/>
                      <a:gd name="T5" fmla="*/ 0 h 106"/>
                      <a:gd name="T6" fmla="*/ 2147483647 w 164"/>
                      <a:gd name="T7" fmla="*/ 2147483647 h 106"/>
                      <a:gd name="T8" fmla="*/ 2147483647 w 164"/>
                      <a:gd name="T9" fmla="*/ 2147483647 h 106"/>
                      <a:gd name="T10" fmla="*/ 2147483647 w 164"/>
                      <a:gd name="T11" fmla="*/ 2147483647 h 106"/>
                      <a:gd name="T12" fmla="*/ 2147483647 w 164"/>
                      <a:gd name="T13" fmla="*/ 2147483647 h 106"/>
                      <a:gd name="T14" fmla="*/ 2147483647 w 164"/>
                      <a:gd name="T15" fmla="*/ 2147483647 h 106"/>
                      <a:gd name="T16" fmla="*/ 2147483647 w 164"/>
                      <a:gd name="T17" fmla="*/ 2147483647 h 106"/>
                      <a:gd name="T18" fmla="*/ 2147483647 w 164"/>
                      <a:gd name="T19" fmla="*/ 2147483647 h 106"/>
                      <a:gd name="T20" fmla="*/ 2147483647 w 164"/>
                      <a:gd name="T21" fmla="*/ 2147483647 h 106"/>
                      <a:gd name="T22" fmla="*/ 2147483647 w 164"/>
                      <a:gd name="T23" fmla="*/ 2147483647 h 106"/>
                      <a:gd name="T24" fmla="*/ 2147483647 w 164"/>
                      <a:gd name="T25" fmla="*/ 2147483647 h 106"/>
                      <a:gd name="T26" fmla="*/ 2147483647 w 164"/>
                      <a:gd name="T27" fmla="*/ 2147483647 h 106"/>
                      <a:gd name="T28" fmla="*/ 2147483647 w 164"/>
                      <a:gd name="T29" fmla="*/ 2147483647 h 106"/>
                      <a:gd name="T30" fmla="*/ 2147483647 w 164"/>
                      <a:gd name="T31" fmla="*/ 2147483647 h 106"/>
                      <a:gd name="T32" fmla="*/ 0 w 164"/>
                      <a:gd name="T33" fmla="*/ 2147483647 h 106"/>
                      <a:gd name="T34" fmla="*/ 2147483647 w 164"/>
                      <a:gd name="T35" fmla="*/ 2147483647 h 106"/>
                      <a:gd name="T36" fmla="*/ 2147483647 w 164"/>
                      <a:gd name="T37" fmla="*/ 2147483647 h 106"/>
                      <a:gd name="T38" fmla="*/ 2147483647 w 164"/>
                      <a:gd name="T39" fmla="*/ 2147483647 h 106"/>
                      <a:gd name="T40" fmla="*/ 2147483647 w 164"/>
                      <a:gd name="T41" fmla="*/ 2147483647 h 106"/>
                      <a:gd name="T42" fmla="*/ 2147483647 w 164"/>
                      <a:gd name="T43" fmla="*/ 2147483647 h 106"/>
                      <a:gd name="T44" fmla="*/ 2147483647 w 164"/>
                      <a:gd name="T45" fmla="*/ 2147483647 h 106"/>
                      <a:gd name="T46" fmla="*/ 2147483647 w 164"/>
                      <a:gd name="T47" fmla="*/ 2147483647 h 106"/>
                      <a:gd name="T48" fmla="*/ 2147483647 w 164"/>
                      <a:gd name="T49" fmla="*/ 2147483647 h 106"/>
                      <a:gd name="T50" fmla="*/ 2147483647 w 164"/>
                      <a:gd name="T51" fmla="*/ 2147483647 h 106"/>
                      <a:gd name="T52" fmla="*/ 2147483647 w 164"/>
                      <a:gd name="T53" fmla="*/ 2147483647 h 106"/>
                      <a:gd name="T54" fmla="*/ 2147483647 w 164"/>
                      <a:gd name="T55" fmla="*/ 2147483647 h 106"/>
                      <a:gd name="T56" fmla="*/ 2147483647 w 164"/>
                      <a:gd name="T57" fmla="*/ 2147483647 h 106"/>
                      <a:gd name="T58" fmla="*/ 2147483647 w 164"/>
                      <a:gd name="T59" fmla="*/ 2147483647 h 106"/>
                      <a:gd name="T60" fmla="*/ 2147483647 w 164"/>
                      <a:gd name="T61" fmla="*/ 2147483647 h 106"/>
                      <a:gd name="T62" fmla="*/ 2147483647 w 164"/>
                      <a:gd name="T63" fmla="*/ 2147483647 h 106"/>
                      <a:gd name="T64" fmla="*/ 2147483647 w 164"/>
                      <a:gd name="T65" fmla="*/ 2147483647 h 106"/>
                      <a:gd name="T66" fmla="*/ 2147483647 w 164"/>
                      <a:gd name="T67" fmla="*/ 2147483647 h 106"/>
                      <a:gd name="T68" fmla="*/ 2147483647 w 164"/>
                      <a:gd name="T69" fmla="*/ 2147483647 h 106"/>
                      <a:gd name="T70" fmla="*/ 2147483647 w 164"/>
                      <a:gd name="T71" fmla="*/ 2147483647 h 106"/>
                      <a:gd name="T72" fmla="*/ 2147483647 w 164"/>
                      <a:gd name="T73" fmla="*/ 2147483647 h 106"/>
                      <a:gd name="T74" fmla="*/ 2147483647 w 164"/>
                      <a:gd name="T75" fmla="*/ 2147483647 h 106"/>
                      <a:gd name="T76" fmla="*/ 2147483647 w 164"/>
                      <a:gd name="T77" fmla="*/ 2147483647 h 106"/>
                      <a:gd name="T78" fmla="*/ 2147483647 w 164"/>
                      <a:gd name="T79" fmla="*/ 2147483647 h 106"/>
                      <a:gd name="T80" fmla="*/ 2147483647 w 164"/>
                      <a:gd name="T81" fmla="*/ 2147483647 h 10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64"/>
                      <a:gd name="T124" fmla="*/ 0 h 106"/>
                      <a:gd name="T125" fmla="*/ 164 w 164"/>
                      <a:gd name="T126" fmla="*/ 106 h 10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64" h="106">
                        <a:moveTo>
                          <a:pt x="164" y="32"/>
                        </a:moveTo>
                        <a:lnTo>
                          <a:pt x="144" y="8"/>
                        </a:lnTo>
                        <a:lnTo>
                          <a:pt x="144" y="0"/>
                        </a:lnTo>
                        <a:lnTo>
                          <a:pt x="96" y="12"/>
                        </a:lnTo>
                        <a:lnTo>
                          <a:pt x="52" y="56"/>
                        </a:lnTo>
                        <a:lnTo>
                          <a:pt x="50" y="34"/>
                        </a:lnTo>
                        <a:lnTo>
                          <a:pt x="30" y="28"/>
                        </a:lnTo>
                        <a:lnTo>
                          <a:pt x="26" y="26"/>
                        </a:lnTo>
                        <a:lnTo>
                          <a:pt x="24" y="28"/>
                        </a:lnTo>
                        <a:lnTo>
                          <a:pt x="18" y="26"/>
                        </a:lnTo>
                        <a:lnTo>
                          <a:pt x="14" y="22"/>
                        </a:lnTo>
                        <a:lnTo>
                          <a:pt x="12" y="24"/>
                        </a:lnTo>
                        <a:lnTo>
                          <a:pt x="10" y="28"/>
                        </a:lnTo>
                        <a:lnTo>
                          <a:pt x="8" y="34"/>
                        </a:lnTo>
                        <a:lnTo>
                          <a:pt x="6" y="38"/>
                        </a:lnTo>
                        <a:lnTo>
                          <a:pt x="4" y="46"/>
                        </a:lnTo>
                        <a:lnTo>
                          <a:pt x="0" y="54"/>
                        </a:lnTo>
                        <a:lnTo>
                          <a:pt x="10" y="78"/>
                        </a:lnTo>
                        <a:lnTo>
                          <a:pt x="14" y="92"/>
                        </a:lnTo>
                        <a:lnTo>
                          <a:pt x="14" y="106"/>
                        </a:lnTo>
                        <a:lnTo>
                          <a:pt x="20" y="106"/>
                        </a:lnTo>
                        <a:lnTo>
                          <a:pt x="30" y="106"/>
                        </a:lnTo>
                        <a:lnTo>
                          <a:pt x="40" y="102"/>
                        </a:lnTo>
                        <a:lnTo>
                          <a:pt x="44" y="98"/>
                        </a:lnTo>
                        <a:lnTo>
                          <a:pt x="52" y="94"/>
                        </a:lnTo>
                        <a:lnTo>
                          <a:pt x="66" y="90"/>
                        </a:lnTo>
                        <a:lnTo>
                          <a:pt x="76" y="88"/>
                        </a:lnTo>
                        <a:lnTo>
                          <a:pt x="86" y="84"/>
                        </a:lnTo>
                        <a:lnTo>
                          <a:pt x="96" y="82"/>
                        </a:lnTo>
                        <a:lnTo>
                          <a:pt x="100" y="78"/>
                        </a:lnTo>
                        <a:lnTo>
                          <a:pt x="104" y="76"/>
                        </a:lnTo>
                        <a:lnTo>
                          <a:pt x="106" y="70"/>
                        </a:lnTo>
                        <a:lnTo>
                          <a:pt x="112" y="68"/>
                        </a:lnTo>
                        <a:lnTo>
                          <a:pt x="130" y="64"/>
                        </a:lnTo>
                        <a:lnTo>
                          <a:pt x="140" y="60"/>
                        </a:lnTo>
                        <a:lnTo>
                          <a:pt x="150" y="54"/>
                        </a:lnTo>
                        <a:lnTo>
                          <a:pt x="152" y="50"/>
                        </a:lnTo>
                        <a:lnTo>
                          <a:pt x="154" y="44"/>
                        </a:lnTo>
                        <a:lnTo>
                          <a:pt x="158" y="36"/>
                        </a:lnTo>
                        <a:lnTo>
                          <a:pt x="160" y="34"/>
                        </a:lnTo>
                        <a:lnTo>
                          <a:pt x="164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4" name="íṣ1iḍè"/>
                  <p:cNvSpPr/>
                  <p:nvPr/>
                </p:nvSpPr>
                <p:spPr bwMode="auto">
                  <a:xfrm>
                    <a:off x="5591489" y="2941573"/>
                    <a:ext cx="72993" cy="46234"/>
                  </a:xfrm>
                  <a:custGeom>
                    <a:avLst/>
                    <a:gdLst>
                      <a:gd name="T0" fmla="*/ 2147483647 w 42"/>
                      <a:gd name="T1" fmla="*/ 2147483647 h 28"/>
                      <a:gd name="T2" fmla="*/ 2147483647 w 42"/>
                      <a:gd name="T3" fmla="*/ 2147483647 h 28"/>
                      <a:gd name="T4" fmla="*/ 2147483647 w 42"/>
                      <a:gd name="T5" fmla="*/ 2147483647 h 28"/>
                      <a:gd name="T6" fmla="*/ 2147483647 w 42"/>
                      <a:gd name="T7" fmla="*/ 2147483647 h 28"/>
                      <a:gd name="T8" fmla="*/ 0 w 42"/>
                      <a:gd name="T9" fmla="*/ 2147483647 h 28"/>
                      <a:gd name="T10" fmla="*/ 2147483647 w 42"/>
                      <a:gd name="T11" fmla="*/ 2147483647 h 28"/>
                      <a:gd name="T12" fmla="*/ 2147483647 w 42"/>
                      <a:gd name="T13" fmla="*/ 2147483647 h 28"/>
                      <a:gd name="T14" fmla="*/ 2147483647 w 42"/>
                      <a:gd name="T15" fmla="*/ 0 h 28"/>
                      <a:gd name="T16" fmla="*/ 2147483647 w 42"/>
                      <a:gd name="T17" fmla="*/ 0 h 28"/>
                      <a:gd name="T18" fmla="*/ 2147483647 w 42"/>
                      <a:gd name="T19" fmla="*/ 0 h 28"/>
                      <a:gd name="T20" fmla="*/ 2147483647 w 42"/>
                      <a:gd name="T21" fmla="*/ 2147483647 h 28"/>
                      <a:gd name="T22" fmla="*/ 2147483647 w 42"/>
                      <a:gd name="T23" fmla="*/ 0 h 28"/>
                      <a:gd name="T24" fmla="*/ 2147483647 w 42"/>
                      <a:gd name="T25" fmla="*/ 2147483647 h 28"/>
                      <a:gd name="T26" fmla="*/ 2147483647 w 42"/>
                      <a:gd name="T27" fmla="*/ 2147483647 h 28"/>
                      <a:gd name="T28" fmla="*/ 2147483647 w 42"/>
                      <a:gd name="T29" fmla="*/ 2147483647 h 28"/>
                      <a:gd name="T30" fmla="*/ 2147483647 w 42"/>
                      <a:gd name="T31" fmla="*/ 2147483647 h 28"/>
                      <a:gd name="T32" fmla="*/ 2147483647 w 42"/>
                      <a:gd name="T33" fmla="*/ 2147483647 h 28"/>
                      <a:gd name="T34" fmla="*/ 2147483647 w 42"/>
                      <a:gd name="T35" fmla="*/ 2147483647 h 28"/>
                      <a:gd name="T36" fmla="*/ 2147483647 w 42"/>
                      <a:gd name="T37" fmla="*/ 2147483647 h 28"/>
                      <a:gd name="T38" fmla="*/ 2147483647 w 42"/>
                      <a:gd name="T39" fmla="*/ 2147483647 h 2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42"/>
                      <a:gd name="T61" fmla="*/ 0 h 28"/>
                      <a:gd name="T62" fmla="*/ 42 w 42"/>
                      <a:gd name="T63" fmla="*/ 28 h 2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42" h="28">
                        <a:moveTo>
                          <a:pt x="42" y="28"/>
                        </a:moveTo>
                        <a:lnTo>
                          <a:pt x="24" y="28"/>
                        </a:lnTo>
                        <a:lnTo>
                          <a:pt x="20" y="24"/>
                        </a:lnTo>
                        <a:lnTo>
                          <a:pt x="16" y="22"/>
                        </a:lnTo>
                        <a:lnTo>
                          <a:pt x="0" y="18"/>
                        </a:lnTo>
                        <a:lnTo>
                          <a:pt x="4" y="10"/>
                        </a:lnTo>
                        <a:lnTo>
                          <a:pt x="8" y="4"/>
                        </a:lnTo>
                        <a:lnTo>
                          <a:pt x="12" y="0"/>
                        </a:lnTo>
                        <a:lnTo>
                          <a:pt x="18" y="0"/>
                        </a:lnTo>
                        <a:lnTo>
                          <a:pt x="22" y="0"/>
                        </a:lnTo>
                        <a:lnTo>
                          <a:pt x="26" y="2"/>
                        </a:lnTo>
                        <a:lnTo>
                          <a:pt x="28" y="0"/>
                        </a:lnTo>
                        <a:lnTo>
                          <a:pt x="30" y="2"/>
                        </a:lnTo>
                        <a:lnTo>
                          <a:pt x="24" y="4"/>
                        </a:lnTo>
                        <a:lnTo>
                          <a:pt x="26" y="10"/>
                        </a:lnTo>
                        <a:lnTo>
                          <a:pt x="28" y="14"/>
                        </a:lnTo>
                        <a:lnTo>
                          <a:pt x="38" y="20"/>
                        </a:lnTo>
                        <a:lnTo>
                          <a:pt x="40" y="24"/>
                        </a:lnTo>
                        <a:lnTo>
                          <a:pt x="42" y="26"/>
                        </a:lnTo>
                        <a:lnTo>
                          <a:pt x="42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5" name="ïṡļiḋe"/>
                  <p:cNvSpPr/>
                  <p:nvPr/>
                </p:nvSpPr>
                <p:spPr bwMode="auto">
                  <a:xfrm>
                    <a:off x="5481312" y="2638945"/>
                    <a:ext cx="579809" cy="441333"/>
                  </a:xfrm>
                  <a:custGeom>
                    <a:avLst/>
                    <a:gdLst>
                      <a:gd name="T0" fmla="*/ 2147483647 w 332"/>
                      <a:gd name="T1" fmla="*/ 2147483647 h 266"/>
                      <a:gd name="T2" fmla="*/ 2147483647 w 332"/>
                      <a:gd name="T3" fmla="*/ 2147483647 h 266"/>
                      <a:gd name="T4" fmla="*/ 2147483647 w 332"/>
                      <a:gd name="T5" fmla="*/ 2147483647 h 266"/>
                      <a:gd name="T6" fmla="*/ 2147483647 w 332"/>
                      <a:gd name="T7" fmla="*/ 2147483647 h 266"/>
                      <a:gd name="T8" fmla="*/ 2147483647 w 332"/>
                      <a:gd name="T9" fmla="*/ 2147483647 h 266"/>
                      <a:gd name="T10" fmla="*/ 2147483647 w 332"/>
                      <a:gd name="T11" fmla="*/ 2147483647 h 266"/>
                      <a:gd name="T12" fmla="*/ 2147483647 w 332"/>
                      <a:gd name="T13" fmla="*/ 2147483647 h 266"/>
                      <a:gd name="T14" fmla="*/ 2147483647 w 332"/>
                      <a:gd name="T15" fmla="*/ 2147483647 h 266"/>
                      <a:gd name="T16" fmla="*/ 2147483647 w 332"/>
                      <a:gd name="T17" fmla="*/ 2147483647 h 266"/>
                      <a:gd name="T18" fmla="*/ 2147483647 w 332"/>
                      <a:gd name="T19" fmla="*/ 2147483647 h 266"/>
                      <a:gd name="T20" fmla="*/ 2147483647 w 332"/>
                      <a:gd name="T21" fmla="*/ 2147483647 h 266"/>
                      <a:gd name="T22" fmla="*/ 2147483647 w 332"/>
                      <a:gd name="T23" fmla="*/ 2147483647 h 266"/>
                      <a:gd name="T24" fmla="*/ 2147483647 w 332"/>
                      <a:gd name="T25" fmla="*/ 2147483647 h 266"/>
                      <a:gd name="T26" fmla="*/ 2147483647 w 332"/>
                      <a:gd name="T27" fmla="*/ 2147483647 h 266"/>
                      <a:gd name="T28" fmla="*/ 2147483647 w 332"/>
                      <a:gd name="T29" fmla="*/ 2147483647 h 266"/>
                      <a:gd name="T30" fmla="*/ 2147483647 w 332"/>
                      <a:gd name="T31" fmla="*/ 2147483647 h 266"/>
                      <a:gd name="T32" fmla="*/ 2147483647 w 332"/>
                      <a:gd name="T33" fmla="*/ 2147483647 h 266"/>
                      <a:gd name="T34" fmla="*/ 2147483647 w 332"/>
                      <a:gd name="T35" fmla="*/ 2147483647 h 266"/>
                      <a:gd name="T36" fmla="*/ 2147483647 w 332"/>
                      <a:gd name="T37" fmla="*/ 2147483647 h 266"/>
                      <a:gd name="T38" fmla="*/ 2147483647 w 332"/>
                      <a:gd name="T39" fmla="*/ 2147483647 h 266"/>
                      <a:gd name="T40" fmla="*/ 2147483647 w 332"/>
                      <a:gd name="T41" fmla="*/ 2147483647 h 266"/>
                      <a:gd name="T42" fmla="*/ 2147483647 w 332"/>
                      <a:gd name="T43" fmla="*/ 2147483647 h 266"/>
                      <a:gd name="T44" fmla="*/ 2147483647 w 332"/>
                      <a:gd name="T45" fmla="*/ 2147483647 h 266"/>
                      <a:gd name="T46" fmla="*/ 2147483647 w 332"/>
                      <a:gd name="T47" fmla="*/ 2147483647 h 266"/>
                      <a:gd name="T48" fmla="*/ 2147483647 w 332"/>
                      <a:gd name="T49" fmla="*/ 2147483647 h 266"/>
                      <a:gd name="T50" fmla="*/ 2147483647 w 332"/>
                      <a:gd name="T51" fmla="*/ 2147483647 h 266"/>
                      <a:gd name="T52" fmla="*/ 2147483647 w 332"/>
                      <a:gd name="T53" fmla="*/ 2147483647 h 266"/>
                      <a:gd name="T54" fmla="*/ 2147483647 w 332"/>
                      <a:gd name="T55" fmla="*/ 2147483647 h 266"/>
                      <a:gd name="T56" fmla="*/ 2147483647 w 332"/>
                      <a:gd name="T57" fmla="*/ 2147483647 h 266"/>
                      <a:gd name="T58" fmla="*/ 2147483647 w 332"/>
                      <a:gd name="T59" fmla="*/ 2147483647 h 266"/>
                      <a:gd name="T60" fmla="*/ 2147483647 w 332"/>
                      <a:gd name="T61" fmla="*/ 2147483647 h 266"/>
                      <a:gd name="T62" fmla="*/ 2147483647 w 332"/>
                      <a:gd name="T63" fmla="*/ 2147483647 h 266"/>
                      <a:gd name="T64" fmla="*/ 2147483647 w 332"/>
                      <a:gd name="T65" fmla="*/ 0 h 266"/>
                      <a:gd name="T66" fmla="*/ 0 w 332"/>
                      <a:gd name="T67" fmla="*/ 2147483647 h 266"/>
                      <a:gd name="T68" fmla="*/ 2147483647 w 332"/>
                      <a:gd name="T69" fmla="*/ 2147483647 h 266"/>
                      <a:gd name="T70" fmla="*/ 2147483647 w 332"/>
                      <a:gd name="T71" fmla="*/ 2147483647 h 266"/>
                      <a:gd name="T72" fmla="*/ 2147483647 w 332"/>
                      <a:gd name="T73" fmla="*/ 2147483647 h 266"/>
                      <a:gd name="T74" fmla="*/ 2147483647 w 332"/>
                      <a:gd name="T75" fmla="*/ 2147483647 h 266"/>
                      <a:gd name="T76" fmla="*/ 2147483647 w 332"/>
                      <a:gd name="T77" fmla="*/ 2147483647 h 266"/>
                      <a:gd name="T78" fmla="*/ 2147483647 w 332"/>
                      <a:gd name="T79" fmla="*/ 2147483647 h 266"/>
                      <a:gd name="T80" fmla="*/ 2147483647 w 332"/>
                      <a:gd name="T81" fmla="*/ 2147483647 h 266"/>
                      <a:gd name="T82" fmla="*/ 2147483647 w 332"/>
                      <a:gd name="T83" fmla="*/ 2147483647 h 26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332"/>
                      <a:gd name="T127" fmla="*/ 0 h 266"/>
                      <a:gd name="T128" fmla="*/ 332 w 332"/>
                      <a:gd name="T129" fmla="*/ 266 h 26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332" h="266">
                        <a:moveTo>
                          <a:pt x="94" y="184"/>
                        </a:moveTo>
                        <a:lnTo>
                          <a:pt x="98" y="180"/>
                        </a:lnTo>
                        <a:lnTo>
                          <a:pt x="100" y="172"/>
                        </a:lnTo>
                        <a:lnTo>
                          <a:pt x="112" y="180"/>
                        </a:lnTo>
                        <a:lnTo>
                          <a:pt x="122" y="190"/>
                        </a:lnTo>
                        <a:lnTo>
                          <a:pt x="144" y="212"/>
                        </a:lnTo>
                        <a:lnTo>
                          <a:pt x="154" y="222"/>
                        </a:lnTo>
                        <a:lnTo>
                          <a:pt x="166" y="230"/>
                        </a:lnTo>
                        <a:lnTo>
                          <a:pt x="180" y="238"/>
                        </a:lnTo>
                        <a:lnTo>
                          <a:pt x="188" y="238"/>
                        </a:lnTo>
                        <a:lnTo>
                          <a:pt x="198" y="240"/>
                        </a:lnTo>
                        <a:lnTo>
                          <a:pt x="206" y="238"/>
                        </a:lnTo>
                        <a:lnTo>
                          <a:pt x="214" y="234"/>
                        </a:lnTo>
                        <a:lnTo>
                          <a:pt x="222" y="230"/>
                        </a:lnTo>
                        <a:lnTo>
                          <a:pt x="228" y="228"/>
                        </a:lnTo>
                        <a:lnTo>
                          <a:pt x="234" y="228"/>
                        </a:lnTo>
                        <a:lnTo>
                          <a:pt x="236" y="230"/>
                        </a:lnTo>
                        <a:lnTo>
                          <a:pt x="236" y="234"/>
                        </a:lnTo>
                        <a:lnTo>
                          <a:pt x="238" y="240"/>
                        </a:lnTo>
                        <a:lnTo>
                          <a:pt x="236" y="246"/>
                        </a:lnTo>
                        <a:lnTo>
                          <a:pt x="240" y="248"/>
                        </a:lnTo>
                        <a:lnTo>
                          <a:pt x="246" y="252"/>
                        </a:lnTo>
                        <a:lnTo>
                          <a:pt x="262" y="258"/>
                        </a:lnTo>
                        <a:lnTo>
                          <a:pt x="282" y="264"/>
                        </a:lnTo>
                        <a:lnTo>
                          <a:pt x="294" y="266"/>
                        </a:lnTo>
                        <a:lnTo>
                          <a:pt x="302" y="266"/>
                        </a:lnTo>
                        <a:lnTo>
                          <a:pt x="308" y="266"/>
                        </a:lnTo>
                        <a:lnTo>
                          <a:pt x="308" y="258"/>
                        </a:lnTo>
                        <a:lnTo>
                          <a:pt x="310" y="254"/>
                        </a:lnTo>
                        <a:lnTo>
                          <a:pt x="312" y="248"/>
                        </a:lnTo>
                        <a:lnTo>
                          <a:pt x="316" y="246"/>
                        </a:lnTo>
                        <a:lnTo>
                          <a:pt x="326" y="240"/>
                        </a:lnTo>
                        <a:lnTo>
                          <a:pt x="330" y="238"/>
                        </a:lnTo>
                        <a:lnTo>
                          <a:pt x="332" y="234"/>
                        </a:lnTo>
                        <a:lnTo>
                          <a:pt x="328" y="230"/>
                        </a:lnTo>
                        <a:lnTo>
                          <a:pt x="322" y="226"/>
                        </a:lnTo>
                        <a:lnTo>
                          <a:pt x="320" y="218"/>
                        </a:lnTo>
                        <a:lnTo>
                          <a:pt x="318" y="212"/>
                        </a:lnTo>
                        <a:lnTo>
                          <a:pt x="314" y="210"/>
                        </a:lnTo>
                        <a:lnTo>
                          <a:pt x="310" y="210"/>
                        </a:lnTo>
                        <a:lnTo>
                          <a:pt x="304" y="204"/>
                        </a:lnTo>
                        <a:lnTo>
                          <a:pt x="298" y="196"/>
                        </a:lnTo>
                        <a:lnTo>
                          <a:pt x="292" y="192"/>
                        </a:lnTo>
                        <a:lnTo>
                          <a:pt x="286" y="190"/>
                        </a:lnTo>
                        <a:lnTo>
                          <a:pt x="282" y="186"/>
                        </a:lnTo>
                        <a:lnTo>
                          <a:pt x="282" y="182"/>
                        </a:lnTo>
                        <a:lnTo>
                          <a:pt x="284" y="178"/>
                        </a:lnTo>
                        <a:lnTo>
                          <a:pt x="288" y="172"/>
                        </a:lnTo>
                        <a:lnTo>
                          <a:pt x="294" y="164"/>
                        </a:lnTo>
                        <a:lnTo>
                          <a:pt x="296" y="162"/>
                        </a:lnTo>
                        <a:lnTo>
                          <a:pt x="296" y="158"/>
                        </a:lnTo>
                        <a:lnTo>
                          <a:pt x="288" y="156"/>
                        </a:lnTo>
                        <a:lnTo>
                          <a:pt x="282" y="152"/>
                        </a:lnTo>
                        <a:lnTo>
                          <a:pt x="280" y="148"/>
                        </a:lnTo>
                        <a:lnTo>
                          <a:pt x="278" y="142"/>
                        </a:lnTo>
                        <a:lnTo>
                          <a:pt x="274" y="130"/>
                        </a:lnTo>
                        <a:lnTo>
                          <a:pt x="270" y="118"/>
                        </a:lnTo>
                        <a:lnTo>
                          <a:pt x="270" y="110"/>
                        </a:lnTo>
                        <a:lnTo>
                          <a:pt x="270" y="104"/>
                        </a:lnTo>
                        <a:lnTo>
                          <a:pt x="272" y="94"/>
                        </a:lnTo>
                        <a:lnTo>
                          <a:pt x="274" y="84"/>
                        </a:lnTo>
                        <a:lnTo>
                          <a:pt x="274" y="76"/>
                        </a:lnTo>
                        <a:lnTo>
                          <a:pt x="274" y="72"/>
                        </a:lnTo>
                        <a:lnTo>
                          <a:pt x="272" y="68"/>
                        </a:lnTo>
                        <a:lnTo>
                          <a:pt x="268" y="64"/>
                        </a:lnTo>
                        <a:lnTo>
                          <a:pt x="264" y="62"/>
                        </a:lnTo>
                        <a:lnTo>
                          <a:pt x="256" y="60"/>
                        </a:lnTo>
                        <a:lnTo>
                          <a:pt x="250" y="56"/>
                        </a:lnTo>
                        <a:lnTo>
                          <a:pt x="226" y="40"/>
                        </a:lnTo>
                        <a:lnTo>
                          <a:pt x="210" y="32"/>
                        </a:lnTo>
                        <a:lnTo>
                          <a:pt x="200" y="28"/>
                        </a:lnTo>
                        <a:lnTo>
                          <a:pt x="194" y="28"/>
                        </a:lnTo>
                        <a:lnTo>
                          <a:pt x="184" y="30"/>
                        </a:lnTo>
                        <a:lnTo>
                          <a:pt x="174" y="32"/>
                        </a:lnTo>
                        <a:lnTo>
                          <a:pt x="162" y="42"/>
                        </a:lnTo>
                        <a:lnTo>
                          <a:pt x="156" y="46"/>
                        </a:lnTo>
                        <a:lnTo>
                          <a:pt x="148" y="50"/>
                        </a:lnTo>
                        <a:lnTo>
                          <a:pt x="140" y="54"/>
                        </a:lnTo>
                        <a:lnTo>
                          <a:pt x="126" y="54"/>
                        </a:lnTo>
                        <a:lnTo>
                          <a:pt x="112" y="52"/>
                        </a:lnTo>
                        <a:lnTo>
                          <a:pt x="94" y="46"/>
                        </a:lnTo>
                        <a:lnTo>
                          <a:pt x="88" y="40"/>
                        </a:lnTo>
                        <a:lnTo>
                          <a:pt x="82" y="34"/>
                        </a:lnTo>
                        <a:lnTo>
                          <a:pt x="78" y="30"/>
                        </a:lnTo>
                        <a:lnTo>
                          <a:pt x="76" y="26"/>
                        </a:lnTo>
                        <a:lnTo>
                          <a:pt x="68" y="22"/>
                        </a:lnTo>
                        <a:lnTo>
                          <a:pt x="64" y="18"/>
                        </a:lnTo>
                        <a:lnTo>
                          <a:pt x="64" y="12"/>
                        </a:lnTo>
                        <a:lnTo>
                          <a:pt x="62" y="4"/>
                        </a:lnTo>
                        <a:lnTo>
                          <a:pt x="54" y="4"/>
                        </a:lnTo>
                        <a:lnTo>
                          <a:pt x="44" y="14"/>
                        </a:lnTo>
                        <a:lnTo>
                          <a:pt x="36" y="20"/>
                        </a:lnTo>
                        <a:lnTo>
                          <a:pt x="32" y="20"/>
                        </a:lnTo>
                        <a:lnTo>
                          <a:pt x="28" y="22"/>
                        </a:lnTo>
                        <a:lnTo>
                          <a:pt x="24" y="22"/>
                        </a:lnTo>
                        <a:lnTo>
                          <a:pt x="18" y="18"/>
                        </a:lnTo>
                        <a:lnTo>
                          <a:pt x="14" y="12"/>
                        </a:lnTo>
                        <a:lnTo>
                          <a:pt x="8" y="4"/>
                        </a:lnTo>
                        <a:lnTo>
                          <a:pt x="4" y="0"/>
                        </a:lnTo>
                        <a:lnTo>
                          <a:pt x="4" y="4"/>
                        </a:lnTo>
                        <a:lnTo>
                          <a:pt x="2" y="12"/>
                        </a:lnTo>
                        <a:lnTo>
                          <a:pt x="0" y="12"/>
                        </a:lnTo>
                        <a:lnTo>
                          <a:pt x="2" y="22"/>
                        </a:lnTo>
                        <a:lnTo>
                          <a:pt x="4" y="30"/>
                        </a:lnTo>
                        <a:lnTo>
                          <a:pt x="6" y="40"/>
                        </a:lnTo>
                        <a:lnTo>
                          <a:pt x="8" y="52"/>
                        </a:lnTo>
                        <a:lnTo>
                          <a:pt x="14" y="52"/>
                        </a:lnTo>
                        <a:lnTo>
                          <a:pt x="18" y="62"/>
                        </a:lnTo>
                        <a:lnTo>
                          <a:pt x="26" y="70"/>
                        </a:lnTo>
                        <a:lnTo>
                          <a:pt x="36" y="74"/>
                        </a:lnTo>
                        <a:lnTo>
                          <a:pt x="46" y="78"/>
                        </a:lnTo>
                        <a:lnTo>
                          <a:pt x="40" y="90"/>
                        </a:lnTo>
                        <a:lnTo>
                          <a:pt x="38" y="98"/>
                        </a:lnTo>
                        <a:lnTo>
                          <a:pt x="36" y="106"/>
                        </a:lnTo>
                        <a:lnTo>
                          <a:pt x="38" y="112"/>
                        </a:lnTo>
                        <a:lnTo>
                          <a:pt x="40" y="118"/>
                        </a:lnTo>
                        <a:lnTo>
                          <a:pt x="46" y="124"/>
                        </a:lnTo>
                        <a:lnTo>
                          <a:pt x="50" y="128"/>
                        </a:lnTo>
                        <a:lnTo>
                          <a:pt x="62" y="136"/>
                        </a:lnTo>
                        <a:lnTo>
                          <a:pt x="70" y="142"/>
                        </a:lnTo>
                        <a:lnTo>
                          <a:pt x="74" y="146"/>
                        </a:lnTo>
                        <a:lnTo>
                          <a:pt x="74" y="152"/>
                        </a:lnTo>
                        <a:lnTo>
                          <a:pt x="76" y="162"/>
                        </a:lnTo>
                        <a:lnTo>
                          <a:pt x="80" y="166"/>
                        </a:lnTo>
                        <a:lnTo>
                          <a:pt x="86" y="172"/>
                        </a:lnTo>
                        <a:lnTo>
                          <a:pt x="90" y="176"/>
                        </a:lnTo>
                        <a:lnTo>
                          <a:pt x="92" y="182"/>
                        </a:lnTo>
                        <a:lnTo>
                          <a:pt x="94" y="18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6" name="íṣlïḋê"/>
                  <p:cNvSpPr/>
                  <p:nvPr/>
                </p:nvSpPr>
                <p:spPr bwMode="auto">
                  <a:xfrm>
                    <a:off x="5277483" y="2844901"/>
                    <a:ext cx="107423" cy="131700"/>
                  </a:xfrm>
                  <a:custGeom>
                    <a:avLst/>
                    <a:gdLst>
                      <a:gd name="T0" fmla="*/ 0 w 62"/>
                      <a:gd name="T1" fmla="*/ 2147483647 h 78"/>
                      <a:gd name="T2" fmla="*/ 2147483647 w 62"/>
                      <a:gd name="T3" fmla="*/ 2147483647 h 78"/>
                      <a:gd name="T4" fmla="*/ 2147483647 w 62"/>
                      <a:gd name="T5" fmla="*/ 2147483647 h 78"/>
                      <a:gd name="T6" fmla="*/ 2147483647 w 62"/>
                      <a:gd name="T7" fmla="*/ 2147483647 h 78"/>
                      <a:gd name="T8" fmla="*/ 2147483647 w 62"/>
                      <a:gd name="T9" fmla="*/ 2147483647 h 78"/>
                      <a:gd name="T10" fmla="*/ 2147483647 w 62"/>
                      <a:gd name="T11" fmla="*/ 2147483647 h 78"/>
                      <a:gd name="T12" fmla="*/ 2147483647 w 62"/>
                      <a:gd name="T13" fmla="*/ 2147483647 h 78"/>
                      <a:gd name="T14" fmla="*/ 2147483647 w 62"/>
                      <a:gd name="T15" fmla="*/ 2147483647 h 78"/>
                      <a:gd name="T16" fmla="*/ 2147483647 w 62"/>
                      <a:gd name="T17" fmla="*/ 2147483647 h 78"/>
                      <a:gd name="T18" fmla="*/ 2147483647 w 62"/>
                      <a:gd name="T19" fmla="*/ 2147483647 h 78"/>
                      <a:gd name="T20" fmla="*/ 2147483647 w 62"/>
                      <a:gd name="T21" fmla="*/ 0 h 78"/>
                      <a:gd name="T22" fmla="*/ 2147483647 w 62"/>
                      <a:gd name="T23" fmla="*/ 2147483647 h 78"/>
                      <a:gd name="T24" fmla="*/ 2147483647 w 62"/>
                      <a:gd name="T25" fmla="*/ 2147483647 h 78"/>
                      <a:gd name="T26" fmla="*/ 2147483647 w 62"/>
                      <a:gd name="T27" fmla="*/ 2147483647 h 78"/>
                      <a:gd name="T28" fmla="*/ 2147483647 w 62"/>
                      <a:gd name="T29" fmla="*/ 2147483647 h 78"/>
                      <a:gd name="T30" fmla="*/ 2147483647 w 62"/>
                      <a:gd name="T31" fmla="*/ 2147483647 h 78"/>
                      <a:gd name="T32" fmla="*/ 2147483647 w 62"/>
                      <a:gd name="T33" fmla="*/ 2147483647 h 78"/>
                      <a:gd name="T34" fmla="*/ 2147483647 w 62"/>
                      <a:gd name="T35" fmla="*/ 2147483647 h 78"/>
                      <a:gd name="T36" fmla="*/ 2147483647 w 62"/>
                      <a:gd name="T37" fmla="*/ 2147483647 h 78"/>
                      <a:gd name="T38" fmla="*/ 0 w 62"/>
                      <a:gd name="T39" fmla="*/ 2147483647 h 78"/>
                      <a:gd name="T40" fmla="*/ 0 w 62"/>
                      <a:gd name="T41" fmla="*/ 2147483647 h 78"/>
                      <a:gd name="T42" fmla="*/ 0 w 62"/>
                      <a:gd name="T43" fmla="*/ 2147483647 h 7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62"/>
                      <a:gd name="T67" fmla="*/ 0 h 78"/>
                      <a:gd name="T68" fmla="*/ 62 w 62"/>
                      <a:gd name="T69" fmla="*/ 78 h 7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62" h="78">
                        <a:moveTo>
                          <a:pt x="0" y="76"/>
                        </a:moveTo>
                        <a:lnTo>
                          <a:pt x="16" y="78"/>
                        </a:lnTo>
                        <a:lnTo>
                          <a:pt x="20" y="74"/>
                        </a:lnTo>
                        <a:lnTo>
                          <a:pt x="24" y="68"/>
                        </a:lnTo>
                        <a:lnTo>
                          <a:pt x="30" y="64"/>
                        </a:lnTo>
                        <a:lnTo>
                          <a:pt x="34" y="64"/>
                        </a:lnTo>
                        <a:lnTo>
                          <a:pt x="38" y="58"/>
                        </a:lnTo>
                        <a:lnTo>
                          <a:pt x="44" y="58"/>
                        </a:lnTo>
                        <a:lnTo>
                          <a:pt x="32" y="32"/>
                        </a:lnTo>
                        <a:lnTo>
                          <a:pt x="62" y="22"/>
                        </a:lnTo>
                        <a:lnTo>
                          <a:pt x="54" y="0"/>
                        </a:lnTo>
                        <a:lnTo>
                          <a:pt x="24" y="16"/>
                        </a:lnTo>
                        <a:lnTo>
                          <a:pt x="22" y="16"/>
                        </a:lnTo>
                        <a:lnTo>
                          <a:pt x="18" y="16"/>
                        </a:lnTo>
                        <a:lnTo>
                          <a:pt x="14" y="12"/>
                        </a:lnTo>
                        <a:lnTo>
                          <a:pt x="4" y="10"/>
                        </a:lnTo>
                        <a:lnTo>
                          <a:pt x="4" y="12"/>
                        </a:lnTo>
                        <a:lnTo>
                          <a:pt x="4" y="32"/>
                        </a:lnTo>
                        <a:lnTo>
                          <a:pt x="6" y="32"/>
                        </a:lnTo>
                        <a:lnTo>
                          <a:pt x="0" y="68"/>
                        </a:lnTo>
                        <a:lnTo>
                          <a:pt x="0" y="72"/>
                        </a:lnTo>
                        <a:lnTo>
                          <a:pt x="0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7" name="îṩľïḍê"/>
                  <p:cNvSpPr/>
                  <p:nvPr/>
                </p:nvSpPr>
                <p:spPr bwMode="auto">
                  <a:xfrm>
                    <a:off x="5274729" y="2801468"/>
                    <a:ext cx="30299" cy="50438"/>
                  </a:xfrm>
                  <a:custGeom>
                    <a:avLst/>
                    <a:gdLst>
                      <a:gd name="T0" fmla="*/ 0 w 18"/>
                      <a:gd name="T1" fmla="*/ 2147483647 h 30"/>
                      <a:gd name="T2" fmla="*/ 2147483647 w 18"/>
                      <a:gd name="T3" fmla="*/ 0 h 30"/>
                      <a:gd name="T4" fmla="*/ 2147483647 w 18"/>
                      <a:gd name="T5" fmla="*/ 2147483647 h 30"/>
                      <a:gd name="T6" fmla="*/ 2147483647 w 18"/>
                      <a:gd name="T7" fmla="*/ 2147483647 h 30"/>
                      <a:gd name="T8" fmla="*/ 2147483647 w 18"/>
                      <a:gd name="T9" fmla="*/ 2147483647 h 30"/>
                      <a:gd name="T10" fmla="*/ 2147483647 w 18"/>
                      <a:gd name="T11" fmla="*/ 2147483647 h 30"/>
                      <a:gd name="T12" fmla="*/ 2147483647 w 18"/>
                      <a:gd name="T13" fmla="*/ 2147483647 h 30"/>
                      <a:gd name="T14" fmla="*/ 2147483647 w 18"/>
                      <a:gd name="T15" fmla="*/ 2147483647 h 30"/>
                      <a:gd name="T16" fmla="*/ 2147483647 w 18"/>
                      <a:gd name="T17" fmla="*/ 2147483647 h 30"/>
                      <a:gd name="T18" fmla="*/ 2147483647 w 18"/>
                      <a:gd name="T19" fmla="*/ 2147483647 h 30"/>
                      <a:gd name="T20" fmla="*/ 0 w 18"/>
                      <a:gd name="T21" fmla="*/ 2147483647 h 3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"/>
                      <a:gd name="T34" fmla="*/ 0 h 30"/>
                      <a:gd name="T35" fmla="*/ 18 w 18"/>
                      <a:gd name="T36" fmla="*/ 30 h 3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" h="30">
                        <a:moveTo>
                          <a:pt x="0" y="30"/>
                        </a:moveTo>
                        <a:lnTo>
                          <a:pt x="8" y="0"/>
                        </a:lnTo>
                        <a:lnTo>
                          <a:pt x="18" y="4"/>
                        </a:lnTo>
                        <a:lnTo>
                          <a:pt x="16" y="12"/>
                        </a:lnTo>
                        <a:lnTo>
                          <a:pt x="12" y="14"/>
                        </a:lnTo>
                        <a:lnTo>
                          <a:pt x="8" y="14"/>
                        </a:lnTo>
                        <a:lnTo>
                          <a:pt x="10" y="18"/>
                        </a:lnTo>
                        <a:lnTo>
                          <a:pt x="12" y="20"/>
                        </a:lnTo>
                        <a:lnTo>
                          <a:pt x="10" y="2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8" name="ïṩḻïḓè"/>
                  <p:cNvSpPr/>
                  <p:nvPr/>
                </p:nvSpPr>
                <p:spPr bwMode="auto">
                  <a:xfrm>
                    <a:off x="5271974" y="2865917"/>
                    <a:ext cx="16526" cy="33626"/>
                  </a:xfrm>
                  <a:custGeom>
                    <a:avLst/>
                    <a:gdLst>
                      <a:gd name="T0" fmla="*/ 2147483647 w 10"/>
                      <a:gd name="T1" fmla="*/ 2147483647 h 20"/>
                      <a:gd name="T2" fmla="*/ 2147483647 w 10"/>
                      <a:gd name="T3" fmla="*/ 0 h 20"/>
                      <a:gd name="T4" fmla="*/ 2147483647 w 10"/>
                      <a:gd name="T5" fmla="*/ 0 h 20"/>
                      <a:gd name="T6" fmla="*/ 0 w 10"/>
                      <a:gd name="T7" fmla="*/ 2147483647 h 20"/>
                      <a:gd name="T8" fmla="*/ 2147483647 w 10"/>
                      <a:gd name="T9" fmla="*/ 2147483647 h 20"/>
                      <a:gd name="T10" fmla="*/ 2147483647 w 10"/>
                      <a:gd name="T11" fmla="*/ 2147483647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"/>
                      <a:gd name="T19" fmla="*/ 0 h 20"/>
                      <a:gd name="T20" fmla="*/ 10 w 10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" h="20">
                        <a:moveTo>
                          <a:pt x="8" y="20"/>
                        </a:moveTo>
                        <a:lnTo>
                          <a:pt x="8" y="0"/>
                        </a:lnTo>
                        <a:lnTo>
                          <a:pt x="4" y="0"/>
                        </a:lnTo>
                        <a:lnTo>
                          <a:pt x="0" y="20"/>
                        </a:lnTo>
                        <a:lnTo>
                          <a:pt x="10" y="20"/>
                        </a:lnTo>
                        <a:lnTo>
                          <a:pt x="8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19" name="îṣḷíďê"/>
                  <p:cNvSpPr/>
                  <p:nvPr/>
                </p:nvSpPr>
                <p:spPr bwMode="auto">
                  <a:xfrm>
                    <a:off x="5316046" y="1788502"/>
                    <a:ext cx="46826" cy="25219"/>
                  </a:xfrm>
                  <a:custGeom>
                    <a:avLst/>
                    <a:gdLst>
                      <a:gd name="T0" fmla="*/ 2147483647 w 26"/>
                      <a:gd name="T1" fmla="*/ 2147483647 h 16"/>
                      <a:gd name="T2" fmla="*/ 2147483647 w 26"/>
                      <a:gd name="T3" fmla="*/ 2147483647 h 16"/>
                      <a:gd name="T4" fmla="*/ 2147483647 w 26"/>
                      <a:gd name="T5" fmla="*/ 2147483647 h 16"/>
                      <a:gd name="T6" fmla="*/ 2147483647 w 26"/>
                      <a:gd name="T7" fmla="*/ 2147483647 h 16"/>
                      <a:gd name="T8" fmla="*/ 2147483647 w 26"/>
                      <a:gd name="T9" fmla="*/ 2147483647 h 16"/>
                      <a:gd name="T10" fmla="*/ 2147483647 w 26"/>
                      <a:gd name="T11" fmla="*/ 2147483647 h 16"/>
                      <a:gd name="T12" fmla="*/ 0 w 26"/>
                      <a:gd name="T13" fmla="*/ 2147483647 h 16"/>
                      <a:gd name="T14" fmla="*/ 2147483647 w 26"/>
                      <a:gd name="T15" fmla="*/ 0 h 16"/>
                      <a:gd name="T16" fmla="*/ 2147483647 w 26"/>
                      <a:gd name="T17" fmla="*/ 2147483647 h 16"/>
                      <a:gd name="T18" fmla="*/ 2147483647 w 26"/>
                      <a:gd name="T19" fmla="*/ 2147483647 h 16"/>
                      <a:gd name="T20" fmla="*/ 2147483647 w 26"/>
                      <a:gd name="T21" fmla="*/ 2147483647 h 16"/>
                      <a:gd name="T22" fmla="*/ 2147483647 w 26"/>
                      <a:gd name="T23" fmla="*/ 2147483647 h 1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6"/>
                      <a:gd name="T37" fmla="*/ 0 h 16"/>
                      <a:gd name="T38" fmla="*/ 26 w 26"/>
                      <a:gd name="T39" fmla="*/ 16 h 1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6" h="16">
                        <a:moveTo>
                          <a:pt x="26" y="10"/>
                        </a:moveTo>
                        <a:lnTo>
                          <a:pt x="20" y="14"/>
                        </a:lnTo>
                        <a:lnTo>
                          <a:pt x="14" y="16"/>
                        </a:lnTo>
                        <a:lnTo>
                          <a:pt x="8" y="16"/>
                        </a:lnTo>
                        <a:lnTo>
                          <a:pt x="4" y="12"/>
                        </a:lnTo>
                        <a:lnTo>
                          <a:pt x="2" y="8"/>
                        </a:lnTo>
                        <a:lnTo>
                          <a:pt x="0" y="2"/>
                        </a:lnTo>
                        <a:lnTo>
                          <a:pt x="8" y="0"/>
                        </a:lnTo>
                        <a:lnTo>
                          <a:pt x="12" y="2"/>
                        </a:lnTo>
                        <a:lnTo>
                          <a:pt x="16" y="2"/>
                        </a:lnTo>
                        <a:lnTo>
                          <a:pt x="20" y="4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0" name="îsľiḑê"/>
                  <p:cNvSpPr/>
                  <p:nvPr/>
                </p:nvSpPr>
                <p:spPr bwMode="auto">
                  <a:xfrm>
                    <a:off x="5351853" y="1607766"/>
                    <a:ext cx="254785" cy="155517"/>
                  </a:xfrm>
                  <a:custGeom>
                    <a:avLst/>
                    <a:gdLst>
                      <a:gd name="T0" fmla="*/ 2147483647 w 146"/>
                      <a:gd name="T1" fmla="*/ 2147483647 h 94"/>
                      <a:gd name="T2" fmla="*/ 2147483647 w 146"/>
                      <a:gd name="T3" fmla="*/ 2147483647 h 94"/>
                      <a:gd name="T4" fmla="*/ 2147483647 w 146"/>
                      <a:gd name="T5" fmla="*/ 2147483647 h 94"/>
                      <a:gd name="T6" fmla="*/ 2147483647 w 146"/>
                      <a:gd name="T7" fmla="*/ 2147483647 h 94"/>
                      <a:gd name="T8" fmla="*/ 2147483647 w 146"/>
                      <a:gd name="T9" fmla="*/ 2147483647 h 94"/>
                      <a:gd name="T10" fmla="*/ 2147483647 w 146"/>
                      <a:gd name="T11" fmla="*/ 2147483647 h 94"/>
                      <a:gd name="T12" fmla="*/ 2147483647 w 146"/>
                      <a:gd name="T13" fmla="*/ 2147483647 h 94"/>
                      <a:gd name="T14" fmla="*/ 0 w 146"/>
                      <a:gd name="T15" fmla="*/ 2147483647 h 94"/>
                      <a:gd name="T16" fmla="*/ 0 w 146"/>
                      <a:gd name="T17" fmla="*/ 2147483647 h 94"/>
                      <a:gd name="T18" fmla="*/ 2147483647 w 146"/>
                      <a:gd name="T19" fmla="*/ 2147483647 h 94"/>
                      <a:gd name="T20" fmla="*/ 2147483647 w 146"/>
                      <a:gd name="T21" fmla="*/ 2147483647 h 94"/>
                      <a:gd name="T22" fmla="*/ 2147483647 w 146"/>
                      <a:gd name="T23" fmla="*/ 2147483647 h 94"/>
                      <a:gd name="T24" fmla="*/ 2147483647 w 146"/>
                      <a:gd name="T25" fmla="*/ 2147483647 h 94"/>
                      <a:gd name="T26" fmla="*/ 2147483647 w 146"/>
                      <a:gd name="T27" fmla="*/ 2147483647 h 94"/>
                      <a:gd name="T28" fmla="*/ 2147483647 w 146"/>
                      <a:gd name="T29" fmla="*/ 2147483647 h 94"/>
                      <a:gd name="T30" fmla="*/ 2147483647 w 146"/>
                      <a:gd name="T31" fmla="*/ 2147483647 h 94"/>
                      <a:gd name="T32" fmla="*/ 2147483647 w 146"/>
                      <a:gd name="T33" fmla="*/ 2147483647 h 94"/>
                      <a:gd name="T34" fmla="*/ 2147483647 w 146"/>
                      <a:gd name="T35" fmla="*/ 2147483647 h 94"/>
                      <a:gd name="T36" fmla="*/ 2147483647 w 146"/>
                      <a:gd name="T37" fmla="*/ 2147483647 h 94"/>
                      <a:gd name="T38" fmla="*/ 2147483647 w 146"/>
                      <a:gd name="T39" fmla="*/ 2147483647 h 94"/>
                      <a:gd name="T40" fmla="*/ 2147483647 w 146"/>
                      <a:gd name="T41" fmla="*/ 2147483647 h 94"/>
                      <a:gd name="T42" fmla="*/ 2147483647 w 146"/>
                      <a:gd name="T43" fmla="*/ 2147483647 h 94"/>
                      <a:gd name="T44" fmla="*/ 2147483647 w 146"/>
                      <a:gd name="T45" fmla="*/ 2147483647 h 94"/>
                      <a:gd name="T46" fmla="*/ 2147483647 w 146"/>
                      <a:gd name="T47" fmla="*/ 0 h 94"/>
                      <a:gd name="T48" fmla="*/ 2147483647 w 146"/>
                      <a:gd name="T49" fmla="*/ 0 h 94"/>
                      <a:gd name="T50" fmla="*/ 2147483647 w 146"/>
                      <a:gd name="T51" fmla="*/ 0 h 94"/>
                      <a:gd name="T52" fmla="*/ 2147483647 w 146"/>
                      <a:gd name="T53" fmla="*/ 2147483647 h 94"/>
                      <a:gd name="T54" fmla="*/ 2147483647 w 146"/>
                      <a:gd name="T55" fmla="*/ 2147483647 h 94"/>
                      <a:gd name="T56" fmla="*/ 2147483647 w 146"/>
                      <a:gd name="T57" fmla="*/ 2147483647 h 94"/>
                      <a:gd name="T58" fmla="*/ 2147483647 w 146"/>
                      <a:gd name="T59" fmla="*/ 2147483647 h 94"/>
                      <a:gd name="T60" fmla="*/ 2147483647 w 146"/>
                      <a:gd name="T61" fmla="*/ 2147483647 h 94"/>
                      <a:gd name="T62" fmla="*/ 2147483647 w 146"/>
                      <a:gd name="T63" fmla="*/ 2147483647 h 94"/>
                      <a:gd name="T64" fmla="*/ 2147483647 w 146"/>
                      <a:gd name="T65" fmla="*/ 2147483647 h 94"/>
                      <a:gd name="T66" fmla="*/ 2147483647 w 146"/>
                      <a:gd name="T67" fmla="*/ 2147483647 h 94"/>
                      <a:gd name="T68" fmla="*/ 2147483647 w 146"/>
                      <a:gd name="T69" fmla="*/ 2147483647 h 94"/>
                      <a:gd name="T70" fmla="*/ 2147483647 w 146"/>
                      <a:gd name="T71" fmla="*/ 2147483647 h 94"/>
                      <a:gd name="T72" fmla="*/ 2147483647 w 146"/>
                      <a:gd name="T73" fmla="*/ 2147483647 h 94"/>
                      <a:gd name="T74" fmla="*/ 2147483647 w 146"/>
                      <a:gd name="T75" fmla="*/ 2147483647 h 94"/>
                      <a:gd name="T76" fmla="*/ 2147483647 w 146"/>
                      <a:gd name="T77" fmla="*/ 2147483647 h 94"/>
                      <a:gd name="T78" fmla="*/ 2147483647 w 146"/>
                      <a:gd name="T79" fmla="*/ 2147483647 h 94"/>
                      <a:gd name="T80" fmla="*/ 2147483647 w 146"/>
                      <a:gd name="T81" fmla="*/ 2147483647 h 94"/>
                      <a:gd name="T82" fmla="*/ 2147483647 w 146"/>
                      <a:gd name="T83" fmla="*/ 2147483647 h 94"/>
                      <a:gd name="T84" fmla="*/ 2147483647 w 146"/>
                      <a:gd name="T85" fmla="*/ 2147483647 h 94"/>
                      <a:gd name="T86" fmla="*/ 2147483647 w 146"/>
                      <a:gd name="T87" fmla="*/ 2147483647 h 94"/>
                      <a:gd name="T88" fmla="*/ 2147483647 w 146"/>
                      <a:gd name="T89" fmla="*/ 2147483647 h 94"/>
                      <a:gd name="T90" fmla="*/ 2147483647 w 146"/>
                      <a:gd name="T91" fmla="*/ 2147483647 h 94"/>
                      <a:gd name="T92" fmla="*/ 2147483647 w 146"/>
                      <a:gd name="T93" fmla="*/ 2147483647 h 94"/>
                      <a:gd name="T94" fmla="*/ 2147483647 w 146"/>
                      <a:gd name="T95" fmla="*/ 2147483647 h 94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46"/>
                      <a:gd name="T145" fmla="*/ 0 h 94"/>
                      <a:gd name="T146" fmla="*/ 146 w 146"/>
                      <a:gd name="T147" fmla="*/ 94 h 94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46" h="94">
                        <a:moveTo>
                          <a:pt x="38" y="94"/>
                        </a:moveTo>
                        <a:lnTo>
                          <a:pt x="34" y="92"/>
                        </a:lnTo>
                        <a:lnTo>
                          <a:pt x="30" y="86"/>
                        </a:lnTo>
                        <a:lnTo>
                          <a:pt x="24" y="76"/>
                        </a:lnTo>
                        <a:lnTo>
                          <a:pt x="16" y="76"/>
                        </a:lnTo>
                        <a:lnTo>
                          <a:pt x="8" y="76"/>
                        </a:lnTo>
                        <a:lnTo>
                          <a:pt x="4" y="74"/>
                        </a:lnTo>
                        <a:lnTo>
                          <a:pt x="0" y="72"/>
                        </a:lnTo>
                        <a:lnTo>
                          <a:pt x="0" y="70"/>
                        </a:lnTo>
                        <a:lnTo>
                          <a:pt x="4" y="68"/>
                        </a:lnTo>
                        <a:lnTo>
                          <a:pt x="6" y="66"/>
                        </a:lnTo>
                        <a:lnTo>
                          <a:pt x="10" y="60"/>
                        </a:lnTo>
                        <a:lnTo>
                          <a:pt x="12" y="54"/>
                        </a:lnTo>
                        <a:lnTo>
                          <a:pt x="16" y="54"/>
                        </a:lnTo>
                        <a:lnTo>
                          <a:pt x="22" y="52"/>
                        </a:lnTo>
                        <a:lnTo>
                          <a:pt x="24" y="42"/>
                        </a:lnTo>
                        <a:lnTo>
                          <a:pt x="26" y="34"/>
                        </a:lnTo>
                        <a:lnTo>
                          <a:pt x="30" y="28"/>
                        </a:lnTo>
                        <a:lnTo>
                          <a:pt x="36" y="22"/>
                        </a:lnTo>
                        <a:lnTo>
                          <a:pt x="52" y="16"/>
                        </a:lnTo>
                        <a:lnTo>
                          <a:pt x="68" y="10"/>
                        </a:lnTo>
                        <a:lnTo>
                          <a:pt x="100" y="10"/>
                        </a:lnTo>
                        <a:lnTo>
                          <a:pt x="114" y="2"/>
                        </a:lnTo>
                        <a:lnTo>
                          <a:pt x="122" y="0"/>
                        </a:lnTo>
                        <a:lnTo>
                          <a:pt x="132" y="0"/>
                        </a:lnTo>
                        <a:lnTo>
                          <a:pt x="140" y="0"/>
                        </a:lnTo>
                        <a:lnTo>
                          <a:pt x="146" y="2"/>
                        </a:lnTo>
                        <a:lnTo>
                          <a:pt x="146" y="6"/>
                        </a:lnTo>
                        <a:lnTo>
                          <a:pt x="144" y="10"/>
                        </a:lnTo>
                        <a:lnTo>
                          <a:pt x="138" y="12"/>
                        </a:lnTo>
                        <a:lnTo>
                          <a:pt x="124" y="16"/>
                        </a:lnTo>
                        <a:lnTo>
                          <a:pt x="86" y="26"/>
                        </a:lnTo>
                        <a:lnTo>
                          <a:pt x="70" y="32"/>
                        </a:lnTo>
                        <a:lnTo>
                          <a:pt x="56" y="40"/>
                        </a:lnTo>
                        <a:lnTo>
                          <a:pt x="52" y="44"/>
                        </a:lnTo>
                        <a:lnTo>
                          <a:pt x="46" y="50"/>
                        </a:lnTo>
                        <a:lnTo>
                          <a:pt x="42" y="56"/>
                        </a:lnTo>
                        <a:lnTo>
                          <a:pt x="40" y="62"/>
                        </a:lnTo>
                        <a:lnTo>
                          <a:pt x="42" y="70"/>
                        </a:lnTo>
                        <a:lnTo>
                          <a:pt x="46" y="74"/>
                        </a:lnTo>
                        <a:lnTo>
                          <a:pt x="50" y="78"/>
                        </a:lnTo>
                        <a:lnTo>
                          <a:pt x="56" y="80"/>
                        </a:lnTo>
                        <a:lnTo>
                          <a:pt x="68" y="86"/>
                        </a:lnTo>
                        <a:lnTo>
                          <a:pt x="74" y="88"/>
                        </a:lnTo>
                        <a:lnTo>
                          <a:pt x="78" y="92"/>
                        </a:lnTo>
                        <a:lnTo>
                          <a:pt x="68" y="92"/>
                        </a:lnTo>
                        <a:lnTo>
                          <a:pt x="58" y="92"/>
                        </a:lnTo>
                        <a:lnTo>
                          <a:pt x="38" y="9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1" name="iṥḷïḋe"/>
                  <p:cNvSpPr/>
                  <p:nvPr/>
                </p:nvSpPr>
                <p:spPr bwMode="auto">
                  <a:xfrm>
                    <a:off x="5931661" y="1520900"/>
                    <a:ext cx="184547" cy="49037"/>
                  </a:xfrm>
                  <a:custGeom>
                    <a:avLst/>
                    <a:gdLst>
                      <a:gd name="T0" fmla="*/ 2147483647 w 106"/>
                      <a:gd name="T1" fmla="*/ 2147483647 h 30"/>
                      <a:gd name="T2" fmla="*/ 2147483647 w 106"/>
                      <a:gd name="T3" fmla="*/ 2147483647 h 30"/>
                      <a:gd name="T4" fmla="*/ 2147483647 w 106"/>
                      <a:gd name="T5" fmla="*/ 2147483647 h 30"/>
                      <a:gd name="T6" fmla="*/ 2147483647 w 106"/>
                      <a:gd name="T7" fmla="*/ 2147483647 h 30"/>
                      <a:gd name="T8" fmla="*/ 2147483647 w 106"/>
                      <a:gd name="T9" fmla="*/ 2147483647 h 30"/>
                      <a:gd name="T10" fmla="*/ 2147483647 w 106"/>
                      <a:gd name="T11" fmla="*/ 2147483647 h 30"/>
                      <a:gd name="T12" fmla="*/ 2147483647 w 106"/>
                      <a:gd name="T13" fmla="*/ 2147483647 h 30"/>
                      <a:gd name="T14" fmla="*/ 2147483647 w 106"/>
                      <a:gd name="T15" fmla="*/ 2147483647 h 30"/>
                      <a:gd name="T16" fmla="*/ 2147483647 w 106"/>
                      <a:gd name="T17" fmla="*/ 2147483647 h 30"/>
                      <a:gd name="T18" fmla="*/ 2147483647 w 106"/>
                      <a:gd name="T19" fmla="*/ 2147483647 h 30"/>
                      <a:gd name="T20" fmla="*/ 2147483647 w 106"/>
                      <a:gd name="T21" fmla="*/ 2147483647 h 30"/>
                      <a:gd name="T22" fmla="*/ 2147483647 w 106"/>
                      <a:gd name="T23" fmla="*/ 2147483647 h 30"/>
                      <a:gd name="T24" fmla="*/ 2147483647 w 106"/>
                      <a:gd name="T25" fmla="*/ 2147483647 h 30"/>
                      <a:gd name="T26" fmla="*/ 2147483647 w 106"/>
                      <a:gd name="T27" fmla="*/ 2147483647 h 30"/>
                      <a:gd name="T28" fmla="*/ 2147483647 w 106"/>
                      <a:gd name="T29" fmla="*/ 2147483647 h 30"/>
                      <a:gd name="T30" fmla="*/ 2147483647 w 106"/>
                      <a:gd name="T31" fmla="*/ 2147483647 h 30"/>
                      <a:gd name="T32" fmla="*/ 0 w 106"/>
                      <a:gd name="T33" fmla="*/ 2147483647 h 30"/>
                      <a:gd name="T34" fmla="*/ 2147483647 w 106"/>
                      <a:gd name="T35" fmla="*/ 2147483647 h 30"/>
                      <a:gd name="T36" fmla="*/ 2147483647 w 106"/>
                      <a:gd name="T37" fmla="*/ 2147483647 h 30"/>
                      <a:gd name="T38" fmla="*/ 2147483647 w 106"/>
                      <a:gd name="T39" fmla="*/ 0 h 30"/>
                      <a:gd name="T40" fmla="*/ 2147483647 w 106"/>
                      <a:gd name="T41" fmla="*/ 0 h 30"/>
                      <a:gd name="T42" fmla="*/ 2147483647 w 106"/>
                      <a:gd name="T43" fmla="*/ 0 h 30"/>
                      <a:gd name="T44" fmla="*/ 2147483647 w 106"/>
                      <a:gd name="T45" fmla="*/ 2147483647 h 30"/>
                      <a:gd name="T46" fmla="*/ 2147483647 w 106"/>
                      <a:gd name="T47" fmla="*/ 2147483647 h 30"/>
                      <a:gd name="T48" fmla="*/ 2147483647 w 106"/>
                      <a:gd name="T49" fmla="*/ 2147483647 h 30"/>
                      <a:gd name="T50" fmla="*/ 2147483647 w 106"/>
                      <a:gd name="T51" fmla="*/ 2147483647 h 30"/>
                      <a:gd name="T52" fmla="*/ 2147483647 w 106"/>
                      <a:gd name="T53" fmla="*/ 2147483647 h 30"/>
                      <a:gd name="T54" fmla="*/ 2147483647 w 106"/>
                      <a:gd name="T55" fmla="*/ 2147483647 h 30"/>
                      <a:gd name="T56" fmla="*/ 2147483647 w 106"/>
                      <a:gd name="T57" fmla="*/ 2147483647 h 30"/>
                      <a:gd name="T58" fmla="*/ 2147483647 w 106"/>
                      <a:gd name="T59" fmla="*/ 2147483647 h 30"/>
                      <a:gd name="T60" fmla="*/ 2147483647 w 106"/>
                      <a:gd name="T61" fmla="*/ 2147483647 h 30"/>
                      <a:gd name="T62" fmla="*/ 2147483647 w 106"/>
                      <a:gd name="T63" fmla="*/ 2147483647 h 30"/>
                      <a:gd name="T64" fmla="*/ 2147483647 w 106"/>
                      <a:gd name="T65" fmla="*/ 2147483647 h 30"/>
                      <a:gd name="T66" fmla="*/ 2147483647 w 106"/>
                      <a:gd name="T67" fmla="*/ 2147483647 h 30"/>
                      <a:gd name="T68" fmla="*/ 2147483647 w 106"/>
                      <a:gd name="T69" fmla="*/ 2147483647 h 30"/>
                      <a:gd name="T70" fmla="*/ 2147483647 w 106"/>
                      <a:gd name="T71" fmla="*/ 2147483647 h 3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06"/>
                      <a:gd name="T109" fmla="*/ 0 h 30"/>
                      <a:gd name="T110" fmla="*/ 106 w 106"/>
                      <a:gd name="T111" fmla="*/ 30 h 3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06" h="30">
                        <a:moveTo>
                          <a:pt x="106" y="26"/>
                        </a:moveTo>
                        <a:lnTo>
                          <a:pt x="98" y="28"/>
                        </a:lnTo>
                        <a:lnTo>
                          <a:pt x="92" y="28"/>
                        </a:lnTo>
                        <a:lnTo>
                          <a:pt x="82" y="26"/>
                        </a:lnTo>
                        <a:lnTo>
                          <a:pt x="80" y="28"/>
                        </a:lnTo>
                        <a:lnTo>
                          <a:pt x="78" y="30"/>
                        </a:lnTo>
                        <a:lnTo>
                          <a:pt x="64" y="28"/>
                        </a:lnTo>
                        <a:lnTo>
                          <a:pt x="50" y="24"/>
                        </a:lnTo>
                        <a:lnTo>
                          <a:pt x="44" y="22"/>
                        </a:lnTo>
                        <a:lnTo>
                          <a:pt x="38" y="18"/>
                        </a:lnTo>
                        <a:lnTo>
                          <a:pt x="36" y="14"/>
                        </a:lnTo>
                        <a:lnTo>
                          <a:pt x="36" y="10"/>
                        </a:lnTo>
                        <a:lnTo>
                          <a:pt x="20" y="10"/>
                        </a:lnTo>
                        <a:lnTo>
                          <a:pt x="10" y="10"/>
                        </a:lnTo>
                        <a:lnTo>
                          <a:pt x="4" y="8"/>
                        </a:lnTo>
                        <a:lnTo>
                          <a:pt x="2" y="6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4" y="2"/>
                        </a:lnTo>
                        <a:lnTo>
                          <a:pt x="12" y="0"/>
                        </a:lnTo>
                        <a:lnTo>
                          <a:pt x="24" y="0"/>
                        </a:lnTo>
                        <a:lnTo>
                          <a:pt x="34" y="0"/>
                        </a:lnTo>
                        <a:lnTo>
                          <a:pt x="44" y="2"/>
                        </a:lnTo>
                        <a:lnTo>
                          <a:pt x="52" y="4"/>
                        </a:lnTo>
                        <a:lnTo>
                          <a:pt x="54" y="8"/>
                        </a:lnTo>
                        <a:lnTo>
                          <a:pt x="54" y="10"/>
                        </a:lnTo>
                        <a:lnTo>
                          <a:pt x="48" y="10"/>
                        </a:lnTo>
                        <a:lnTo>
                          <a:pt x="60" y="12"/>
                        </a:lnTo>
                        <a:lnTo>
                          <a:pt x="66" y="14"/>
                        </a:lnTo>
                        <a:lnTo>
                          <a:pt x="70" y="14"/>
                        </a:lnTo>
                        <a:lnTo>
                          <a:pt x="74" y="14"/>
                        </a:lnTo>
                        <a:lnTo>
                          <a:pt x="78" y="12"/>
                        </a:lnTo>
                        <a:lnTo>
                          <a:pt x="86" y="14"/>
                        </a:lnTo>
                        <a:lnTo>
                          <a:pt x="92" y="16"/>
                        </a:lnTo>
                        <a:lnTo>
                          <a:pt x="102" y="26"/>
                        </a:lnTo>
                        <a:lnTo>
                          <a:pt x="106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2" name="iṩľiḍê"/>
                  <p:cNvSpPr/>
                  <p:nvPr/>
                </p:nvSpPr>
                <p:spPr bwMode="auto">
                  <a:xfrm>
                    <a:off x="6132734" y="1554526"/>
                    <a:ext cx="92273" cy="36427"/>
                  </a:xfrm>
                  <a:custGeom>
                    <a:avLst/>
                    <a:gdLst>
                      <a:gd name="T0" fmla="*/ 2147483647 w 52"/>
                      <a:gd name="T1" fmla="*/ 2147483647 h 22"/>
                      <a:gd name="T2" fmla="*/ 2147483647 w 52"/>
                      <a:gd name="T3" fmla="*/ 2147483647 h 22"/>
                      <a:gd name="T4" fmla="*/ 2147483647 w 52"/>
                      <a:gd name="T5" fmla="*/ 2147483647 h 22"/>
                      <a:gd name="T6" fmla="*/ 0 w 52"/>
                      <a:gd name="T7" fmla="*/ 2147483647 h 22"/>
                      <a:gd name="T8" fmla="*/ 0 w 52"/>
                      <a:gd name="T9" fmla="*/ 2147483647 h 22"/>
                      <a:gd name="T10" fmla="*/ 2147483647 w 52"/>
                      <a:gd name="T11" fmla="*/ 2147483647 h 22"/>
                      <a:gd name="T12" fmla="*/ 2147483647 w 52"/>
                      <a:gd name="T13" fmla="*/ 0 h 22"/>
                      <a:gd name="T14" fmla="*/ 2147483647 w 52"/>
                      <a:gd name="T15" fmla="*/ 0 h 22"/>
                      <a:gd name="T16" fmla="*/ 2147483647 w 52"/>
                      <a:gd name="T17" fmla="*/ 2147483647 h 22"/>
                      <a:gd name="T18" fmla="*/ 2147483647 w 52"/>
                      <a:gd name="T19" fmla="*/ 2147483647 h 22"/>
                      <a:gd name="T20" fmla="*/ 2147483647 w 52"/>
                      <a:gd name="T21" fmla="*/ 2147483647 h 22"/>
                      <a:gd name="T22" fmla="*/ 2147483647 w 52"/>
                      <a:gd name="T23" fmla="*/ 2147483647 h 22"/>
                      <a:gd name="T24" fmla="*/ 2147483647 w 52"/>
                      <a:gd name="T25" fmla="*/ 2147483647 h 22"/>
                      <a:gd name="T26" fmla="*/ 2147483647 w 52"/>
                      <a:gd name="T27" fmla="*/ 2147483647 h 22"/>
                      <a:gd name="T28" fmla="*/ 2147483647 w 52"/>
                      <a:gd name="T29" fmla="*/ 2147483647 h 22"/>
                      <a:gd name="T30" fmla="*/ 2147483647 w 52"/>
                      <a:gd name="T31" fmla="*/ 2147483647 h 22"/>
                      <a:gd name="T32" fmla="*/ 2147483647 w 52"/>
                      <a:gd name="T33" fmla="*/ 2147483647 h 22"/>
                      <a:gd name="T34" fmla="*/ 2147483647 w 52"/>
                      <a:gd name="T35" fmla="*/ 2147483647 h 2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52"/>
                      <a:gd name="T55" fmla="*/ 0 h 22"/>
                      <a:gd name="T56" fmla="*/ 52 w 52"/>
                      <a:gd name="T57" fmla="*/ 22 h 2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52" h="22">
                        <a:moveTo>
                          <a:pt x="6" y="22"/>
                        </a:moveTo>
                        <a:lnTo>
                          <a:pt x="4" y="22"/>
                        </a:lnTo>
                        <a:lnTo>
                          <a:pt x="2" y="20"/>
                        </a:lnTo>
                        <a:lnTo>
                          <a:pt x="0" y="18"/>
                        </a:lnTo>
                        <a:lnTo>
                          <a:pt x="0" y="6"/>
                        </a:lnTo>
                        <a:lnTo>
                          <a:pt x="4" y="2"/>
                        </a:lnTo>
                        <a:lnTo>
                          <a:pt x="6" y="0"/>
                        </a:lnTo>
                        <a:lnTo>
                          <a:pt x="14" y="0"/>
                        </a:lnTo>
                        <a:lnTo>
                          <a:pt x="20" y="4"/>
                        </a:lnTo>
                        <a:lnTo>
                          <a:pt x="32" y="6"/>
                        </a:lnTo>
                        <a:lnTo>
                          <a:pt x="52" y="10"/>
                        </a:lnTo>
                        <a:lnTo>
                          <a:pt x="50" y="14"/>
                        </a:lnTo>
                        <a:lnTo>
                          <a:pt x="46" y="16"/>
                        </a:lnTo>
                        <a:lnTo>
                          <a:pt x="40" y="18"/>
                        </a:lnTo>
                        <a:lnTo>
                          <a:pt x="28" y="18"/>
                        </a:lnTo>
                        <a:lnTo>
                          <a:pt x="20" y="20"/>
                        </a:lnTo>
                        <a:lnTo>
                          <a:pt x="14" y="22"/>
                        </a:lnTo>
                        <a:lnTo>
                          <a:pt x="6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3" name="iṩliḋê"/>
                  <p:cNvSpPr/>
                  <p:nvPr/>
                </p:nvSpPr>
                <p:spPr bwMode="auto">
                  <a:xfrm>
                    <a:off x="6908108" y="1624580"/>
                    <a:ext cx="162512" cy="28021"/>
                  </a:xfrm>
                  <a:custGeom>
                    <a:avLst/>
                    <a:gdLst>
                      <a:gd name="T0" fmla="*/ 2147483647 w 92"/>
                      <a:gd name="T1" fmla="*/ 2147483647 h 18"/>
                      <a:gd name="T2" fmla="*/ 2147483647 w 92"/>
                      <a:gd name="T3" fmla="*/ 2147483647 h 18"/>
                      <a:gd name="T4" fmla="*/ 2147483647 w 92"/>
                      <a:gd name="T5" fmla="*/ 2147483647 h 18"/>
                      <a:gd name="T6" fmla="*/ 2147483647 w 92"/>
                      <a:gd name="T7" fmla="*/ 2147483647 h 18"/>
                      <a:gd name="T8" fmla="*/ 2147483647 w 92"/>
                      <a:gd name="T9" fmla="*/ 2147483647 h 18"/>
                      <a:gd name="T10" fmla="*/ 2147483647 w 92"/>
                      <a:gd name="T11" fmla="*/ 2147483647 h 18"/>
                      <a:gd name="T12" fmla="*/ 2147483647 w 92"/>
                      <a:gd name="T13" fmla="*/ 2147483647 h 18"/>
                      <a:gd name="T14" fmla="*/ 0 w 92"/>
                      <a:gd name="T15" fmla="*/ 2147483647 h 18"/>
                      <a:gd name="T16" fmla="*/ 0 w 92"/>
                      <a:gd name="T17" fmla="*/ 2147483647 h 18"/>
                      <a:gd name="T18" fmla="*/ 0 w 92"/>
                      <a:gd name="T19" fmla="*/ 2147483647 h 18"/>
                      <a:gd name="T20" fmla="*/ 2147483647 w 92"/>
                      <a:gd name="T21" fmla="*/ 2147483647 h 18"/>
                      <a:gd name="T22" fmla="*/ 2147483647 w 92"/>
                      <a:gd name="T23" fmla="*/ 0 h 18"/>
                      <a:gd name="T24" fmla="*/ 2147483647 w 92"/>
                      <a:gd name="T25" fmla="*/ 0 h 18"/>
                      <a:gd name="T26" fmla="*/ 2147483647 w 92"/>
                      <a:gd name="T27" fmla="*/ 2147483647 h 18"/>
                      <a:gd name="T28" fmla="*/ 2147483647 w 92"/>
                      <a:gd name="T29" fmla="*/ 2147483647 h 18"/>
                      <a:gd name="T30" fmla="*/ 2147483647 w 92"/>
                      <a:gd name="T31" fmla="*/ 2147483647 h 18"/>
                      <a:gd name="T32" fmla="*/ 2147483647 w 92"/>
                      <a:gd name="T33" fmla="*/ 2147483647 h 18"/>
                      <a:gd name="T34" fmla="*/ 2147483647 w 92"/>
                      <a:gd name="T35" fmla="*/ 2147483647 h 18"/>
                      <a:gd name="T36" fmla="*/ 2147483647 w 92"/>
                      <a:gd name="T37" fmla="*/ 2147483647 h 18"/>
                      <a:gd name="T38" fmla="*/ 2147483647 w 92"/>
                      <a:gd name="T39" fmla="*/ 2147483647 h 18"/>
                      <a:gd name="T40" fmla="*/ 2147483647 w 92"/>
                      <a:gd name="T41" fmla="*/ 2147483647 h 18"/>
                      <a:gd name="T42" fmla="*/ 2147483647 w 92"/>
                      <a:gd name="T43" fmla="*/ 2147483647 h 18"/>
                      <a:gd name="T44" fmla="*/ 2147483647 w 92"/>
                      <a:gd name="T45" fmla="*/ 2147483647 h 18"/>
                      <a:gd name="T46" fmla="*/ 2147483647 w 92"/>
                      <a:gd name="T47" fmla="*/ 2147483647 h 18"/>
                      <a:gd name="T48" fmla="*/ 2147483647 w 92"/>
                      <a:gd name="T49" fmla="*/ 2147483647 h 18"/>
                      <a:gd name="T50" fmla="*/ 2147483647 w 92"/>
                      <a:gd name="T51" fmla="*/ 2147483647 h 18"/>
                      <a:gd name="T52" fmla="*/ 2147483647 w 92"/>
                      <a:gd name="T53" fmla="*/ 2147483647 h 18"/>
                      <a:gd name="T54" fmla="*/ 2147483647 w 92"/>
                      <a:gd name="T55" fmla="*/ 2147483647 h 18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92"/>
                      <a:gd name="T85" fmla="*/ 0 h 18"/>
                      <a:gd name="T86" fmla="*/ 92 w 92"/>
                      <a:gd name="T87" fmla="*/ 18 h 18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92" h="18">
                        <a:moveTo>
                          <a:pt x="72" y="12"/>
                        </a:moveTo>
                        <a:lnTo>
                          <a:pt x="72" y="18"/>
                        </a:lnTo>
                        <a:lnTo>
                          <a:pt x="38" y="18"/>
                        </a:lnTo>
                        <a:lnTo>
                          <a:pt x="28" y="18"/>
                        </a:lnTo>
                        <a:lnTo>
                          <a:pt x="14" y="18"/>
                        </a:lnTo>
                        <a:lnTo>
                          <a:pt x="10" y="16"/>
                        </a:lnTo>
                        <a:lnTo>
                          <a:pt x="4" y="12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4" y="2"/>
                        </a:lnTo>
                        <a:lnTo>
                          <a:pt x="10" y="0"/>
                        </a:lnTo>
                        <a:lnTo>
                          <a:pt x="14" y="0"/>
                        </a:lnTo>
                        <a:lnTo>
                          <a:pt x="20" y="4"/>
                        </a:lnTo>
                        <a:lnTo>
                          <a:pt x="26" y="6"/>
                        </a:lnTo>
                        <a:lnTo>
                          <a:pt x="32" y="6"/>
                        </a:lnTo>
                        <a:lnTo>
                          <a:pt x="36" y="6"/>
                        </a:lnTo>
                        <a:lnTo>
                          <a:pt x="36" y="4"/>
                        </a:lnTo>
                        <a:lnTo>
                          <a:pt x="38" y="2"/>
                        </a:lnTo>
                        <a:lnTo>
                          <a:pt x="40" y="2"/>
                        </a:lnTo>
                        <a:lnTo>
                          <a:pt x="54" y="2"/>
                        </a:lnTo>
                        <a:lnTo>
                          <a:pt x="68" y="4"/>
                        </a:lnTo>
                        <a:lnTo>
                          <a:pt x="84" y="6"/>
                        </a:lnTo>
                        <a:lnTo>
                          <a:pt x="90" y="8"/>
                        </a:lnTo>
                        <a:lnTo>
                          <a:pt x="92" y="12"/>
                        </a:lnTo>
                        <a:lnTo>
                          <a:pt x="82" y="16"/>
                        </a:lnTo>
                        <a:lnTo>
                          <a:pt x="76" y="16"/>
                        </a:lnTo>
                        <a:lnTo>
                          <a:pt x="7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4" name="îSļiḓé"/>
                  <p:cNvSpPr/>
                  <p:nvPr/>
                </p:nvSpPr>
                <p:spPr bwMode="auto">
                  <a:xfrm>
                    <a:off x="7095408" y="1635788"/>
                    <a:ext cx="90897" cy="25219"/>
                  </a:xfrm>
                  <a:custGeom>
                    <a:avLst/>
                    <a:gdLst>
                      <a:gd name="T0" fmla="*/ 2147483647 w 52"/>
                      <a:gd name="T1" fmla="*/ 2147483647 h 16"/>
                      <a:gd name="T2" fmla="*/ 2147483647 w 52"/>
                      <a:gd name="T3" fmla="*/ 2147483647 h 16"/>
                      <a:gd name="T4" fmla="*/ 2147483647 w 52"/>
                      <a:gd name="T5" fmla="*/ 2147483647 h 16"/>
                      <a:gd name="T6" fmla="*/ 2147483647 w 52"/>
                      <a:gd name="T7" fmla="*/ 2147483647 h 16"/>
                      <a:gd name="T8" fmla="*/ 2147483647 w 52"/>
                      <a:gd name="T9" fmla="*/ 2147483647 h 16"/>
                      <a:gd name="T10" fmla="*/ 0 w 52"/>
                      <a:gd name="T11" fmla="*/ 0 h 16"/>
                      <a:gd name="T12" fmla="*/ 2147483647 w 52"/>
                      <a:gd name="T13" fmla="*/ 0 h 16"/>
                      <a:gd name="T14" fmla="*/ 2147483647 w 52"/>
                      <a:gd name="T15" fmla="*/ 2147483647 h 16"/>
                      <a:gd name="T16" fmla="*/ 2147483647 w 52"/>
                      <a:gd name="T17" fmla="*/ 2147483647 h 16"/>
                      <a:gd name="T18" fmla="*/ 2147483647 w 52"/>
                      <a:gd name="T19" fmla="*/ 2147483647 h 16"/>
                      <a:gd name="T20" fmla="*/ 2147483647 w 52"/>
                      <a:gd name="T21" fmla="*/ 2147483647 h 16"/>
                      <a:gd name="T22" fmla="*/ 2147483647 w 52"/>
                      <a:gd name="T23" fmla="*/ 2147483647 h 16"/>
                      <a:gd name="T24" fmla="*/ 2147483647 w 52"/>
                      <a:gd name="T25" fmla="*/ 2147483647 h 16"/>
                      <a:gd name="T26" fmla="*/ 2147483647 w 52"/>
                      <a:gd name="T27" fmla="*/ 2147483647 h 1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52"/>
                      <a:gd name="T43" fmla="*/ 0 h 16"/>
                      <a:gd name="T44" fmla="*/ 52 w 52"/>
                      <a:gd name="T45" fmla="*/ 16 h 1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52" h="16">
                        <a:moveTo>
                          <a:pt x="42" y="16"/>
                        </a:moveTo>
                        <a:lnTo>
                          <a:pt x="32" y="16"/>
                        </a:lnTo>
                        <a:lnTo>
                          <a:pt x="18" y="12"/>
                        </a:lnTo>
                        <a:lnTo>
                          <a:pt x="6" y="8"/>
                        </a:lnTo>
                        <a:lnTo>
                          <a:pt x="2" y="4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18" y="4"/>
                        </a:lnTo>
                        <a:lnTo>
                          <a:pt x="30" y="4"/>
                        </a:lnTo>
                        <a:lnTo>
                          <a:pt x="42" y="6"/>
                        </a:lnTo>
                        <a:lnTo>
                          <a:pt x="46" y="6"/>
                        </a:lnTo>
                        <a:lnTo>
                          <a:pt x="52" y="8"/>
                        </a:lnTo>
                        <a:lnTo>
                          <a:pt x="48" y="14"/>
                        </a:lnTo>
                        <a:lnTo>
                          <a:pt x="42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5" name="íšḷîḋe"/>
                  <p:cNvSpPr/>
                  <p:nvPr/>
                </p:nvSpPr>
                <p:spPr bwMode="auto">
                  <a:xfrm>
                    <a:off x="7903833" y="1732460"/>
                    <a:ext cx="66106" cy="25219"/>
                  </a:xfrm>
                  <a:custGeom>
                    <a:avLst/>
                    <a:gdLst>
                      <a:gd name="T0" fmla="*/ 2147483647 w 38"/>
                      <a:gd name="T1" fmla="*/ 2147483647 h 14"/>
                      <a:gd name="T2" fmla="*/ 2147483647 w 38"/>
                      <a:gd name="T3" fmla="*/ 2147483647 h 14"/>
                      <a:gd name="T4" fmla="*/ 2147483647 w 38"/>
                      <a:gd name="T5" fmla="*/ 2147483647 h 14"/>
                      <a:gd name="T6" fmla="*/ 2147483647 w 38"/>
                      <a:gd name="T7" fmla="*/ 2147483647 h 14"/>
                      <a:gd name="T8" fmla="*/ 2147483647 w 38"/>
                      <a:gd name="T9" fmla="*/ 2147483647 h 14"/>
                      <a:gd name="T10" fmla="*/ 0 w 38"/>
                      <a:gd name="T11" fmla="*/ 2147483647 h 14"/>
                      <a:gd name="T12" fmla="*/ 2147483647 w 38"/>
                      <a:gd name="T13" fmla="*/ 2147483647 h 14"/>
                      <a:gd name="T14" fmla="*/ 2147483647 w 38"/>
                      <a:gd name="T15" fmla="*/ 2147483647 h 14"/>
                      <a:gd name="T16" fmla="*/ 2147483647 w 38"/>
                      <a:gd name="T17" fmla="*/ 0 h 14"/>
                      <a:gd name="T18" fmla="*/ 2147483647 w 38"/>
                      <a:gd name="T19" fmla="*/ 0 h 14"/>
                      <a:gd name="T20" fmla="*/ 2147483647 w 38"/>
                      <a:gd name="T21" fmla="*/ 2147483647 h 14"/>
                      <a:gd name="T22" fmla="*/ 2147483647 w 38"/>
                      <a:gd name="T23" fmla="*/ 2147483647 h 14"/>
                      <a:gd name="T24" fmla="*/ 2147483647 w 38"/>
                      <a:gd name="T25" fmla="*/ 2147483647 h 14"/>
                      <a:gd name="T26" fmla="*/ 2147483647 w 38"/>
                      <a:gd name="T27" fmla="*/ 214748364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8"/>
                      <a:gd name="T43" fmla="*/ 0 h 14"/>
                      <a:gd name="T44" fmla="*/ 38 w 38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8" h="14">
                        <a:moveTo>
                          <a:pt x="18" y="10"/>
                        </a:moveTo>
                        <a:lnTo>
                          <a:pt x="14" y="12"/>
                        </a:lnTo>
                        <a:lnTo>
                          <a:pt x="10" y="14"/>
                        </a:lnTo>
                        <a:lnTo>
                          <a:pt x="6" y="14"/>
                        </a:lnTo>
                        <a:lnTo>
                          <a:pt x="2" y="12"/>
                        </a:lnTo>
                        <a:lnTo>
                          <a:pt x="0" y="8"/>
                        </a:lnTo>
                        <a:lnTo>
                          <a:pt x="2" y="6"/>
                        </a:lnTo>
                        <a:lnTo>
                          <a:pt x="8" y="2"/>
                        </a:lnTo>
                        <a:lnTo>
                          <a:pt x="14" y="0"/>
                        </a:lnTo>
                        <a:lnTo>
                          <a:pt x="22" y="0"/>
                        </a:lnTo>
                        <a:lnTo>
                          <a:pt x="28" y="4"/>
                        </a:lnTo>
                        <a:lnTo>
                          <a:pt x="38" y="10"/>
                        </a:lnTo>
                        <a:lnTo>
                          <a:pt x="28" y="12"/>
                        </a:lnTo>
                        <a:lnTo>
                          <a:pt x="18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6" name="îṩḷíḓê"/>
                  <p:cNvSpPr/>
                  <p:nvPr/>
                </p:nvSpPr>
                <p:spPr bwMode="auto">
                  <a:xfrm>
                    <a:off x="7719287" y="2214425"/>
                    <a:ext cx="209336" cy="245185"/>
                  </a:xfrm>
                  <a:custGeom>
                    <a:avLst/>
                    <a:gdLst>
                      <a:gd name="T0" fmla="*/ 0 w 120"/>
                      <a:gd name="T1" fmla="*/ 0 h 146"/>
                      <a:gd name="T2" fmla="*/ 2147483647 w 120"/>
                      <a:gd name="T3" fmla="*/ 2147483647 h 146"/>
                      <a:gd name="T4" fmla="*/ 2147483647 w 120"/>
                      <a:gd name="T5" fmla="*/ 2147483647 h 146"/>
                      <a:gd name="T6" fmla="*/ 2147483647 w 120"/>
                      <a:gd name="T7" fmla="*/ 2147483647 h 146"/>
                      <a:gd name="T8" fmla="*/ 2147483647 w 120"/>
                      <a:gd name="T9" fmla="*/ 2147483647 h 146"/>
                      <a:gd name="T10" fmla="*/ 2147483647 w 120"/>
                      <a:gd name="T11" fmla="*/ 2147483647 h 146"/>
                      <a:gd name="T12" fmla="*/ 2147483647 w 120"/>
                      <a:gd name="T13" fmla="*/ 2147483647 h 146"/>
                      <a:gd name="T14" fmla="*/ 2147483647 w 120"/>
                      <a:gd name="T15" fmla="*/ 2147483647 h 146"/>
                      <a:gd name="T16" fmla="*/ 2147483647 w 120"/>
                      <a:gd name="T17" fmla="*/ 2147483647 h 146"/>
                      <a:gd name="T18" fmla="*/ 2147483647 w 120"/>
                      <a:gd name="T19" fmla="*/ 2147483647 h 146"/>
                      <a:gd name="T20" fmla="*/ 2147483647 w 120"/>
                      <a:gd name="T21" fmla="*/ 2147483647 h 146"/>
                      <a:gd name="T22" fmla="*/ 2147483647 w 120"/>
                      <a:gd name="T23" fmla="*/ 2147483647 h 146"/>
                      <a:gd name="T24" fmla="*/ 2147483647 w 120"/>
                      <a:gd name="T25" fmla="*/ 2147483647 h 146"/>
                      <a:gd name="T26" fmla="*/ 2147483647 w 120"/>
                      <a:gd name="T27" fmla="*/ 2147483647 h 146"/>
                      <a:gd name="T28" fmla="*/ 2147483647 w 120"/>
                      <a:gd name="T29" fmla="*/ 2147483647 h 146"/>
                      <a:gd name="T30" fmla="*/ 2147483647 w 120"/>
                      <a:gd name="T31" fmla="*/ 2147483647 h 146"/>
                      <a:gd name="T32" fmla="*/ 2147483647 w 120"/>
                      <a:gd name="T33" fmla="*/ 2147483647 h 146"/>
                      <a:gd name="T34" fmla="*/ 2147483647 w 120"/>
                      <a:gd name="T35" fmla="*/ 2147483647 h 146"/>
                      <a:gd name="T36" fmla="*/ 2147483647 w 120"/>
                      <a:gd name="T37" fmla="*/ 2147483647 h 146"/>
                      <a:gd name="T38" fmla="*/ 2147483647 w 120"/>
                      <a:gd name="T39" fmla="*/ 2147483647 h 146"/>
                      <a:gd name="T40" fmla="*/ 2147483647 w 120"/>
                      <a:gd name="T41" fmla="*/ 2147483647 h 146"/>
                      <a:gd name="T42" fmla="*/ 2147483647 w 120"/>
                      <a:gd name="T43" fmla="*/ 2147483647 h 146"/>
                      <a:gd name="T44" fmla="*/ 2147483647 w 120"/>
                      <a:gd name="T45" fmla="*/ 2147483647 h 146"/>
                      <a:gd name="T46" fmla="*/ 2147483647 w 120"/>
                      <a:gd name="T47" fmla="*/ 2147483647 h 146"/>
                      <a:gd name="T48" fmla="*/ 2147483647 w 120"/>
                      <a:gd name="T49" fmla="*/ 2147483647 h 146"/>
                      <a:gd name="T50" fmla="*/ 2147483647 w 120"/>
                      <a:gd name="T51" fmla="*/ 2147483647 h 146"/>
                      <a:gd name="T52" fmla="*/ 2147483647 w 120"/>
                      <a:gd name="T53" fmla="*/ 2147483647 h 146"/>
                      <a:gd name="T54" fmla="*/ 2147483647 w 120"/>
                      <a:gd name="T55" fmla="*/ 2147483647 h 146"/>
                      <a:gd name="T56" fmla="*/ 2147483647 w 120"/>
                      <a:gd name="T57" fmla="*/ 2147483647 h 146"/>
                      <a:gd name="T58" fmla="*/ 2147483647 w 120"/>
                      <a:gd name="T59" fmla="*/ 2147483647 h 146"/>
                      <a:gd name="T60" fmla="*/ 2147483647 w 120"/>
                      <a:gd name="T61" fmla="*/ 2147483647 h 146"/>
                      <a:gd name="T62" fmla="*/ 0 w 120"/>
                      <a:gd name="T63" fmla="*/ 0 h 14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120"/>
                      <a:gd name="T97" fmla="*/ 0 h 146"/>
                      <a:gd name="T98" fmla="*/ 120 w 120"/>
                      <a:gd name="T99" fmla="*/ 146 h 14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120" h="146">
                        <a:moveTo>
                          <a:pt x="0" y="0"/>
                        </a:moveTo>
                        <a:lnTo>
                          <a:pt x="98" y="90"/>
                        </a:lnTo>
                        <a:lnTo>
                          <a:pt x="94" y="90"/>
                        </a:lnTo>
                        <a:lnTo>
                          <a:pt x="92" y="90"/>
                        </a:lnTo>
                        <a:lnTo>
                          <a:pt x="88" y="88"/>
                        </a:lnTo>
                        <a:lnTo>
                          <a:pt x="82" y="86"/>
                        </a:lnTo>
                        <a:lnTo>
                          <a:pt x="78" y="88"/>
                        </a:lnTo>
                        <a:lnTo>
                          <a:pt x="76" y="90"/>
                        </a:lnTo>
                        <a:lnTo>
                          <a:pt x="78" y="98"/>
                        </a:lnTo>
                        <a:lnTo>
                          <a:pt x="82" y="106"/>
                        </a:lnTo>
                        <a:lnTo>
                          <a:pt x="88" y="114"/>
                        </a:lnTo>
                        <a:lnTo>
                          <a:pt x="92" y="118"/>
                        </a:lnTo>
                        <a:lnTo>
                          <a:pt x="108" y="130"/>
                        </a:lnTo>
                        <a:lnTo>
                          <a:pt x="120" y="138"/>
                        </a:lnTo>
                        <a:lnTo>
                          <a:pt x="112" y="138"/>
                        </a:lnTo>
                        <a:lnTo>
                          <a:pt x="108" y="136"/>
                        </a:lnTo>
                        <a:lnTo>
                          <a:pt x="102" y="134"/>
                        </a:lnTo>
                        <a:lnTo>
                          <a:pt x="102" y="146"/>
                        </a:lnTo>
                        <a:lnTo>
                          <a:pt x="94" y="140"/>
                        </a:lnTo>
                        <a:lnTo>
                          <a:pt x="88" y="130"/>
                        </a:lnTo>
                        <a:lnTo>
                          <a:pt x="76" y="114"/>
                        </a:lnTo>
                        <a:lnTo>
                          <a:pt x="66" y="94"/>
                        </a:lnTo>
                        <a:lnTo>
                          <a:pt x="54" y="76"/>
                        </a:lnTo>
                        <a:lnTo>
                          <a:pt x="44" y="62"/>
                        </a:lnTo>
                        <a:lnTo>
                          <a:pt x="34" y="50"/>
                        </a:lnTo>
                        <a:lnTo>
                          <a:pt x="24" y="42"/>
                        </a:lnTo>
                        <a:lnTo>
                          <a:pt x="12" y="36"/>
                        </a:lnTo>
                        <a:lnTo>
                          <a:pt x="10" y="32"/>
                        </a:lnTo>
                        <a:lnTo>
                          <a:pt x="6" y="28"/>
                        </a:lnTo>
                        <a:lnTo>
                          <a:pt x="4" y="22"/>
                        </a:lnTo>
                        <a:lnTo>
                          <a:pt x="2" y="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7" name="íslïḓè"/>
                  <p:cNvSpPr/>
                  <p:nvPr/>
                </p:nvSpPr>
                <p:spPr bwMode="auto">
                  <a:xfrm>
                    <a:off x="5697534" y="2561886"/>
                    <a:ext cx="402147" cy="215763"/>
                  </a:xfrm>
                  <a:custGeom>
                    <a:avLst/>
                    <a:gdLst>
                      <a:gd name="T0" fmla="*/ 2147483647 w 230"/>
                      <a:gd name="T1" fmla="*/ 2147483647 h 130"/>
                      <a:gd name="T2" fmla="*/ 2147483647 w 230"/>
                      <a:gd name="T3" fmla="*/ 2147483647 h 130"/>
                      <a:gd name="T4" fmla="*/ 2147483647 w 230"/>
                      <a:gd name="T5" fmla="*/ 2147483647 h 130"/>
                      <a:gd name="T6" fmla="*/ 2147483647 w 230"/>
                      <a:gd name="T7" fmla="*/ 2147483647 h 130"/>
                      <a:gd name="T8" fmla="*/ 2147483647 w 230"/>
                      <a:gd name="T9" fmla="*/ 2147483647 h 130"/>
                      <a:gd name="T10" fmla="*/ 2147483647 w 230"/>
                      <a:gd name="T11" fmla="*/ 2147483647 h 130"/>
                      <a:gd name="T12" fmla="*/ 2147483647 w 230"/>
                      <a:gd name="T13" fmla="*/ 2147483647 h 130"/>
                      <a:gd name="T14" fmla="*/ 2147483647 w 230"/>
                      <a:gd name="T15" fmla="*/ 2147483647 h 130"/>
                      <a:gd name="T16" fmla="*/ 2147483647 w 230"/>
                      <a:gd name="T17" fmla="*/ 2147483647 h 130"/>
                      <a:gd name="T18" fmla="*/ 2147483647 w 230"/>
                      <a:gd name="T19" fmla="*/ 2147483647 h 130"/>
                      <a:gd name="T20" fmla="*/ 2147483647 w 230"/>
                      <a:gd name="T21" fmla="*/ 2147483647 h 130"/>
                      <a:gd name="T22" fmla="*/ 2147483647 w 230"/>
                      <a:gd name="T23" fmla="*/ 2147483647 h 130"/>
                      <a:gd name="T24" fmla="*/ 2147483647 w 230"/>
                      <a:gd name="T25" fmla="*/ 2147483647 h 130"/>
                      <a:gd name="T26" fmla="*/ 2147483647 w 230"/>
                      <a:gd name="T27" fmla="*/ 2147483647 h 130"/>
                      <a:gd name="T28" fmla="*/ 2147483647 w 230"/>
                      <a:gd name="T29" fmla="*/ 2147483647 h 130"/>
                      <a:gd name="T30" fmla="*/ 2147483647 w 230"/>
                      <a:gd name="T31" fmla="*/ 2147483647 h 130"/>
                      <a:gd name="T32" fmla="*/ 2147483647 w 230"/>
                      <a:gd name="T33" fmla="*/ 2147483647 h 130"/>
                      <a:gd name="T34" fmla="*/ 2147483647 w 230"/>
                      <a:gd name="T35" fmla="*/ 2147483647 h 130"/>
                      <a:gd name="T36" fmla="*/ 2147483647 w 230"/>
                      <a:gd name="T37" fmla="*/ 2147483647 h 130"/>
                      <a:gd name="T38" fmla="*/ 2147483647 w 230"/>
                      <a:gd name="T39" fmla="*/ 2147483647 h 130"/>
                      <a:gd name="T40" fmla="*/ 2147483647 w 230"/>
                      <a:gd name="T41" fmla="*/ 2147483647 h 130"/>
                      <a:gd name="T42" fmla="*/ 2147483647 w 230"/>
                      <a:gd name="T43" fmla="*/ 2147483647 h 130"/>
                      <a:gd name="T44" fmla="*/ 2147483647 w 230"/>
                      <a:gd name="T45" fmla="*/ 2147483647 h 130"/>
                      <a:gd name="T46" fmla="*/ 2147483647 w 230"/>
                      <a:gd name="T47" fmla="*/ 2147483647 h 130"/>
                      <a:gd name="T48" fmla="*/ 2147483647 w 230"/>
                      <a:gd name="T49" fmla="*/ 2147483647 h 130"/>
                      <a:gd name="T50" fmla="*/ 2147483647 w 230"/>
                      <a:gd name="T51" fmla="*/ 2147483647 h 130"/>
                      <a:gd name="T52" fmla="*/ 2147483647 w 230"/>
                      <a:gd name="T53" fmla="*/ 2147483647 h 130"/>
                      <a:gd name="T54" fmla="*/ 0 w 230"/>
                      <a:gd name="T55" fmla="*/ 2147483647 h 130"/>
                      <a:gd name="T56" fmla="*/ 2147483647 w 230"/>
                      <a:gd name="T57" fmla="*/ 2147483647 h 130"/>
                      <a:gd name="T58" fmla="*/ 2147483647 w 230"/>
                      <a:gd name="T59" fmla="*/ 2147483647 h 130"/>
                      <a:gd name="T60" fmla="*/ 2147483647 w 230"/>
                      <a:gd name="T61" fmla="*/ 2147483647 h 130"/>
                      <a:gd name="T62" fmla="*/ 2147483647 w 230"/>
                      <a:gd name="T63" fmla="*/ 2147483647 h 130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230"/>
                      <a:gd name="T97" fmla="*/ 0 h 130"/>
                      <a:gd name="T98" fmla="*/ 230 w 230"/>
                      <a:gd name="T99" fmla="*/ 130 h 130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230" h="130">
                        <a:moveTo>
                          <a:pt x="6" y="6"/>
                        </a:moveTo>
                        <a:lnTo>
                          <a:pt x="18" y="6"/>
                        </a:lnTo>
                        <a:lnTo>
                          <a:pt x="28" y="10"/>
                        </a:lnTo>
                        <a:lnTo>
                          <a:pt x="42" y="22"/>
                        </a:lnTo>
                        <a:lnTo>
                          <a:pt x="50" y="22"/>
                        </a:lnTo>
                        <a:lnTo>
                          <a:pt x="66" y="24"/>
                        </a:lnTo>
                        <a:lnTo>
                          <a:pt x="66" y="14"/>
                        </a:lnTo>
                        <a:lnTo>
                          <a:pt x="78" y="4"/>
                        </a:lnTo>
                        <a:lnTo>
                          <a:pt x="88" y="0"/>
                        </a:lnTo>
                        <a:lnTo>
                          <a:pt x="104" y="6"/>
                        </a:lnTo>
                        <a:lnTo>
                          <a:pt x="110" y="12"/>
                        </a:lnTo>
                        <a:lnTo>
                          <a:pt x="112" y="18"/>
                        </a:lnTo>
                        <a:lnTo>
                          <a:pt x="114" y="22"/>
                        </a:lnTo>
                        <a:lnTo>
                          <a:pt x="114" y="26"/>
                        </a:lnTo>
                        <a:lnTo>
                          <a:pt x="120" y="28"/>
                        </a:lnTo>
                        <a:lnTo>
                          <a:pt x="130" y="28"/>
                        </a:lnTo>
                        <a:lnTo>
                          <a:pt x="140" y="28"/>
                        </a:lnTo>
                        <a:lnTo>
                          <a:pt x="146" y="38"/>
                        </a:lnTo>
                        <a:lnTo>
                          <a:pt x="158" y="52"/>
                        </a:lnTo>
                        <a:lnTo>
                          <a:pt x="170" y="60"/>
                        </a:lnTo>
                        <a:lnTo>
                          <a:pt x="180" y="68"/>
                        </a:lnTo>
                        <a:lnTo>
                          <a:pt x="192" y="70"/>
                        </a:lnTo>
                        <a:lnTo>
                          <a:pt x="204" y="80"/>
                        </a:lnTo>
                        <a:lnTo>
                          <a:pt x="216" y="84"/>
                        </a:lnTo>
                        <a:lnTo>
                          <a:pt x="222" y="86"/>
                        </a:lnTo>
                        <a:lnTo>
                          <a:pt x="226" y="86"/>
                        </a:lnTo>
                        <a:lnTo>
                          <a:pt x="228" y="88"/>
                        </a:lnTo>
                        <a:lnTo>
                          <a:pt x="230" y="96"/>
                        </a:lnTo>
                        <a:lnTo>
                          <a:pt x="230" y="100"/>
                        </a:lnTo>
                        <a:lnTo>
                          <a:pt x="220" y="100"/>
                        </a:lnTo>
                        <a:lnTo>
                          <a:pt x="212" y="96"/>
                        </a:lnTo>
                        <a:lnTo>
                          <a:pt x="206" y="92"/>
                        </a:lnTo>
                        <a:lnTo>
                          <a:pt x="196" y="108"/>
                        </a:lnTo>
                        <a:lnTo>
                          <a:pt x="186" y="122"/>
                        </a:lnTo>
                        <a:lnTo>
                          <a:pt x="178" y="128"/>
                        </a:lnTo>
                        <a:lnTo>
                          <a:pt x="170" y="130"/>
                        </a:lnTo>
                        <a:lnTo>
                          <a:pt x="160" y="128"/>
                        </a:lnTo>
                        <a:lnTo>
                          <a:pt x="150" y="128"/>
                        </a:lnTo>
                        <a:lnTo>
                          <a:pt x="150" y="120"/>
                        </a:lnTo>
                        <a:lnTo>
                          <a:pt x="148" y="112"/>
                        </a:lnTo>
                        <a:lnTo>
                          <a:pt x="140" y="108"/>
                        </a:lnTo>
                        <a:lnTo>
                          <a:pt x="132" y="106"/>
                        </a:lnTo>
                        <a:lnTo>
                          <a:pt x="122" y="100"/>
                        </a:lnTo>
                        <a:lnTo>
                          <a:pt x="108" y="92"/>
                        </a:lnTo>
                        <a:lnTo>
                          <a:pt x="92" y="80"/>
                        </a:lnTo>
                        <a:lnTo>
                          <a:pt x="78" y="74"/>
                        </a:lnTo>
                        <a:lnTo>
                          <a:pt x="66" y="76"/>
                        </a:lnTo>
                        <a:lnTo>
                          <a:pt x="54" y="76"/>
                        </a:lnTo>
                        <a:lnTo>
                          <a:pt x="46" y="82"/>
                        </a:lnTo>
                        <a:lnTo>
                          <a:pt x="30" y="92"/>
                        </a:lnTo>
                        <a:lnTo>
                          <a:pt x="28" y="80"/>
                        </a:lnTo>
                        <a:lnTo>
                          <a:pt x="24" y="68"/>
                        </a:lnTo>
                        <a:lnTo>
                          <a:pt x="18" y="62"/>
                        </a:lnTo>
                        <a:lnTo>
                          <a:pt x="8" y="52"/>
                        </a:lnTo>
                        <a:lnTo>
                          <a:pt x="0" y="42"/>
                        </a:lnTo>
                        <a:lnTo>
                          <a:pt x="0" y="36"/>
                        </a:lnTo>
                        <a:lnTo>
                          <a:pt x="2" y="28"/>
                        </a:lnTo>
                        <a:lnTo>
                          <a:pt x="8" y="30"/>
                        </a:lnTo>
                        <a:lnTo>
                          <a:pt x="12" y="36"/>
                        </a:lnTo>
                        <a:lnTo>
                          <a:pt x="22" y="36"/>
                        </a:lnTo>
                        <a:lnTo>
                          <a:pt x="24" y="32"/>
                        </a:lnTo>
                        <a:lnTo>
                          <a:pt x="22" y="22"/>
                        </a:lnTo>
                        <a:lnTo>
                          <a:pt x="18" y="16"/>
                        </a:lnTo>
                        <a:lnTo>
                          <a:pt x="10" y="10"/>
                        </a:lnTo>
                        <a:lnTo>
                          <a:pt x="6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8" name="iṩ1ïḍè"/>
                  <p:cNvSpPr/>
                  <p:nvPr/>
                </p:nvSpPr>
                <p:spPr bwMode="auto">
                  <a:xfrm>
                    <a:off x="6164410" y="2545074"/>
                    <a:ext cx="221732" cy="120491"/>
                  </a:xfrm>
                  <a:custGeom>
                    <a:avLst/>
                    <a:gdLst>
                      <a:gd name="T0" fmla="*/ 2147483647 w 126"/>
                      <a:gd name="T1" fmla="*/ 2147483647 h 72"/>
                      <a:gd name="T2" fmla="*/ 2147483647 w 126"/>
                      <a:gd name="T3" fmla="*/ 2147483647 h 72"/>
                      <a:gd name="T4" fmla="*/ 2147483647 w 126"/>
                      <a:gd name="T5" fmla="*/ 2147483647 h 72"/>
                      <a:gd name="T6" fmla="*/ 2147483647 w 126"/>
                      <a:gd name="T7" fmla="*/ 2147483647 h 72"/>
                      <a:gd name="T8" fmla="*/ 2147483647 w 126"/>
                      <a:gd name="T9" fmla="*/ 2147483647 h 72"/>
                      <a:gd name="T10" fmla="*/ 2147483647 w 126"/>
                      <a:gd name="T11" fmla="*/ 2147483647 h 72"/>
                      <a:gd name="T12" fmla="*/ 2147483647 w 126"/>
                      <a:gd name="T13" fmla="*/ 2147483647 h 72"/>
                      <a:gd name="T14" fmla="*/ 2147483647 w 126"/>
                      <a:gd name="T15" fmla="*/ 2147483647 h 72"/>
                      <a:gd name="T16" fmla="*/ 2147483647 w 126"/>
                      <a:gd name="T17" fmla="*/ 2147483647 h 72"/>
                      <a:gd name="T18" fmla="*/ 0 w 126"/>
                      <a:gd name="T19" fmla="*/ 2147483647 h 72"/>
                      <a:gd name="T20" fmla="*/ 2147483647 w 126"/>
                      <a:gd name="T21" fmla="*/ 2147483647 h 72"/>
                      <a:gd name="T22" fmla="*/ 2147483647 w 126"/>
                      <a:gd name="T23" fmla="*/ 2147483647 h 72"/>
                      <a:gd name="T24" fmla="*/ 2147483647 w 126"/>
                      <a:gd name="T25" fmla="*/ 2147483647 h 72"/>
                      <a:gd name="T26" fmla="*/ 2147483647 w 126"/>
                      <a:gd name="T27" fmla="*/ 2147483647 h 72"/>
                      <a:gd name="T28" fmla="*/ 2147483647 w 126"/>
                      <a:gd name="T29" fmla="*/ 2147483647 h 72"/>
                      <a:gd name="T30" fmla="*/ 2147483647 w 126"/>
                      <a:gd name="T31" fmla="*/ 2147483647 h 72"/>
                      <a:gd name="T32" fmla="*/ 2147483647 w 126"/>
                      <a:gd name="T33" fmla="*/ 2147483647 h 72"/>
                      <a:gd name="T34" fmla="*/ 2147483647 w 126"/>
                      <a:gd name="T35" fmla="*/ 2147483647 h 72"/>
                      <a:gd name="T36" fmla="*/ 2147483647 w 126"/>
                      <a:gd name="T37" fmla="*/ 0 h 72"/>
                      <a:gd name="T38" fmla="*/ 2147483647 w 126"/>
                      <a:gd name="T39" fmla="*/ 2147483647 h 72"/>
                      <a:gd name="T40" fmla="*/ 2147483647 w 126"/>
                      <a:gd name="T41" fmla="*/ 2147483647 h 72"/>
                      <a:gd name="T42" fmla="*/ 2147483647 w 126"/>
                      <a:gd name="T43" fmla="*/ 2147483647 h 72"/>
                      <a:gd name="T44" fmla="*/ 2147483647 w 126"/>
                      <a:gd name="T45" fmla="*/ 2147483647 h 72"/>
                      <a:gd name="T46" fmla="*/ 2147483647 w 126"/>
                      <a:gd name="T47" fmla="*/ 2147483647 h 72"/>
                      <a:gd name="T48" fmla="*/ 2147483647 w 126"/>
                      <a:gd name="T49" fmla="*/ 2147483647 h 72"/>
                      <a:gd name="T50" fmla="*/ 2147483647 w 126"/>
                      <a:gd name="T51" fmla="*/ 2147483647 h 72"/>
                      <a:gd name="T52" fmla="*/ 2147483647 w 126"/>
                      <a:gd name="T53" fmla="*/ 2147483647 h 72"/>
                      <a:gd name="T54" fmla="*/ 2147483647 w 126"/>
                      <a:gd name="T55" fmla="*/ 2147483647 h 72"/>
                      <a:gd name="T56" fmla="*/ 2147483647 w 126"/>
                      <a:gd name="T57" fmla="*/ 2147483647 h 72"/>
                      <a:gd name="T58" fmla="*/ 2147483647 w 126"/>
                      <a:gd name="T59" fmla="*/ 2147483647 h 72"/>
                      <a:gd name="T60" fmla="*/ 2147483647 w 126"/>
                      <a:gd name="T61" fmla="*/ 2147483647 h 72"/>
                      <a:gd name="T62" fmla="*/ 2147483647 w 126"/>
                      <a:gd name="T63" fmla="*/ 2147483647 h 72"/>
                      <a:gd name="T64" fmla="*/ 2147483647 w 126"/>
                      <a:gd name="T65" fmla="*/ 2147483647 h 72"/>
                      <a:gd name="T66" fmla="*/ 2147483647 w 126"/>
                      <a:gd name="T67" fmla="*/ 2147483647 h 72"/>
                      <a:gd name="T68" fmla="*/ 2147483647 w 126"/>
                      <a:gd name="T69" fmla="*/ 2147483647 h 72"/>
                      <a:gd name="T70" fmla="*/ 2147483647 w 126"/>
                      <a:gd name="T71" fmla="*/ 2147483647 h 72"/>
                      <a:gd name="T72" fmla="*/ 2147483647 w 126"/>
                      <a:gd name="T73" fmla="*/ 2147483647 h 72"/>
                      <a:gd name="T74" fmla="*/ 2147483647 w 126"/>
                      <a:gd name="T75" fmla="*/ 2147483647 h 72"/>
                      <a:gd name="T76" fmla="*/ 2147483647 w 126"/>
                      <a:gd name="T77" fmla="*/ 2147483647 h 72"/>
                      <a:gd name="T78" fmla="*/ 2147483647 w 126"/>
                      <a:gd name="T79" fmla="*/ 2147483647 h 72"/>
                      <a:gd name="T80" fmla="*/ 2147483647 w 126"/>
                      <a:gd name="T81" fmla="*/ 2147483647 h 72"/>
                      <a:gd name="T82" fmla="*/ 2147483647 w 126"/>
                      <a:gd name="T83" fmla="*/ 2147483647 h 72"/>
                      <a:gd name="T84" fmla="*/ 2147483647 w 126"/>
                      <a:gd name="T85" fmla="*/ 2147483647 h 72"/>
                      <a:gd name="T86" fmla="*/ 2147483647 w 126"/>
                      <a:gd name="T87" fmla="*/ 2147483647 h 72"/>
                      <a:gd name="T88" fmla="*/ 2147483647 w 126"/>
                      <a:gd name="T89" fmla="*/ 2147483647 h 72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126"/>
                      <a:gd name="T136" fmla="*/ 0 h 72"/>
                      <a:gd name="T137" fmla="*/ 126 w 126"/>
                      <a:gd name="T138" fmla="*/ 72 h 72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126" h="72">
                        <a:moveTo>
                          <a:pt x="12" y="60"/>
                        </a:moveTo>
                        <a:lnTo>
                          <a:pt x="20" y="58"/>
                        </a:lnTo>
                        <a:lnTo>
                          <a:pt x="28" y="56"/>
                        </a:lnTo>
                        <a:lnTo>
                          <a:pt x="36" y="52"/>
                        </a:lnTo>
                        <a:lnTo>
                          <a:pt x="42" y="44"/>
                        </a:lnTo>
                        <a:lnTo>
                          <a:pt x="32" y="40"/>
                        </a:lnTo>
                        <a:lnTo>
                          <a:pt x="20" y="32"/>
                        </a:lnTo>
                        <a:lnTo>
                          <a:pt x="16" y="36"/>
                        </a:lnTo>
                        <a:lnTo>
                          <a:pt x="6" y="34"/>
                        </a:lnTo>
                        <a:lnTo>
                          <a:pt x="0" y="32"/>
                        </a:lnTo>
                        <a:lnTo>
                          <a:pt x="2" y="28"/>
                        </a:lnTo>
                        <a:lnTo>
                          <a:pt x="6" y="20"/>
                        </a:lnTo>
                        <a:lnTo>
                          <a:pt x="6" y="8"/>
                        </a:lnTo>
                        <a:lnTo>
                          <a:pt x="18" y="6"/>
                        </a:lnTo>
                        <a:lnTo>
                          <a:pt x="24" y="8"/>
                        </a:lnTo>
                        <a:lnTo>
                          <a:pt x="30" y="10"/>
                        </a:lnTo>
                        <a:lnTo>
                          <a:pt x="38" y="12"/>
                        </a:lnTo>
                        <a:lnTo>
                          <a:pt x="38" y="4"/>
                        </a:lnTo>
                        <a:lnTo>
                          <a:pt x="48" y="0"/>
                        </a:lnTo>
                        <a:lnTo>
                          <a:pt x="56" y="2"/>
                        </a:lnTo>
                        <a:lnTo>
                          <a:pt x="62" y="4"/>
                        </a:lnTo>
                        <a:lnTo>
                          <a:pt x="68" y="6"/>
                        </a:lnTo>
                        <a:lnTo>
                          <a:pt x="86" y="6"/>
                        </a:lnTo>
                        <a:lnTo>
                          <a:pt x="100" y="6"/>
                        </a:lnTo>
                        <a:lnTo>
                          <a:pt x="112" y="6"/>
                        </a:lnTo>
                        <a:lnTo>
                          <a:pt x="126" y="12"/>
                        </a:lnTo>
                        <a:lnTo>
                          <a:pt x="122" y="18"/>
                        </a:lnTo>
                        <a:lnTo>
                          <a:pt x="118" y="24"/>
                        </a:lnTo>
                        <a:lnTo>
                          <a:pt x="114" y="30"/>
                        </a:lnTo>
                        <a:lnTo>
                          <a:pt x="106" y="36"/>
                        </a:lnTo>
                        <a:lnTo>
                          <a:pt x="100" y="42"/>
                        </a:lnTo>
                        <a:lnTo>
                          <a:pt x="88" y="50"/>
                        </a:lnTo>
                        <a:lnTo>
                          <a:pt x="76" y="52"/>
                        </a:lnTo>
                        <a:lnTo>
                          <a:pt x="68" y="52"/>
                        </a:lnTo>
                        <a:lnTo>
                          <a:pt x="60" y="56"/>
                        </a:lnTo>
                        <a:lnTo>
                          <a:pt x="56" y="58"/>
                        </a:lnTo>
                        <a:lnTo>
                          <a:pt x="50" y="64"/>
                        </a:lnTo>
                        <a:lnTo>
                          <a:pt x="50" y="68"/>
                        </a:lnTo>
                        <a:lnTo>
                          <a:pt x="44" y="72"/>
                        </a:lnTo>
                        <a:lnTo>
                          <a:pt x="38" y="72"/>
                        </a:lnTo>
                        <a:lnTo>
                          <a:pt x="30" y="72"/>
                        </a:lnTo>
                        <a:lnTo>
                          <a:pt x="24" y="70"/>
                        </a:lnTo>
                        <a:lnTo>
                          <a:pt x="18" y="70"/>
                        </a:lnTo>
                        <a:lnTo>
                          <a:pt x="10" y="70"/>
                        </a:lnTo>
                        <a:lnTo>
                          <a:pt x="12" y="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29" name="îṥḷîḑé"/>
                  <p:cNvSpPr/>
                  <p:nvPr/>
                </p:nvSpPr>
                <p:spPr bwMode="auto">
                  <a:xfrm>
                    <a:off x="5766394" y="2472219"/>
                    <a:ext cx="471007" cy="257794"/>
                  </a:xfrm>
                  <a:custGeom>
                    <a:avLst/>
                    <a:gdLst>
                      <a:gd name="T0" fmla="*/ 0 w 270"/>
                      <a:gd name="T1" fmla="*/ 2147483647 h 154"/>
                      <a:gd name="T2" fmla="*/ 2147483647 w 270"/>
                      <a:gd name="T3" fmla="*/ 2147483647 h 154"/>
                      <a:gd name="T4" fmla="*/ 2147483647 w 270"/>
                      <a:gd name="T5" fmla="*/ 2147483647 h 154"/>
                      <a:gd name="T6" fmla="*/ 2147483647 w 270"/>
                      <a:gd name="T7" fmla="*/ 2147483647 h 154"/>
                      <a:gd name="T8" fmla="*/ 2147483647 w 270"/>
                      <a:gd name="T9" fmla="*/ 2147483647 h 154"/>
                      <a:gd name="T10" fmla="*/ 2147483647 w 270"/>
                      <a:gd name="T11" fmla="*/ 2147483647 h 154"/>
                      <a:gd name="T12" fmla="*/ 2147483647 w 270"/>
                      <a:gd name="T13" fmla="*/ 2147483647 h 154"/>
                      <a:gd name="T14" fmla="*/ 2147483647 w 270"/>
                      <a:gd name="T15" fmla="*/ 2147483647 h 154"/>
                      <a:gd name="T16" fmla="*/ 2147483647 w 270"/>
                      <a:gd name="T17" fmla="*/ 2147483647 h 154"/>
                      <a:gd name="T18" fmla="*/ 2147483647 w 270"/>
                      <a:gd name="T19" fmla="*/ 2147483647 h 154"/>
                      <a:gd name="T20" fmla="*/ 2147483647 w 270"/>
                      <a:gd name="T21" fmla="*/ 2147483647 h 154"/>
                      <a:gd name="T22" fmla="*/ 2147483647 w 270"/>
                      <a:gd name="T23" fmla="*/ 2147483647 h 154"/>
                      <a:gd name="T24" fmla="*/ 2147483647 w 270"/>
                      <a:gd name="T25" fmla="*/ 2147483647 h 154"/>
                      <a:gd name="T26" fmla="*/ 2147483647 w 270"/>
                      <a:gd name="T27" fmla="*/ 2147483647 h 154"/>
                      <a:gd name="T28" fmla="*/ 2147483647 w 270"/>
                      <a:gd name="T29" fmla="*/ 2147483647 h 154"/>
                      <a:gd name="T30" fmla="*/ 2147483647 w 270"/>
                      <a:gd name="T31" fmla="*/ 2147483647 h 154"/>
                      <a:gd name="T32" fmla="*/ 2147483647 w 270"/>
                      <a:gd name="T33" fmla="*/ 2147483647 h 154"/>
                      <a:gd name="T34" fmla="*/ 2147483647 w 270"/>
                      <a:gd name="T35" fmla="*/ 2147483647 h 154"/>
                      <a:gd name="T36" fmla="*/ 2147483647 w 270"/>
                      <a:gd name="T37" fmla="*/ 2147483647 h 154"/>
                      <a:gd name="T38" fmla="*/ 2147483647 w 270"/>
                      <a:gd name="T39" fmla="*/ 2147483647 h 154"/>
                      <a:gd name="T40" fmla="*/ 2147483647 w 270"/>
                      <a:gd name="T41" fmla="*/ 2147483647 h 154"/>
                      <a:gd name="T42" fmla="*/ 2147483647 w 270"/>
                      <a:gd name="T43" fmla="*/ 2147483647 h 154"/>
                      <a:gd name="T44" fmla="*/ 2147483647 w 270"/>
                      <a:gd name="T45" fmla="*/ 2147483647 h 154"/>
                      <a:gd name="T46" fmla="*/ 2147483647 w 270"/>
                      <a:gd name="T47" fmla="*/ 2147483647 h 154"/>
                      <a:gd name="T48" fmla="*/ 2147483647 w 270"/>
                      <a:gd name="T49" fmla="*/ 2147483647 h 154"/>
                      <a:gd name="T50" fmla="*/ 2147483647 w 270"/>
                      <a:gd name="T51" fmla="*/ 2147483647 h 154"/>
                      <a:gd name="T52" fmla="*/ 2147483647 w 270"/>
                      <a:gd name="T53" fmla="*/ 2147483647 h 154"/>
                      <a:gd name="T54" fmla="*/ 2147483647 w 270"/>
                      <a:gd name="T55" fmla="*/ 2147483647 h 154"/>
                      <a:gd name="T56" fmla="*/ 2147483647 w 270"/>
                      <a:gd name="T57" fmla="*/ 2147483647 h 154"/>
                      <a:gd name="T58" fmla="*/ 2147483647 w 270"/>
                      <a:gd name="T59" fmla="*/ 2147483647 h 154"/>
                      <a:gd name="T60" fmla="*/ 2147483647 w 270"/>
                      <a:gd name="T61" fmla="*/ 2147483647 h 154"/>
                      <a:gd name="T62" fmla="*/ 2147483647 w 270"/>
                      <a:gd name="T63" fmla="*/ 2147483647 h 154"/>
                      <a:gd name="T64" fmla="*/ 2147483647 w 270"/>
                      <a:gd name="T65" fmla="*/ 2147483647 h 154"/>
                      <a:gd name="T66" fmla="*/ 2147483647 w 270"/>
                      <a:gd name="T67" fmla="*/ 2147483647 h 154"/>
                      <a:gd name="T68" fmla="*/ 2147483647 w 270"/>
                      <a:gd name="T69" fmla="*/ 2147483647 h 154"/>
                      <a:gd name="T70" fmla="*/ 2147483647 w 270"/>
                      <a:gd name="T71" fmla="*/ 2147483647 h 154"/>
                      <a:gd name="T72" fmla="*/ 2147483647 w 270"/>
                      <a:gd name="T73" fmla="*/ 2147483647 h 154"/>
                      <a:gd name="T74" fmla="*/ 2147483647 w 270"/>
                      <a:gd name="T75" fmla="*/ 2147483647 h 15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70"/>
                      <a:gd name="T115" fmla="*/ 0 h 154"/>
                      <a:gd name="T116" fmla="*/ 270 w 270"/>
                      <a:gd name="T117" fmla="*/ 154 h 15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70" h="154">
                        <a:moveTo>
                          <a:pt x="10" y="76"/>
                        </a:moveTo>
                        <a:lnTo>
                          <a:pt x="0" y="10"/>
                        </a:lnTo>
                        <a:lnTo>
                          <a:pt x="34" y="0"/>
                        </a:lnTo>
                        <a:lnTo>
                          <a:pt x="74" y="18"/>
                        </a:lnTo>
                        <a:lnTo>
                          <a:pt x="92" y="40"/>
                        </a:lnTo>
                        <a:lnTo>
                          <a:pt x="110" y="38"/>
                        </a:lnTo>
                        <a:lnTo>
                          <a:pt x="124" y="36"/>
                        </a:lnTo>
                        <a:lnTo>
                          <a:pt x="136" y="36"/>
                        </a:lnTo>
                        <a:lnTo>
                          <a:pt x="146" y="44"/>
                        </a:lnTo>
                        <a:lnTo>
                          <a:pt x="152" y="50"/>
                        </a:lnTo>
                        <a:lnTo>
                          <a:pt x="158" y="56"/>
                        </a:lnTo>
                        <a:lnTo>
                          <a:pt x="160" y="62"/>
                        </a:lnTo>
                        <a:lnTo>
                          <a:pt x="162" y="66"/>
                        </a:lnTo>
                        <a:lnTo>
                          <a:pt x="170" y="68"/>
                        </a:lnTo>
                        <a:lnTo>
                          <a:pt x="174" y="82"/>
                        </a:lnTo>
                        <a:lnTo>
                          <a:pt x="194" y="82"/>
                        </a:lnTo>
                        <a:lnTo>
                          <a:pt x="196" y="90"/>
                        </a:lnTo>
                        <a:lnTo>
                          <a:pt x="202" y="92"/>
                        </a:lnTo>
                        <a:lnTo>
                          <a:pt x="208" y="82"/>
                        </a:lnTo>
                        <a:lnTo>
                          <a:pt x="214" y="74"/>
                        </a:lnTo>
                        <a:lnTo>
                          <a:pt x="218" y="72"/>
                        </a:lnTo>
                        <a:lnTo>
                          <a:pt x="228" y="64"/>
                        </a:lnTo>
                        <a:lnTo>
                          <a:pt x="234" y="64"/>
                        </a:lnTo>
                        <a:lnTo>
                          <a:pt x="230" y="72"/>
                        </a:lnTo>
                        <a:lnTo>
                          <a:pt x="228" y="76"/>
                        </a:lnTo>
                        <a:lnTo>
                          <a:pt x="232" y="78"/>
                        </a:lnTo>
                        <a:lnTo>
                          <a:pt x="234" y="78"/>
                        </a:lnTo>
                        <a:lnTo>
                          <a:pt x="244" y="80"/>
                        </a:lnTo>
                        <a:lnTo>
                          <a:pt x="248" y="76"/>
                        </a:lnTo>
                        <a:lnTo>
                          <a:pt x="260" y="84"/>
                        </a:lnTo>
                        <a:lnTo>
                          <a:pt x="270" y="88"/>
                        </a:lnTo>
                        <a:lnTo>
                          <a:pt x="264" y="96"/>
                        </a:lnTo>
                        <a:lnTo>
                          <a:pt x="254" y="100"/>
                        </a:lnTo>
                        <a:lnTo>
                          <a:pt x="240" y="104"/>
                        </a:lnTo>
                        <a:lnTo>
                          <a:pt x="234" y="102"/>
                        </a:lnTo>
                        <a:lnTo>
                          <a:pt x="226" y="102"/>
                        </a:lnTo>
                        <a:lnTo>
                          <a:pt x="238" y="96"/>
                        </a:lnTo>
                        <a:lnTo>
                          <a:pt x="238" y="92"/>
                        </a:lnTo>
                        <a:lnTo>
                          <a:pt x="230" y="86"/>
                        </a:lnTo>
                        <a:lnTo>
                          <a:pt x="226" y="92"/>
                        </a:lnTo>
                        <a:lnTo>
                          <a:pt x="216" y="90"/>
                        </a:lnTo>
                        <a:lnTo>
                          <a:pt x="216" y="100"/>
                        </a:lnTo>
                        <a:lnTo>
                          <a:pt x="210" y="102"/>
                        </a:lnTo>
                        <a:lnTo>
                          <a:pt x="208" y="112"/>
                        </a:lnTo>
                        <a:lnTo>
                          <a:pt x="194" y="112"/>
                        </a:lnTo>
                        <a:lnTo>
                          <a:pt x="194" y="118"/>
                        </a:lnTo>
                        <a:lnTo>
                          <a:pt x="196" y="120"/>
                        </a:lnTo>
                        <a:lnTo>
                          <a:pt x="200" y="124"/>
                        </a:lnTo>
                        <a:lnTo>
                          <a:pt x="206" y="128"/>
                        </a:lnTo>
                        <a:lnTo>
                          <a:pt x="210" y="132"/>
                        </a:lnTo>
                        <a:lnTo>
                          <a:pt x="210" y="142"/>
                        </a:lnTo>
                        <a:lnTo>
                          <a:pt x="206" y="152"/>
                        </a:lnTo>
                        <a:lnTo>
                          <a:pt x="200" y="154"/>
                        </a:lnTo>
                        <a:lnTo>
                          <a:pt x="190" y="152"/>
                        </a:lnTo>
                        <a:lnTo>
                          <a:pt x="188" y="142"/>
                        </a:lnTo>
                        <a:lnTo>
                          <a:pt x="182" y="138"/>
                        </a:lnTo>
                        <a:lnTo>
                          <a:pt x="176" y="138"/>
                        </a:lnTo>
                        <a:lnTo>
                          <a:pt x="164" y="134"/>
                        </a:lnTo>
                        <a:lnTo>
                          <a:pt x="152" y="124"/>
                        </a:lnTo>
                        <a:lnTo>
                          <a:pt x="140" y="122"/>
                        </a:lnTo>
                        <a:lnTo>
                          <a:pt x="130" y="114"/>
                        </a:lnTo>
                        <a:lnTo>
                          <a:pt x="118" y="106"/>
                        </a:lnTo>
                        <a:lnTo>
                          <a:pt x="110" y="96"/>
                        </a:lnTo>
                        <a:lnTo>
                          <a:pt x="104" y="88"/>
                        </a:lnTo>
                        <a:lnTo>
                          <a:pt x="100" y="82"/>
                        </a:lnTo>
                        <a:lnTo>
                          <a:pt x="80" y="82"/>
                        </a:lnTo>
                        <a:lnTo>
                          <a:pt x="74" y="80"/>
                        </a:lnTo>
                        <a:lnTo>
                          <a:pt x="72" y="72"/>
                        </a:lnTo>
                        <a:lnTo>
                          <a:pt x="70" y="66"/>
                        </a:lnTo>
                        <a:lnTo>
                          <a:pt x="64" y="60"/>
                        </a:lnTo>
                        <a:lnTo>
                          <a:pt x="48" y="54"/>
                        </a:lnTo>
                        <a:lnTo>
                          <a:pt x="38" y="58"/>
                        </a:lnTo>
                        <a:lnTo>
                          <a:pt x="26" y="68"/>
                        </a:lnTo>
                        <a:lnTo>
                          <a:pt x="26" y="74"/>
                        </a:lnTo>
                        <a:lnTo>
                          <a:pt x="26" y="78"/>
                        </a:lnTo>
                        <a:lnTo>
                          <a:pt x="10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0" name="íşḷiḍè"/>
                  <p:cNvSpPr/>
                  <p:nvPr/>
                </p:nvSpPr>
                <p:spPr bwMode="auto">
                  <a:xfrm>
                    <a:off x="5500592" y="2175195"/>
                    <a:ext cx="997104" cy="449739"/>
                  </a:xfrm>
                  <a:custGeom>
                    <a:avLst/>
                    <a:gdLst>
                      <a:gd name="T0" fmla="*/ 2147483647 w 570"/>
                      <a:gd name="T1" fmla="*/ 2147483647 h 270"/>
                      <a:gd name="T2" fmla="*/ 2147483647 w 570"/>
                      <a:gd name="T3" fmla="*/ 2147483647 h 270"/>
                      <a:gd name="T4" fmla="*/ 2147483647 w 570"/>
                      <a:gd name="T5" fmla="*/ 2147483647 h 270"/>
                      <a:gd name="T6" fmla="*/ 2147483647 w 570"/>
                      <a:gd name="T7" fmla="*/ 2147483647 h 270"/>
                      <a:gd name="T8" fmla="*/ 2147483647 w 570"/>
                      <a:gd name="T9" fmla="*/ 2147483647 h 270"/>
                      <a:gd name="T10" fmla="*/ 2147483647 w 570"/>
                      <a:gd name="T11" fmla="*/ 2147483647 h 270"/>
                      <a:gd name="T12" fmla="*/ 2147483647 w 570"/>
                      <a:gd name="T13" fmla="*/ 2147483647 h 270"/>
                      <a:gd name="T14" fmla="*/ 2147483647 w 570"/>
                      <a:gd name="T15" fmla="*/ 2147483647 h 270"/>
                      <a:gd name="T16" fmla="*/ 2147483647 w 570"/>
                      <a:gd name="T17" fmla="*/ 2147483647 h 270"/>
                      <a:gd name="T18" fmla="*/ 2147483647 w 570"/>
                      <a:gd name="T19" fmla="*/ 2147483647 h 270"/>
                      <a:gd name="T20" fmla="*/ 0 w 570"/>
                      <a:gd name="T21" fmla="*/ 2147483647 h 270"/>
                      <a:gd name="T22" fmla="*/ 2147483647 w 570"/>
                      <a:gd name="T23" fmla="*/ 2147483647 h 270"/>
                      <a:gd name="T24" fmla="*/ 2147483647 w 570"/>
                      <a:gd name="T25" fmla="*/ 2147483647 h 270"/>
                      <a:gd name="T26" fmla="*/ 2147483647 w 570"/>
                      <a:gd name="T27" fmla="*/ 2147483647 h 270"/>
                      <a:gd name="T28" fmla="*/ 2147483647 w 570"/>
                      <a:gd name="T29" fmla="*/ 2147483647 h 270"/>
                      <a:gd name="T30" fmla="*/ 2147483647 w 570"/>
                      <a:gd name="T31" fmla="*/ 2147483647 h 270"/>
                      <a:gd name="T32" fmla="*/ 2147483647 w 570"/>
                      <a:gd name="T33" fmla="*/ 2147483647 h 270"/>
                      <a:gd name="T34" fmla="*/ 2147483647 w 570"/>
                      <a:gd name="T35" fmla="*/ 2147483647 h 270"/>
                      <a:gd name="T36" fmla="*/ 2147483647 w 570"/>
                      <a:gd name="T37" fmla="*/ 2147483647 h 270"/>
                      <a:gd name="T38" fmla="*/ 2147483647 w 570"/>
                      <a:gd name="T39" fmla="*/ 2147483647 h 270"/>
                      <a:gd name="T40" fmla="*/ 2147483647 w 570"/>
                      <a:gd name="T41" fmla="*/ 2147483647 h 270"/>
                      <a:gd name="T42" fmla="*/ 2147483647 w 570"/>
                      <a:gd name="T43" fmla="*/ 2147483647 h 270"/>
                      <a:gd name="T44" fmla="*/ 2147483647 w 570"/>
                      <a:gd name="T45" fmla="*/ 2147483647 h 270"/>
                      <a:gd name="T46" fmla="*/ 2147483647 w 570"/>
                      <a:gd name="T47" fmla="*/ 2147483647 h 270"/>
                      <a:gd name="T48" fmla="*/ 2147483647 w 570"/>
                      <a:gd name="T49" fmla="*/ 2147483647 h 270"/>
                      <a:gd name="T50" fmla="*/ 2147483647 w 570"/>
                      <a:gd name="T51" fmla="*/ 2147483647 h 270"/>
                      <a:gd name="T52" fmla="*/ 2147483647 w 570"/>
                      <a:gd name="T53" fmla="*/ 2147483647 h 270"/>
                      <a:gd name="T54" fmla="*/ 2147483647 w 570"/>
                      <a:gd name="T55" fmla="*/ 2147483647 h 270"/>
                      <a:gd name="T56" fmla="*/ 2147483647 w 570"/>
                      <a:gd name="T57" fmla="*/ 2147483647 h 270"/>
                      <a:gd name="T58" fmla="*/ 2147483647 w 570"/>
                      <a:gd name="T59" fmla="*/ 2147483647 h 270"/>
                      <a:gd name="T60" fmla="*/ 2147483647 w 570"/>
                      <a:gd name="T61" fmla="*/ 2147483647 h 270"/>
                      <a:gd name="T62" fmla="*/ 2147483647 w 570"/>
                      <a:gd name="T63" fmla="*/ 2147483647 h 270"/>
                      <a:gd name="T64" fmla="*/ 2147483647 w 570"/>
                      <a:gd name="T65" fmla="*/ 2147483647 h 270"/>
                      <a:gd name="T66" fmla="*/ 2147483647 w 570"/>
                      <a:gd name="T67" fmla="*/ 2147483647 h 270"/>
                      <a:gd name="T68" fmla="*/ 2147483647 w 570"/>
                      <a:gd name="T69" fmla="*/ 2147483647 h 270"/>
                      <a:gd name="T70" fmla="*/ 2147483647 w 570"/>
                      <a:gd name="T71" fmla="*/ 2147483647 h 270"/>
                      <a:gd name="T72" fmla="*/ 2147483647 w 570"/>
                      <a:gd name="T73" fmla="*/ 2147483647 h 270"/>
                      <a:gd name="T74" fmla="*/ 2147483647 w 570"/>
                      <a:gd name="T75" fmla="*/ 2147483647 h 270"/>
                      <a:gd name="T76" fmla="*/ 2147483647 w 570"/>
                      <a:gd name="T77" fmla="*/ 2147483647 h 270"/>
                      <a:gd name="T78" fmla="*/ 2147483647 w 570"/>
                      <a:gd name="T79" fmla="*/ 2147483647 h 270"/>
                      <a:gd name="T80" fmla="*/ 2147483647 w 570"/>
                      <a:gd name="T81" fmla="*/ 2147483647 h 270"/>
                      <a:gd name="T82" fmla="*/ 2147483647 w 570"/>
                      <a:gd name="T83" fmla="*/ 2147483647 h 27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570"/>
                      <a:gd name="T127" fmla="*/ 0 h 270"/>
                      <a:gd name="T128" fmla="*/ 570 w 570"/>
                      <a:gd name="T129" fmla="*/ 270 h 270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570" h="270">
                        <a:moveTo>
                          <a:pt x="118" y="238"/>
                        </a:moveTo>
                        <a:lnTo>
                          <a:pt x="110" y="240"/>
                        </a:lnTo>
                        <a:lnTo>
                          <a:pt x="108" y="248"/>
                        </a:lnTo>
                        <a:lnTo>
                          <a:pt x="108" y="252"/>
                        </a:lnTo>
                        <a:lnTo>
                          <a:pt x="104" y="248"/>
                        </a:lnTo>
                        <a:lnTo>
                          <a:pt x="102" y="236"/>
                        </a:lnTo>
                        <a:lnTo>
                          <a:pt x="102" y="230"/>
                        </a:lnTo>
                        <a:lnTo>
                          <a:pt x="92" y="224"/>
                        </a:lnTo>
                        <a:lnTo>
                          <a:pt x="84" y="222"/>
                        </a:lnTo>
                        <a:lnTo>
                          <a:pt x="72" y="210"/>
                        </a:lnTo>
                        <a:lnTo>
                          <a:pt x="62" y="200"/>
                        </a:lnTo>
                        <a:lnTo>
                          <a:pt x="58" y="194"/>
                        </a:lnTo>
                        <a:lnTo>
                          <a:pt x="64" y="194"/>
                        </a:lnTo>
                        <a:lnTo>
                          <a:pt x="76" y="196"/>
                        </a:lnTo>
                        <a:lnTo>
                          <a:pt x="70" y="184"/>
                        </a:lnTo>
                        <a:lnTo>
                          <a:pt x="82" y="182"/>
                        </a:lnTo>
                        <a:lnTo>
                          <a:pt x="94" y="182"/>
                        </a:lnTo>
                        <a:lnTo>
                          <a:pt x="92" y="168"/>
                        </a:lnTo>
                        <a:lnTo>
                          <a:pt x="92" y="158"/>
                        </a:lnTo>
                        <a:lnTo>
                          <a:pt x="88" y="152"/>
                        </a:lnTo>
                        <a:lnTo>
                          <a:pt x="80" y="152"/>
                        </a:lnTo>
                        <a:lnTo>
                          <a:pt x="74" y="156"/>
                        </a:lnTo>
                        <a:lnTo>
                          <a:pt x="70" y="154"/>
                        </a:lnTo>
                        <a:lnTo>
                          <a:pt x="64" y="152"/>
                        </a:lnTo>
                        <a:lnTo>
                          <a:pt x="52" y="152"/>
                        </a:lnTo>
                        <a:lnTo>
                          <a:pt x="42" y="162"/>
                        </a:lnTo>
                        <a:lnTo>
                          <a:pt x="36" y="152"/>
                        </a:lnTo>
                        <a:lnTo>
                          <a:pt x="24" y="136"/>
                        </a:lnTo>
                        <a:lnTo>
                          <a:pt x="10" y="136"/>
                        </a:lnTo>
                        <a:lnTo>
                          <a:pt x="10" y="126"/>
                        </a:lnTo>
                        <a:lnTo>
                          <a:pt x="4" y="128"/>
                        </a:lnTo>
                        <a:lnTo>
                          <a:pt x="0" y="128"/>
                        </a:lnTo>
                        <a:lnTo>
                          <a:pt x="0" y="126"/>
                        </a:lnTo>
                        <a:lnTo>
                          <a:pt x="0" y="110"/>
                        </a:lnTo>
                        <a:lnTo>
                          <a:pt x="0" y="96"/>
                        </a:lnTo>
                        <a:lnTo>
                          <a:pt x="10" y="88"/>
                        </a:lnTo>
                        <a:lnTo>
                          <a:pt x="18" y="98"/>
                        </a:lnTo>
                        <a:lnTo>
                          <a:pt x="26" y="94"/>
                        </a:lnTo>
                        <a:lnTo>
                          <a:pt x="24" y="82"/>
                        </a:lnTo>
                        <a:lnTo>
                          <a:pt x="48" y="62"/>
                        </a:lnTo>
                        <a:lnTo>
                          <a:pt x="68" y="66"/>
                        </a:lnTo>
                        <a:lnTo>
                          <a:pt x="86" y="72"/>
                        </a:lnTo>
                        <a:lnTo>
                          <a:pt x="102" y="84"/>
                        </a:lnTo>
                        <a:lnTo>
                          <a:pt x="110" y="82"/>
                        </a:lnTo>
                        <a:lnTo>
                          <a:pt x="122" y="86"/>
                        </a:lnTo>
                        <a:lnTo>
                          <a:pt x="128" y="78"/>
                        </a:lnTo>
                        <a:lnTo>
                          <a:pt x="160" y="78"/>
                        </a:lnTo>
                        <a:lnTo>
                          <a:pt x="170" y="86"/>
                        </a:lnTo>
                        <a:lnTo>
                          <a:pt x="176" y="86"/>
                        </a:lnTo>
                        <a:lnTo>
                          <a:pt x="186" y="84"/>
                        </a:lnTo>
                        <a:lnTo>
                          <a:pt x="202" y="84"/>
                        </a:lnTo>
                        <a:lnTo>
                          <a:pt x="204" y="70"/>
                        </a:lnTo>
                        <a:lnTo>
                          <a:pt x="180" y="62"/>
                        </a:lnTo>
                        <a:lnTo>
                          <a:pt x="184" y="56"/>
                        </a:lnTo>
                        <a:lnTo>
                          <a:pt x="186" y="44"/>
                        </a:lnTo>
                        <a:lnTo>
                          <a:pt x="200" y="42"/>
                        </a:lnTo>
                        <a:lnTo>
                          <a:pt x="188" y="36"/>
                        </a:lnTo>
                        <a:lnTo>
                          <a:pt x="182" y="26"/>
                        </a:lnTo>
                        <a:lnTo>
                          <a:pt x="204" y="24"/>
                        </a:lnTo>
                        <a:lnTo>
                          <a:pt x="270" y="10"/>
                        </a:lnTo>
                        <a:lnTo>
                          <a:pt x="280" y="0"/>
                        </a:lnTo>
                        <a:lnTo>
                          <a:pt x="308" y="4"/>
                        </a:lnTo>
                        <a:lnTo>
                          <a:pt x="320" y="22"/>
                        </a:lnTo>
                        <a:lnTo>
                          <a:pt x="354" y="26"/>
                        </a:lnTo>
                        <a:lnTo>
                          <a:pt x="352" y="32"/>
                        </a:lnTo>
                        <a:lnTo>
                          <a:pt x="370" y="32"/>
                        </a:lnTo>
                        <a:lnTo>
                          <a:pt x="388" y="18"/>
                        </a:lnTo>
                        <a:lnTo>
                          <a:pt x="396" y="18"/>
                        </a:lnTo>
                        <a:lnTo>
                          <a:pt x="396" y="28"/>
                        </a:lnTo>
                        <a:lnTo>
                          <a:pt x="412" y="34"/>
                        </a:lnTo>
                        <a:lnTo>
                          <a:pt x="464" y="82"/>
                        </a:lnTo>
                        <a:lnTo>
                          <a:pt x="472" y="84"/>
                        </a:lnTo>
                        <a:lnTo>
                          <a:pt x="472" y="74"/>
                        </a:lnTo>
                        <a:lnTo>
                          <a:pt x="484" y="76"/>
                        </a:lnTo>
                        <a:lnTo>
                          <a:pt x="486" y="84"/>
                        </a:lnTo>
                        <a:lnTo>
                          <a:pt x="506" y="86"/>
                        </a:lnTo>
                        <a:lnTo>
                          <a:pt x="510" y="78"/>
                        </a:lnTo>
                        <a:lnTo>
                          <a:pt x="534" y="94"/>
                        </a:lnTo>
                        <a:lnTo>
                          <a:pt x="550" y="104"/>
                        </a:lnTo>
                        <a:lnTo>
                          <a:pt x="570" y="108"/>
                        </a:lnTo>
                        <a:lnTo>
                          <a:pt x="564" y="112"/>
                        </a:lnTo>
                        <a:lnTo>
                          <a:pt x="562" y="116"/>
                        </a:lnTo>
                        <a:lnTo>
                          <a:pt x="558" y="120"/>
                        </a:lnTo>
                        <a:lnTo>
                          <a:pt x="544" y="130"/>
                        </a:lnTo>
                        <a:lnTo>
                          <a:pt x="556" y="144"/>
                        </a:lnTo>
                        <a:lnTo>
                          <a:pt x="548" y="152"/>
                        </a:lnTo>
                        <a:lnTo>
                          <a:pt x="540" y="154"/>
                        </a:lnTo>
                        <a:lnTo>
                          <a:pt x="532" y="152"/>
                        </a:lnTo>
                        <a:lnTo>
                          <a:pt x="518" y="148"/>
                        </a:lnTo>
                        <a:lnTo>
                          <a:pt x="522" y="160"/>
                        </a:lnTo>
                        <a:lnTo>
                          <a:pt x="522" y="176"/>
                        </a:lnTo>
                        <a:lnTo>
                          <a:pt x="520" y="184"/>
                        </a:lnTo>
                        <a:lnTo>
                          <a:pt x="510" y="186"/>
                        </a:lnTo>
                        <a:lnTo>
                          <a:pt x="498" y="182"/>
                        </a:lnTo>
                        <a:lnTo>
                          <a:pt x="500" y="190"/>
                        </a:lnTo>
                        <a:lnTo>
                          <a:pt x="510" y="210"/>
                        </a:lnTo>
                        <a:lnTo>
                          <a:pt x="512" y="224"/>
                        </a:lnTo>
                        <a:lnTo>
                          <a:pt x="506" y="234"/>
                        </a:lnTo>
                        <a:lnTo>
                          <a:pt x="492" y="228"/>
                        </a:lnTo>
                        <a:lnTo>
                          <a:pt x="480" y="228"/>
                        </a:lnTo>
                        <a:lnTo>
                          <a:pt x="460" y="228"/>
                        </a:lnTo>
                        <a:lnTo>
                          <a:pt x="448" y="228"/>
                        </a:lnTo>
                        <a:lnTo>
                          <a:pt x="428" y="222"/>
                        </a:lnTo>
                        <a:lnTo>
                          <a:pt x="418" y="226"/>
                        </a:lnTo>
                        <a:lnTo>
                          <a:pt x="418" y="234"/>
                        </a:lnTo>
                        <a:lnTo>
                          <a:pt x="398" y="228"/>
                        </a:lnTo>
                        <a:lnTo>
                          <a:pt x="386" y="230"/>
                        </a:lnTo>
                        <a:lnTo>
                          <a:pt x="386" y="242"/>
                        </a:lnTo>
                        <a:lnTo>
                          <a:pt x="380" y="242"/>
                        </a:lnTo>
                        <a:lnTo>
                          <a:pt x="360" y="260"/>
                        </a:lnTo>
                        <a:lnTo>
                          <a:pt x="358" y="264"/>
                        </a:lnTo>
                        <a:lnTo>
                          <a:pt x="354" y="270"/>
                        </a:lnTo>
                        <a:lnTo>
                          <a:pt x="348" y="268"/>
                        </a:lnTo>
                        <a:lnTo>
                          <a:pt x="346" y="260"/>
                        </a:lnTo>
                        <a:lnTo>
                          <a:pt x="326" y="260"/>
                        </a:lnTo>
                        <a:lnTo>
                          <a:pt x="322" y="246"/>
                        </a:lnTo>
                        <a:lnTo>
                          <a:pt x="314" y="244"/>
                        </a:lnTo>
                        <a:lnTo>
                          <a:pt x="310" y="234"/>
                        </a:lnTo>
                        <a:lnTo>
                          <a:pt x="288" y="214"/>
                        </a:lnTo>
                        <a:lnTo>
                          <a:pt x="244" y="218"/>
                        </a:lnTo>
                        <a:lnTo>
                          <a:pt x="226" y="196"/>
                        </a:lnTo>
                        <a:lnTo>
                          <a:pt x="186" y="178"/>
                        </a:lnTo>
                        <a:lnTo>
                          <a:pt x="152" y="188"/>
                        </a:lnTo>
                        <a:lnTo>
                          <a:pt x="162" y="254"/>
                        </a:lnTo>
                        <a:lnTo>
                          <a:pt x="154" y="254"/>
                        </a:lnTo>
                        <a:lnTo>
                          <a:pt x="140" y="242"/>
                        </a:lnTo>
                        <a:lnTo>
                          <a:pt x="130" y="238"/>
                        </a:lnTo>
                        <a:lnTo>
                          <a:pt x="118" y="2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1" name="íṣ1íḑe"/>
                  <p:cNvSpPr/>
                  <p:nvPr/>
                </p:nvSpPr>
                <p:spPr bwMode="auto">
                  <a:xfrm>
                    <a:off x="5500592" y="2652955"/>
                    <a:ext cx="41317" cy="22417"/>
                  </a:xfrm>
                  <a:custGeom>
                    <a:avLst/>
                    <a:gdLst>
                      <a:gd name="T0" fmla="*/ 0 w 24"/>
                      <a:gd name="T1" fmla="*/ 2147483647 h 14"/>
                      <a:gd name="T2" fmla="*/ 2147483647 w 24"/>
                      <a:gd name="T3" fmla="*/ 0 h 14"/>
                      <a:gd name="T4" fmla="*/ 2147483647 w 24"/>
                      <a:gd name="T5" fmla="*/ 2147483647 h 14"/>
                      <a:gd name="T6" fmla="*/ 2147483647 w 24"/>
                      <a:gd name="T7" fmla="*/ 2147483647 h 14"/>
                      <a:gd name="T8" fmla="*/ 2147483647 w 24"/>
                      <a:gd name="T9" fmla="*/ 2147483647 h 14"/>
                      <a:gd name="T10" fmla="*/ 2147483647 w 24"/>
                      <a:gd name="T11" fmla="*/ 2147483647 h 14"/>
                      <a:gd name="T12" fmla="*/ 2147483647 w 24"/>
                      <a:gd name="T13" fmla="*/ 2147483647 h 14"/>
                      <a:gd name="T14" fmla="*/ 0 w 24"/>
                      <a:gd name="T15" fmla="*/ 2147483647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"/>
                      <a:gd name="T25" fmla="*/ 0 h 14"/>
                      <a:gd name="T26" fmla="*/ 24 w 24"/>
                      <a:gd name="T27" fmla="*/ 14 h 1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" h="14">
                        <a:moveTo>
                          <a:pt x="0" y="2"/>
                        </a:moveTo>
                        <a:lnTo>
                          <a:pt x="8" y="0"/>
                        </a:lnTo>
                        <a:lnTo>
                          <a:pt x="18" y="8"/>
                        </a:lnTo>
                        <a:lnTo>
                          <a:pt x="24" y="12"/>
                        </a:lnTo>
                        <a:lnTo>
                          <a:pt x="16" y="14"/>
                        </a:lnTo>
                        <a:lnTo>
                          <a:pt x="12" y="14"/>
                        </a:lnTo>
                        <a:lnTo>
                          <a:pt x="6" y="1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2" name="iṣḷíďe"/>
                  <p:cNvSpPr/>
                  <p:nvPr/>
                </p:nvSpPr>
                <p:spPr bwMode="auto">
                  <a:xfrm>
                    <a:off x="4920784" y="1590953"/>
                    <a:ext cx="3437531" cy="1008761"/>
                  </a:xfrm>
                  <a:custGeom>
                    <a:avLst/>
                    <a:gdLst>
                      <a:gd name="T0" fmla="*/ 2147483647 w 1968"/>
                      <a:gd name="T1" fmla="*/ 2147483647 h 606"/>
                      <a:gd name="T2" fmla="*/ 2147483647 w 1968"/>
                      <a:gd name="T3" fmla="*/ 2147483647 h 606"/>
                      <a:gd name="T4" fmla="*/ 2147483647 w 1968"/>
                      <a:gd name="T5" fmla="*/ 2147483647 h 606"/>
                      <a:gd name="T6" fmla="*/ 2147483647 w 1968"/>
                      <a:gd name="T7" fmla="*/ 2147483647 h 606"/>
                      <a:gd name="T8" fmla="*/ 2147483647 w 1968"/>
                      <a:gd name="T9" fmla="*/ 2147483647 h 606"/>
                      <a:gd name="T10" fmla="*/ 2147483647 w 1968"/>
                      <a:gd name="T11" fmla="*/ 2147483647 h 606"/>
                      <a:gd name="T12" fmla="*/ 2147483647 w 1968"/>
                      <a:gd name="T13" fmla="*/ 2147483647 h 606"/>
                      <a:gd name="T14" fmla="*/ 2147483647 w 1968"/>
                      <a:gd name="T15" fmla="*/ 2147483647 h 606"/>
                      <a:gd name="T16" fmla="*/ 2147483647 w 1968"/>
                      <a:gd name="T17" fmla="*/ 2147483647 h 606"/>
                      <a:gd name="T18" fmla="*/ 2147483647 w 1968"/>
                      <a:gd name="T19" fmla="*/ 2147483647 h 606"/>
                      <a:gd name="T20" fmla="*/ 2147483647 w 1968"/>
                      <a:gd name="T21" fmla="*/ 2147483647 h 606"/>
                      <a:gd name="T22" fmla="*/ 2147483647 w 1968"/>
                      <a:gd name="T23" fmla="*/ 2147483647 h 606"/>
                      <a:gd name="T24" fmla="*/ 2147483647 w 1968"/>
                      <a:gd name="T25" fmla="*/ 2147483647 h 606"/>
                      <a:gd name="T26" fmla="*/ 2147483647 w 1968"/>
                      <a:gd name="T27" fmla="*/ 2147483647 h 606"/>
                      <a:gd name="T28" fmla="*/ 2147483647 w 1968"/>
                      <a:gd name="T29" fmla="*/ 2147483647 h 606"/>
                      <a:gd name="T30" fmla="*/ 2147483647 w 1968"/>
                      <a:gd name="T31" fmla="*/ 2147483647 h 606"/>
                      <a:gd name="T32" fmla="*/ 2147483647 w 1968"/>
                      <a:gd name="T33" fmla="*/ 2147483647 h 606"/>
                      <a:gd name="T34" fmla="*/ 2147483647 w 1968"/>
                      <a:gd name="T35" fmla="*/ 2147483647 h 606"/>
                      <a:gd name="T36" fmla="*/ 2147483647 w 1968"/>
                      <a:gd name="T37" fmla="*/ 2147483647 h 606"/>
                      <a:gd name="T38" fmla="*/ 2147483647 w 1968"/>
                      <a:gd name="T39" fmla="*/ 2147483647 h 606"/>
                      <a:gd name="T40" fmla="*/ 2147483647 w 1968"/>
                      <a:gd name="T41" fmla="*/ 2147483647 h 606"/>
                      <a:gd name="T42" fmla="*/ 2147483647 w 1968"/>
                      <a:gd name="T43" fmla="*/ 2147483647 h 606"/>
                      <a:gd name="T44" fmla="*/ 2147483647 w 1968"/>
                      <a:gd name="T45" fmla="*/ 2147483647 h 606"/>
                      <a:gd name="T46" fmla="*/ 2147483647 w 1968"/>
                      <a:gd name="T47" fmla="*/ 2147483647 h 606"/>
                      <a:gd name="T48" fmla="*/ 2147483647 w 1968"/>
                      <a:gd name="T49" fmla="*/ 2147483647 h 606"/>
                      <a:gd name="T50" fmla="*/ 2147483647 w 1968"/>
                      <a:gd name="T51" fmla="*/ 2147483647 h 606"/>
                      <a:gd name="T52" fmla="*/ 2147483647 w 1968"/>
                      <a:gd name="T53" fmla="*/ 2147483647 h 606"/>
                      <a:gd name="T54" fmla="*/ 2147483647 w 1968"/>
                      <a:gd name="T55" fmla="*/ 2147483647 h 606"/>
                      <a:gd name="T56" fmla="*/ 2147483647 w 1968"/>
                      <a:gd name="T57" fmla="*/ 2147483647 h 606"/>
                      <a:gd name="T58" fmla="*/ 2147483647 w 1968"/>
                      <a:gd name="T59" fmla="*/ 2147483647 h 606"/>
                      <a:gd name="T60" fmla="*/ 2147483647 w 1968"/>
                      <a:gd name="T61" fmla="*/ 0 h 606"/>
                      <a:gd name="T62" fmla="*/ 2147483647 w 1968"/>
                      <a:gd name="T63" fmla="*/ 2147483647 h 606"/>
                      <a:gd name="T64" fmla="*/ 2147483647 w 1968"/>
                      <a:gd name="T65" fmla="*/ 2147483647 h 606"/>
                      <a:gd name="T66" fmla="*/ 2147483647 w 1968"/>
                      <a:gd name="T67" fmla="*/ 2147483647 h 606"/>
                      <a:gd name="T68" fmla="*/ 2147483647 w 1968"/>
                      <a:gd name="T69" fmla="*/ 2147483647 h 606"/>
                      <a:gd name="T70" fmla="*/ 2147483647 w 1968"/>
                      <a:gd name="T71" fmla="*/ 2147483647 h 606"/>
                      <a:gd name="T72" fmla="*/ 2147483647 w 1968"/>
                      <a:gd name="T73" fmla="*/ 2147483647 h 606"/>
                      <a:gd name="T74" fmla="*/ 2147483647 w 1968"/>
                      <a:gd name="T75" fmla="*/ 2147483647 h 606"/>
                      <a:gd name="T76" fmla="*/ 2147483647 w 1968"/>
                      <a:gd name="T77" fmla="*/ 2147483647 h 606"/>
                      <a:gd name="T78" fmla="*/ 2147483647 w 1968"/>
                      <a:gd name="T79" fmla="*/ 2147483647 h 606"/>
                      <a:gd name="T80" fmla="*/ 2147483647 w 1968"/>
                      <a:gd name="T81" fmla="*/ 2147483647 h 606"/>
                      <a:gd name="T82" fmla="*/ 2147483647 w 1968"/>
                      <a:gd name="T83" fmla="*/ 2147483647 h 606"/>
                      <a:gd name="T84" fmla="*/ 2147483647 w 1968"/>
                      <a:gd name="T85" fmla="*/ 2147483647 h 606"/>
                      <a:gd name="T86" fmla="*/ 2147483647 w 1968"/>
                      <a:gd name="T87" fmla="*/ 2147483647 h 606"/>
                      <a:gd name="T88" fmla="*/ 2147483647 w 1968"/>
                      <a:gd name="T89" fmla="*/ 2147483647 h 606"/>
                      <a:gd name="T90" fmla="*/ 2147483647 w 1968"/>
                      <a:gd name="T91" fmla="*/ 2147483647 h 606"/>
                      <a:gd name="T92" fmla="*/ 2147483647 w 1968"/>
                      <a:gd name="T93" fmla="*/ 2147483647 h 606"/>
                      <a:gd name="T94" fmla="*/ 2147483647 w 1968"/>
                      <a:gd name="T95" fmla="*/ 2147483647 h 606"/>
                      <a:gd name="T96" fmla="*/ 2147483647 w 1968"/>
                      <a:gd name="T97" fmla="*/ 2147483647 h 606"/>
                      <a:gd name="T98" fmla="*/ 2147483647 w 1968"/>
                      <a:gd name="T99" fmla="*/ 2147483647 h 606"/>
                      <a:gd name="T100" fmla="*/ 2147483647 w 1968"/>
                      <a:gd name="T101" fmla="*/ 2147483647 h 606"/>
                      <a:gd name="T102" fmla="*/ 2147483647 w 1968"/>
                      <a:gd name="T103" fmla="*/ 2147483647 h 606"/>
                      <a:gd name="T104" fmla="*/ 2147483647 w 1968"/>
                      <a:gd name="T105" fmla="*/ 2147483647 h 606"/>
                      <a:gd name="T106" fmla="*/ 2147483647 w 1968"/>
                      <a:gd name="T107" fmla="*/ 2147483647 h 606"/>
                      <a:gd name="T108" fmla="*/ 2147483647 w 1968"/>
                      <a:gd name="T109" fmla="*/ 2147483647 h 606"/>
                      <a:gd name="T110" fmla="*/ 2147483647 w 1968"/>
                      <a:gd name="T111" fmla="*/ 2147483647 h 606"/>
                      <a:gd name="T112" fmla="*/ 2147483647 w 1968"/>
                      <a:gd name="T113" fmla="*/ 2147483647 h 606"/>
                      <a:gd name="T114" fmla="*/ 2147483647 w 1968"/>
                      <a:gd name="T115" fmla="*/ 2147483647 h 606"/>
                      <a:gd name="T116" fmla="*/ 2147483647 w 1968"/>
                      <a:gd name="T117" fmla="*/ 2147483647 h 606"/>
                      <a:gd name="T118" fmla="*/ 2147483647 w 1968"/>
                      <a:gd name="T119" fmla="*/ 2147483647 h 60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1968"/>
                      <a:gd name="T181" fmla="*/ 0 h 606"/>
                      <a:gd name="T182" fmla="*/ 1968 w 1968"/>
                      <a:gd name="T183" fmla="*/ 606 h 60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1968" h="606">
                        <a:moveTo>
                          <a:pt x="902" y="458"/>
                        </a:moveTo>
                        <a:lnTo>
                          <a:pt x="912" y="448"/>
                        </a:lnTo>
                        <a:lnTo>
                          <a:pt x="924" y="440"/>
                        </a:lnTo>
                        <a:lnTo>
                          <a:pt x="936" y="436"/>
                        </a:lnTo>
                        <a:lnTo>
                          <a:pt x="950" y="434"/>
                        </a:lnTo>
                        <a:lnTo>
                          <a:pt x="958" y="436"/>
                        </a:lnTo>
                        <a:lnTo>
                          <a:pt x="964" y="436"/>
                        </a:lnTo>
                        <a:lnTo>
                          <a:pt x="982" y="442"/>
                        </a:lnTo>
                        <a:lnTo>
                          <a:pt x="1000" y="448"/>
                        </a:lnTo>
                        <a:lnTo>
                          <a:pt x="1010" y="450"/>
                        </a:lnTo>
                        <a:lnTo>
                          <a:pt x="1020" y="450"/>
                        </a:lnTo>
                        <a:lnTo>
                          <a:pt x="1026" y="450"/>
                        </a:lnTo>
                        <a:lnTo>
                          <a:pt x="1030" y="448"/>
                        </a:lnTo>
                        <a:lnTo>
                          <a:pt x="1034" y="446"/>
                        </a:lnTo>
                        <a:lnTo>
                          <a:pt x="1036" y="442"/>
                        </a:lnTo>
                        <a:lnTo>
                          <a:pt x="1036" y="438"/>
                        </a:lnTo>
                        <a:lnTo>
                          <a:pt x="1034" y="436"/>
                        </a:lnTo>
                        <a:lnTo>
                          <a:pt x="1028" y="430"/>
                        </a:lnTo>
                        <a:lnTo>
                          <a:pt x="1024" y="424"/>
                        </a:lnTo>
                        <a:lnTo>
                          <a:pt x="1022" y="420"/>
                        </a:lnTo>
                        <a:lnTo>
                          <a:pt x="1020" y="416"/>
                        </a:lnTo>
                        <a:lnTo>
                          <a:pt x="1022" y="414"/>
                        </a:lnTo>
                        <a:lnTo>
                          <a:pt x="1024" y="414"/>
                        </a:lnTo>
                        <a:lnTo>
                          <a:pt x="1030" y="412"/>
                        </a:lnTo>
                        <a:lnTo>
                          <a:pt x="1048" y="412"/>
                        </a:lnTo>
                        <a:lnTo>
                          <a:pt x="1066" y="416"/>
                        </a:lnTo>
                        <a:lnTo>
                          <a:pt x="1076" y="420"/>
                        </a:lnTo>
                        <a:lnTo>
                          <a:pt x="1082" y="426"/>
                        </a:lnTo>
                        <a:lnTo>
                          <a:pt x="1088" y="434"/>
                        </a:lnTo>
                        <a:lnTo>
                          <a:pt x="1092" y="436"/>
                        </a:lnTo>
                        <a:lnTo>
                          <a:pt x="1094" y="438"/>
                        </a:lnTo>
                        <a:lnTo>
                          <a:pt x="1100" y="440"/>
                        </a:lnTo>
                        <a:lnTo>
                          <a:pt x="1108" y="438"/>
                        </a:lnTo>
                        <a:lnTo>
                          <a:pt x="1122" y="436"/>
                        </a:lnTo>
                        <a:lnTo>
                          <a:pt x="1136" y="438"/>
                        </a:lnTo>
                        <a:lnTo>
                          <a:pt x="1148" y="440"/>
                        </a:lnTo>
                        <a:lnTo>
                          <a:pt x="1160" y="446"/>
                        </a:lnTo>
                        <a:lnTo>
                          <a:pt x="1186" y="458"/>
                        </a:lnTo>
                        <a:lnTo>
                          <a:pt x="1200" y="460"/>
                        </a:lnTo>
                        <a:lnTo>
                          <a:pt x="1214" y="462"/>
                        </a:lnTo>
                        <a:lnTo>
                          <a:pt x="1222" y="462"/>
                        </a:lnTo>
                        <a:lnTo>
                          <a:pt x="1230" y="460"/>
                        </a:lnTo>
                        <a:lnTo>
                          <a:pt x="1240" y="452"/>
                        </a:lnTo>
                        <a:lnTo>
                          <a:pt x="1252" y="444"/>
                        </a:lnTo>
                        <a:lnTo>
                          <a:pt x="1258" y="442"/>
                        </a:lnTo>
                        <a:lnTo>
                          <a:pt x="1264" y="442"/>
                        </a:lnTo>
                        <a:lnTo>
                          <a:pt x="1272" y="442"/>
                        </a:lnTo>
                        <a:lnTo>
                          <a:pt x="1284" y="446"/>
                        </a:lnTo>
                        <a:lnTo>
                          <a:pt x="1306" y="454"/>
                        </a:lnTo>
                        <a:lnTo>
                          <a:pt x="1314" y="454"/>
                        </a:lnTo>
                        <a:lnTo>
                          <a:pt x="1324" y="452"/>
                        </a:lnTo>
                        <a:lnTo>
                          <a:pt x="1326" y="450"/>
                        </a:lnTo>
                        <a:lnTo>
                          <a:pt x="1328" y="446"/>
                        </a:lnTo>
                        <a:lnTo>
                          <a:pt x="1328" y="442"/>
                        </a:lnTo>
                        <a:lnTo>
                          <a:pt x="1328" y="436"/>
                        </a:lnTo>
                        <a:lnTo>
                          <a:pt x="1326" y="426"/>
                        </a:lnTo>
                        <a:lnTo>
                          <a:pt x="1324" y="416"/>
                        </a:lnTo>
                        <a:lnTo>
                          <a:pt x="1318" y="410"/>
                        </a:lnTo>
                        <a:lnTo>
                          <a:pt x="1314" y="406"/>
                        </a:lnTo>
                        <a:lnTo>
                          <a:pt x="1312" y="404"/>
                        </a:lnTo>
                        <a:lnTo>
                          <a:pt x="1312" y="398"/>
                        </a:lnTo>
                        <a:lnTo>
                          <a:pt x="1314" y="394"/>
                        </a:lnTo>
                        <a:lnTo>
                          <a:pt x="1318" y="390"/>
                        </a:lnTo>
                        <a:lnTo>
                          <a:pt x="1324" y="388"/>
                        </a:lnTo>
                        <a:lnTo>
                          <a:pt x="1334" y="386"/>
                        </a:lnTo>
                        <a:lnTo>
                          <a:pt x="1346" y="386"/>
                        </a:lnTo>
                        <a:lnTo>
                          <a:pt x="1368" y="388"/>
                        </a:lnTo>
                        <a:lnTo>
                          <a:pt x="1384" y="394"/>
                        </a:lnTo>
                        <a:lnTo>
                          <a:pt x="1396" y="402"/>
                        </a:lnTo>
                        <a:lnTo>
                          <a:pt x="1408" y="410"/>
                        </a:lnTo>
                        <a:lnTo>
                          <a:pt x="1430" y="432"/>
                        </a:lnTo>
                        <a:lnTo>
                          <a:pt x="1442" y="440"/>
                        </a:lnTo>
                        <a:lnTo>
                          <a:pt x="1452" y="448"/>
                        </a:lnTo>
                        <a:lnTo>
                          <a:pt x="1466" y="454"/>
                        </a:lnTo>
                        <a:lnTo>
                          <a:pt x="1480" y="458"/>
                        </a:lnTo>
                        <a:lnTo>
                          <a:pt x="1494" y="462"/>
                        </a:lnTo>
                        <a:lnTo>
                          <a:pt x="1506" y="466"/>
                        </a:lnTo>
                        <a:lnTo>
                          <a:pt x="1512" y="474"/>
                        </a:lnTo>
                        <a:lnTo>
                          <a:pt x="1518" y="482"/>
                        </a:lnTo>
                        <a:lnTo>
                          <a:pt x="1526" y="488"/>
                        </a:lnTo>
                        <a:lnTo>
                          <a:pt x="1532" y="490"/>
                        </a:lnTo>
                        <a:lnTo>
                          <a:pt x="1536" y="490"/>
                        </a:lnTo>
                        <a:lnTo>
                          <a:pt x="1548" y="488"/>
                        </a:lnTo>
                        <a:lnTo>
                          <a:pt x="1554" y="484"/>
                        </a:lnTo>
                        <a:lnTo>
                          <a:pt x="1560" y="478"/>
                        </a:lnTo>
                        <a:lnTo>
                          <a:pt x="1568" y="472"/>
                        </a:lnTo>
                        <a:lnTo>
                          <a:pt x="1576" y="486"/>
                        </a:lnTo>
                        <a:lnTo>
                          <a:pt x="1580" y="496"/>
                        </a:lnTo>
                        <a:lnTo>
                          <a:pt x="1582" y="510"/>
                        </a:lnTo>
                        <a:lnTo>
                          <a:pt x="1582" y="522"/>
                        </a:lnTo>
                        <a:lnTo>
                          <a:pt x="1582" y="528"/>
                        </a:lnTo>
                        <a:lnTo>
                          <a:pt x="1582" y="538"/>
                        </a:lnTo>
                        <a:lnTo>
                          <a:pt x="1574" y="532"/>
                        </a:lnTo>
                        <a:lnTo>
                          <a:pt x="1562" y="528"/>
                        </a:lnTo>
                        <a:lnTo>
                          <a:pt x="1562" y="544"/>
                        </a:lnTo>
                        <a:lnTo>
                          <a:pt x="1570" y="550"/>
                        </a:lnTo>
                        <a:lnTo>
                          <a:pt x="1576" y="558"/>
                        </a:lnTo>
                        <a:lnTo>
                          <a:pt x="1584" y="580"/>
                        </a:lnTo>
                        <a:lnTo>
                          <a:pt x="1590" y="576"/>
                        </a:lnTo>
                        <a:lnTo>
                          <a:pt x="1600" y="574"/>
                        </a:lnTo>
                        <a:lnTo>
                          <a:pt x="1612" y="576"/>
                        </a:lnTo>
                        <a:lnTo>
                          <a:pt x="1618" y="576"/>
                        </a:lnTo>
                        <a:lnTo>
                          <a:pt x="1624" y="574"/>
                        </a:lnTo>
                        <a:lnTo>
                          <a:pt x="1630" y="574"/>
                        </a:lnTo>
                        <a:lnTo>
                          <a:pt x="1634" y="570"/>
                        </a:lnTo>
                        <a:lnTo>
                          <a:pt x="1640" y="558"/>
                        </a:lnTo>
                        <a:lnTo>
                          <a:pt x="1640" y="546"/>
                        </a:lnTo>
                        <a:lnTo>
                          <a:pt x="1642" y="532"/>
                        </a:lnTo>
                        <a:lnTo>
                          <a:pt x="1642" y="518"/>
                        </a:lnTo>
                        <a:lnTo>
                          <a:pt x="1642" y="494"/>
                        </a:lnTo>
                        <a:lnTo>
                          <a:pt x="1640" y="476"/>
                        </a:lnTo>
                        <a:lnTo>
                          <a:pt x="1636" y="458"/>
                        </a:lnTo>
                        <a:lnTo>
                          <a:pt x="1628" y="436"/>
                        </a:lnTo>
                        <a:lnTo>
                          <a:pt x="1616" y="418"/>
                        </a:lnTo>
                        <a:lnTo>
                          <a:pt x="1604" y="402"/>
                        </a:lnTo>
                        <a:lnTo>
                          <a:pt x="1588" y="386"/>
                        </a:lnTo>
                        <a:lnTo>
                          <a:pt x="1580" y="382"/>
                        </a:lnTo>
                        <a:lnTo>
                          <a:pt x="1572" y="380"/>
                        </a:lnTo>
                        <a:lnTo>
                          <a:pt x="1562" y="376"/>
                        </a:lnTo>
                        <a:lnTo>
                          <a:pt x="1554" y="376"/>
                        </a:lnTo>
                        <a:lnTo>
                          <a:pt x="1550" y="376"/>
                        </a:lnTo>
                        <a:lnTo>
                          <a:pt x="1548" y="376"/>
                        </a:lnTo>
                        <a:lnTo>
                          <a:pt x="1544" y="382"/>
                        </a:lnTo>
                        <a:lnTo>
                          <a:pt x="1534" y="378"/>
                        </a:lnTo>
                        <a:lnTo>
                          <a:pt x="1530" y="370"/>
                        </a:lnTo>
                        <a:lnTo>
                          <a:pt x="1524" y="362"/>
                        </a:lnTo>
                        <a:lnTo>
                          <a:pt x="1516" y="354"/>
                        </a:lnTo>
                        <a:lnTo>
                          <a:pt x="1510" y="358"/>
                        </a:lnTo>
                        <a:lnTo>
                          <a:pt x="1502" y="362"/>
                        </a:lnTo>
                        <a:lnTo>
                          <a:pt x="1492" y="366"/>
                        </a:lnTo>
                        <a:lnTo>
                          <a:pt x="1492" y="354"/>
                        </a:lnTo>
                        <a:lnTo>
                          <a:pt x="1494" y="354"/>
                        </a:lnTo>
                        <a:lnTo>
                          <a:pt x="1496" y="350"/>
                        </a:lnTo>
                        <a:lnTo>
                          <a:pt x="1502" y="344"/>
                        </a:lnTo>
                        <a:lnTo>
                          <a:pt x="1504" y="340"/>
                        </a:lnTo>
                        <a:lnTo>
                          <a:pt x="1504" y="334"/>
                        </a:lnTo>
                        <a:lnTo>
                          <a:pt x="1504" y="324"/>
                        </a:lnTo>
                        <a:lnTo>
                          <a:pt x="1506" y="312"/>
                        </a:lnTo>
                        <a:lnTo>
                          <a:pt x="1506" y="308"/>
                        </a:lnTo>
                        <a:lnTo>
                          <a:pt x="1508" y="302"/>
                        </a:lnTo>
                        <a:lnTo>
                          <a:pt x="1516" y="296"/>
                        </a:lnTo>
                        <a:lnTo>
                          <a:pt x="1524" y="290"/>
                        </a:lnTo>
                        <a:lnTo>
                          <a:pt x="1534" y="286"/>
                        </a:lnTo>
                        <a:lnTo>
                          <a:pt x="1546" y="284"/>
                        </a:lnTo>
                        <a:lnTo>
                          <a:pt x="1570" y="286"/>
                        </a:lnTo>
                        <a:lnTo>
                          <a:pt x="1592" y="286"/>
                        </a:lnTo>
                        <a:lnTo>
                          <a:pt x="1610" y="288"/>
                        </a:lnTo>
                        <a:lnTo>
                          <a:pt x="1624" y="292"/>
                        </a:lnTo>
                        <a:lnTo>
                          <a:pt x="1636" y="296"/>
                        </a:lnTo>
                        <a:lnTo>
                          <a:pt x="1648" y="298"/>
                        </a:lnTo>
                        <a:lnTo>
                          <a:pt x="1656" y="296"/>
                        </a:lnTo>
                        <a:lnTo>
                          <a:pt x="1662" y="294"/>
                        </a:lnTo>
                        <a:lnTo>
                          <a:pt x="1668" y="290"/>
                        </a:lnTo>
                        <a:lnTo>
                          <a:pt x="1670" y="286"/>
                        </a:lnTo>
                        <a:lnTo>
                          <a:pt x="1666" y="284"/>
                        </a:lnTo>
                        <a:lnTo>
                          <a:pt x="1660" y="278"/>
                        </a:lnTo>
                        <a:lnTo>
                          <a:pt x="1656" y="272"/>
                        </a:lnTo>
                        <a:lnTo>
                          <a:pt x="1654" y="262"/>
                        </a:lnTo>
                        <a:lnTo>
                          <a:pt x="1654" y="254"/>
                        </a:lnTo>
                        <a:lnTo>
                          <a:pt x="1656" y="252"/>
                        </a:lnTo>
                        <a:lnTo>
                          <a:pt x="1658" y="248"/>
                        </a:lnTo>
                        <a:lnTo>
                          <a:pt x="1662" y="246"/>
                        </a:lnTo>
                        <a:lnTo>
                          <a:pt x="1668" y="246"/>
                        </a:lnTo>
                        <a:lnTo>
                          <a:pt x="1682" y="246"/>
                        </a:lnTo>
                        <a:lnTo>
                          <a:pt x="1694" y="250"/>
                        </a:lnTo>
                        <a:lnTo>
                          <a:pt x="1704" y="256"/>
                        </a:lnTo>
                        <a:lnTo>
                          <a:pt x="1714" y="262"/>
                        </a:lnTo>
                        <a:lnTo>
                          <a:pt x="1722" y="264"/>
                        </a:lnTo>
                        <a:lnTo>
                          <a:pt x="1722" y="256"/>
                        </a:lnTo>
                        <a:lnTo>
                          <a:pt x="1722" y="250"/>
                        </a:lnTo>
                        <a:lnTo>
                          <a:pt x="1724" y="244"/>
                        </a:lnTo>
                        <a:lnTo>
                          <a:pt x="1722" y="230"/>
                        </a:lnTo>
                        <a:lnTo>
                          <a:pt x="1738" y="230"/>
                        </a:lnTo>
                        <a:lnTo>
                          <a:pt x="1740" y="240"/>
                        </a:lnTo>
                        <a:lnTo>
                          <a:pt x="1744" y="246"/>
                        </a:lnTo>
                        <a:lnTo>
                          <a:pt x="1750" y="254"/>
                        </a:lnTo>
                        <a:lnTo>
                          <a:pt x="1754" y="260"/>
                        </a:lnTo>
                        <a:lnTo>
                          <a:pt x="1748" y="270"/>
                        </a:lnTo>
                        <a:lnTo>
                          <a:pt x="1740" y="284"/>
                        </a:lnTo>
                        <a:lnTo>
                          <a:pt x="1734" y="300"/>
                        </a:lnTo>
                        <a:lnTo>
                          <a:pt x="1732" y="314"/>
                        </a:lnTo>
                        <a:lnTo>
                          <a:pt x="1732" y="322"/>
                        </a:lnTo>
                        <a:lnTo>
                          <a:pt x="1736" y="330"/>
                        </a:lnTo>
                        <a:lnTo>
                          <a:pt x="1740" y="338"/>
                        </a:lnTo>
                        <a:lnTo>
                          <a:pt x="1746" y="346"/>
                        </a:lnTo>
                        <a:lnTo>
                          <a:pt x="1760" y="362"/>
                        </a:lnTo>
                        <a:lnTo>
                          <a:pt x="1776" y="378"/>
                        </a:lnTo>
                        <a:lnTo>
                          <a:pt x="1814" y="406"/>
                        </a:lnTo>
                        <a:lnTo>
                          <a:pt x="1830" y="420"/>
                        </a:lnTo>
                        <a:lnTo>
                          <a:pt x="1840" y="434"/>
                        </a:lnTo>
                        <a:lnTo>
                          <a:pt x="1846" y="424"/>
                        </a:lnTo>
                        <a:lnTo>
                          <a:pt x="1848" y="416"/>
                        </a:lnTo>
                        <a:lnTo>
                          <a:pt x="1846" y="410"/>
                        </a:lnTo>
                        <a:lnTo>
                          <a:pt x="1840" y="404"/>
                        </a:lnTo>
                        <a:lnTo>
                          <a:pt x="1838" y="400"/>
                        </a:lnTo>
                        <a:lnTo>
                          <a:pt x="1840" y="398"/>
                        </a:lnTo>
                        <a:lnTo>
                          <a:pt x="1844" y="394"/>
                        </a:lnTo>
                        <a:lnTo>
                          <a:pt x="1850" y="390"/>
                        </a:lnTo>
                        <a:lnTo>
                          <a:pt x="1842" y="384"/>
                        </a:lnTo>
                        <a:lnTo>
                          <a:pt x="1838" y="382"/>
                        </a:lnTo>
                        <a:lnTo>
                          <a:pt x="1838" y="376"/>
                        </a:lnTo>
                        <a:lnTo>
                          <a:pt x="1838" y="372"/>
                        </a:lnTo>
                        <a:lnTo>
                          <a:pt x="1840" y="368"/>
                        </a:lnTo>
                        <a:lnTo>
                          <a:pt x="1850" y="366"/>
                        </a:lnTo>
                        <a:lnTo>
                          <a:pt x="1850" y="364"/>
                        </a:lnTo>
                        <a:lnTo>
                          <a:pt x="1852" y="362"/>
                        </a:lnTo>
                        <a:lnTo>
                          <a:pt x="1852" y="358"/>
                        </a:lnTo>
                        <a:lnTo>
                          <a:pt x="1850" y="356"/>
                        </a:lnTo>
                        <a:lnTo>
                          <a:pt x="1846" y="354"/>
                        </a:lnTo>
                        <a:lnTo>
                          <a:pt x="1838" y="354"/>
                        </a:lnTo>
                        <a:lnTo>
                          <a:pt x="1828" y="354"/>
                        </a:lnTo>
                        <a:lnTo>
                          <a:pt x="1840" y="338"/>
                        </a:lnTo>
                        <a:lnTo>
                          <a:pt x="1828" y="328"/>
                        </a:lnTo>
                        <a:lnTo>
                          <a:pt x="1806" y="316"/>
                        </a:lnTo>
                        <a:lnTo>
                          <a:pt x="1798" y="308"/>
                        </a:lnTo>
                        <a:lnTo>
                          <a:pt x="1790" y="302"/>
                        </a:lnTo>
                        <a:lnTo>
                          <a:pt x="1784" y="296"/>
                        </a:lnTo>
                        <a:lnTo>
                          <a:pt x="1782" y="290"/>
                        </a:lnTo>
                        <a:lnTo>
                          <a:pt x="1784" y="282"/>
                        </a:lnTo>
                        <a:lnTo>
                          <a:pt x="1786" y="274"/>
                        </a:lnTo>
                        <a:lnTo>
                          <a:pt x="1792" y="270"/>
                        </a:lnTo>
                        <a:lnTo>
                          <a:pt x="1796" y="268"/>
                        </a:lnTo>
                        <a:lnTo>
                          <a:pt x="1828" y="268"/>
                        </a:lnTo>
                        <a:lnTo>
                          <a:pt x="1838" y="266"/>
                        </a:lnTo>
                        <a:lnTo>
                          <a:pt x="1850" y="262"/>
                        </a:lnTo>
                        <a:lnTo>
                          <a:pt x="1858" y="258"/>
                        </a:lnTo>
                        <a:lnTo>
                          <a:pt x="1868" y="252"/>
                        </a:lnTo>
                        <a:lnTo>
                          <a:pt x="1888" y="240"/>
                        </a:lnTo>
                        <a:lnTo>
                          <a:pt x="1898" y="234"/>
                        </a:lnTo>
                        <a:lnTo>
                          <a:pt x="1912" y="228"/>
                        </a:lnTo>
                        <a:lnTo>
                          <a:pt x="1906" y="218"/>
                        </a:lnTo>
                        <a:lnTo>
                          <a:pt x="1900" y="214"/>
                        </a:lnTo>
                        <a:lnTo>
                          <a:pt x="1892" y="210"/>
                        </a:lnTo>
                        <a:lnTo>
                          <a:pt x="1884" y="208"/>
                        </a:lnTo>
                        <a:lnTo>
                          <a:pt x="1864" y="206"/>
                        </a:lnTo>
                        <a:lnTo>
                          <a:pt x="1856" y="204"/>
                        </a:lnTo>
                        <a:lnTo>
                          <a:pt x="1846" y="198"/>
                        </a:lnTo>
                        <a:lnTo>
                          <a:pt x="1858" y="194"/>
                        </a:lnTo>
                        <a:lnTo>
                          <a:pt x="1868" y="190"/>
                        </a:lnTo>
                        <a:lnTo>
                          <a:pt x="1862" y="184"/>
                        </a:lnTo>
                        <a:lnTo>
                          <a:pt x="1858" y="178"/>
                        </a:lnTo>
                        <a:lnTo>
                          <a:pt x="1868" y="176"/>
                        </a:lnTo>
                        <a:lnTo>
                          <a:pt x="1882" y="180"/>
                        </a:lnTo>
                        <a:lnTo>
                          <a:pt x="1912" y="188"/>
                        </a:lnTo>
                        <a:lnTo>
                          <a:pt x="1940" y="194"/>
                        </a:lnTo>
                        <a:lnTo>
                          <a:pt x="1950" y="198"/>
                        </a:lnTo>
                        <a:lnTo>
                          <a:pt x="1962" y="198"/>
                        </a:lnTo>
                        <a:lnTo>
                          <a:pt x="1966" y="198"/>
                        </a:lnTo>
                        <a:lnTo>
                          <a:pt x="1968" y="196"/>
                        </a:lnTo>
                        <a:lnTo>
                          <a:pt x="1968" y="194"/>
                        </a:lnTo>
                        <a:lnTo>
                          <a:pt x="1968" y="190"/>
                        </a:lnTo>
                        <a:lnTo>
                          <a:pt x="1968" y="188"/>
                        </a:lnTo>
                        <a:lnTo>
                          <a:pt x="1962" y="182"/>
                        </a:lnTo>
                        <a:lnTo>
                          <a:pt x="1960" y="178"/>
                        </a:lnTo>
                        <a:lnTo>
                          <a:pt x="1956" y="174"/>
                        </a:lnTo>
                        <a:lnTo>
                          <a:pt x="1940" y="166"/>
                        </a:lnTo>
                        <a:lnTo>
                          <a:pt x="1924" y="164"/>
                        </a:lnTo>
                        <a:lnTo>
                          <a:pt x="1906" y="162"/>
                        </a:lnTo>
                        <a:lnTo>
                          <a:pt x="1896" y="162"/>
                        </a:lnTo>
                        <a:lnTo>
                          <a:pt x="1892" y="162"/>
                        </a:lnTo>
                        <a:lnTo>
                          <a:pt x="1888" y="164"/>
                        </a:lnTo>
                        <a:lnTo>
                          <a:pt x="1868" y="152"/>
                        </a:lnTo>
                        <a:lnTo>
                          <a:pt x="1844" y="142"/>
                        </a:lnTo>
                        <a:lnTo>
                          <a:pt x="1818" y="134"/>
                        </a:lnTo>
                        <a:lnTo>
                          <a:pt x="1788" y="126"/>
                        </a:lnTo>
                        <a:lnTo>
                          <a:pt x="1760" y="122"/>
                        </a:lnTo>
                        <a:lnTo>
                          <a:pt x="1730" y="118"/>
                        </a:lnTo>
                        <a:lnTo>
                          <a:pt x="1700" y="114"/>
                        </a:lnTo>
                        <a:lnTo>
                          <a:pt x="1674" y="114"/>
                        </a:lnTo>
                        <a:lnTo>
                          <a:pt x="1668" y="112"/>
                        </a:lnTo>
                        <a:lnTo>
                          <a:pt x="1656" y="110"/>
                        </a:lnTo>
                        <a:lnTo>
                          <a:pt x="1652" y="110"/>
                        </a:lnTo>
                        <a:lnTo>
                          <a:pt x="1650" y="114"/>
                        </a:lnTo>
                        <a:lnTo>
                          <a:pt x="1652" y="120"/>
                        </a:lnTo>
                        <a:lnTo>
                          <a:pt x="1660" y="130"/>
                        </a:lnTo>
                        <a:lnTo>
                          <a:pt x="1644" y="130"/>
                        </a:lnTo>
                        <a:lnTo>
                          <a:pt x="1636" y="124"/>
                        </a:lnTo>
                        <a:lnTo>
                          <a:pt x="1622" y="120"/>
                        </a:lnTo>
                        <a:lnTo>
                          <a:pt x="1610" y="118"/>
                        </a:lnTo>
                        <a:lnTo>
                          <a:pt x="1594" y="118"/>
                        </a:lnTo>
                        <a:lnTo>
                          <a:pt x="1562" y="120"/>
                        </a:lnTo>
                        <a:lnTo>
                          <a:pt x="1548" y="120"/>
                        </a:lnTo>
                        <a:lnTo>
                          <a:pt x="1534" y="118"/>
                        </a:lnTo>
                        <a:lnTo>
                          <a:pt x="1526" y="116"/>
                        </a:lnTo>
                        <a:lnTo>
                          <a:pt x="1520" y="112"/>
                        </a:lnTo>
                        <a:lnTo>
                          <a:pt x="1514" y="108"/>
                        </a:lnTo>
                        <a:lnTo>
                          <a:pt x="1508" y="102"/>
                        </a:lnTo>
                        <a:lnTo>
                          <a:pt x="1500" y="98"/>
                        </a:lnTo>
                        <a:lnTo>
                          <a:pt x="1480" y="96"/>
                        </a:lnTo>
                        <a:lnTo>
                          <a:pt x="1454" y="96"/>
                        </a:lnTo>
                        <a:lnTo>
                          <a:pt x="1418" y="100"/>
                        </a:lnTo>
                        <a:lnTo>
                          <a:pt x="1406" y="100"/>
                        </a:lnTo>
                        <a:lnTo>
                          <a:pt x="1394" y="96"/>
                        </a:lnTo>
                        <a:lnTo>
                          <a:pt x="1388" y="90"/>
                        </a:lnTo>
                        <a:lnTo>
                          <a:pt x="1378" y="84"/>
                        </a:lnTo>
                        <a:lnTo>
                          <a:pt x="1364" y="72"/>
                        </a:lnTo>
                        <a:lnTo>
                          <a:pt x="1354" y="68"/>
                        </a:lnTo>
                        <a:lnTo>
                          <a:pt x="1344" y="66"/>
                        </a:lnTo>
                        <a:lnTo>
                          <a:pt x="1340" y="68"/>
                        </a:lnTo>
                        <a:lnTo>
                          <a:pt x="1336" y="70"/>
                        </a:lnTo>
                        <a:lnTo>
                          <a:pt x="1334" y="78"/>
                        </a:lnTo>
                        <a:lnTo>
                          <a:pt x="1328" y="78"/>
                        </a:lnTo>
                        <a:lnTo>
                          <a:pt x="1312" y="80"/>
                        </a:lnTo>
                        <a:lnTo>
                          <a:pt x="1304" y="78"/>
                        </a:lnTo>
                        <a:lnTo>
                          <a:pt x="1292" y="76"/>
                        </a:lnTo>
                        <a:lnTo>
                          <a:pt x="1280" y="72"/>
                        </a:lnTo>
                        <a:lnTo>
                          <a:pt x="1266" y="66"/>
                        </a:lnTo>
                        <a:lnTo>
                          <a:pt x="1260" y="64"/>
                        </a:lnTo>
                        <a:lnTo>
                          <a:pt x="1256" y="64"/>
                        </a:lnTo>
                        <a:lnTo>
                          <a:pt x="1250" y="68"/>
                        </a:lnTo>
                        <a:lnTo>
                          <a:pt x="1246" y="74"/>
                        </a:lnTo>
                        <a:lnTo>
                          <a:pt x="1240" y="82"/>
                        </a:lnTo>
                        <a:lnTo>
                          <a:pt x="1236" y="88"/>
                        </a:lnTo>
                        <a:lnTo>
                          <a:pt x="1232" y="90"/>
                        </a:lnTo>
                        <a:lnTo>
                          <a:pt x="1224" y="94"/>
                        </a:lnTo>
                        <a:lnTo>
                          <a:pt x="1212" y="96"/>
                        </a:lnTo>
                        <a:lnTo>
                          <a:pt x="1190" y="98"/>
                        </a:lnTo>
                        <a:lnTo>
                          <a:pt x="1148" y="96"/>
                        </a:lnTo>
                        <a:lnTo>
                          <a:pt x="1136" y="94"/>
                        </a:lnTo>
                        <a:lnTo>
                          <a:pt x="1124" y="90"/>
                        </a:lnTo>
                        <a:lnTo>
                          <a:pt x="1114" y="84"/>
                        </a:lnTo>
                        <a:lnTo>
                          <a:pt x="1104" y="80"/>
                        </a:lnTo>
                        <a:lnTo>
                          <a:pt x="1094" y="72"/>
                        </a:lnTo>
                        <a:lnTo>
                          <a:pt x="1082" y="66"/>
                        </a:lnTo>
                        <a:lnTo>
                          <a:pt x="1066" y="62"/>
                        </a:lnTo>
                        <a:lnTo>
                          <a:pt x="1048" y="60"/>
                        </a:lnTo>
                        <a:lnTo>
                          <a:pt x="1038" y="58"/>
                        </a:lnTo>
                        <a:lnTo>
                          <a:pt x="1018" y="56"/>
                        </a:lnTo>
                        <a:lnTo>
                          <a:pt x="980" y="54"/>
                        </a:lnTo>
                        <a:lnTo>
                          <a:pt x="924" y="56"/>
                        </a:lnTo>
                        <a:lnTo>
                          <a:pt x="898" y="54"/>
                        </a:lnTo>
                        <a:lnTo>
                          <a:pt x="868" y="54"/>
                        </a:lnTo>
                        <a:lnTo>
                          <a:pt x="880" y="46"/>
                        </a:lnTo>
                        <a:lnTo>
                          <a:pt x="886" y="40"/>
                        </a:lnTo>
                        <a:lnTo>
                          <a:pt x="890" y="34"/>
                        </a:lnTo>
                        <a:lnTo>
                          <a:pt x="876" y="26"/>
                        </a:lnTo>
                        <a:lnTo>
                          <a:pt x="852" y="20"/>
                        </a:lnTo>
                        <a:lnTo>
                          <a:pt x="828" y="12"/>
                        </a:lnTo>
                        <a:lnTo>
                          <a:pt x="800" y="4"/>
                        </a:lnTo>
                        <a:lnTo>
                          <a:pt x="774" y="2"/>
                        </a:lnTo>
                        <a:lnTo>
                          <a:pt x="764" y="0"/>
                        </a:lnTo>
                        <a:lnTo>
                          <a:pt x="752" y="2"/>
                        </a:lnTo>
                        <a:lnTo>
                          <a:pt x="742" y="4"/>
                        </a:lnTo>
                        <a:lnTo>
                          <a:pt x="736" y="8"/>
                        </a:lnTo>
                        <a:lnTo>
                          <a:pt x="732" y="14"/>
                        </a:lnTo>
                        <a:lnTo>
                          <a:pt x="728" y="22"/>
                        </a:lnTo>
                        <a:lnTo>
                          <a:pt x="712" y="20"/>
                        </a:lnTo>
                        <a:lnTo>
                          <a:pt x="692" y="18"/>
                        </a:lnTo>
                        <a:lnTo>
                          <a:pt x="668" y="20"/>
                        </a:lnTo>
                        <a:lnTo>
                          <a:pt x="642" y="26"/>
                        </a:lnTo>
                        <a:lnTo>
                          <a:pt x="630" y="28"/>
                        </a:lnTo>
                        <a:lnTo>
                          <a:pt x="618" y="32"/>
                        </a:lnTo>
                        <a:lnTo>
                          <a:pt x="608" y="38"/>
                        </a:lnTo>
                        <a:lnTo>
                          <a:pt x="602" y="46"/>
                        </a:lnTo>
                        <a:lnTo>
                          <a:pt x="608" y="46"/>
                        </a:lnTo>
                        <a:lnTo>
                          <a:pt x="618" y="52"/>
                        </a:lnTo>
                        <a:lnTo>
                          <a:pt x="606" y="54"/>
                        </a:lnTo>
                        <a:lnTo>
                          <a:pt x="596" y="54"/>
                        </a:lnTo>
                        <a:lnTo>
                          <a:pt x="578" y="54"/>
                        </a:lnTo>
                        <a:lnTo>
                          <a:pt x="564" y="56"/>
                        </a:lnTo>
                        <a:lnTo>
                          <a:pt x="574" y="74"/>
                        </a:lnTo>
                        <a:lnTo>
                          <a:pt x="562" y="74"/>
                        </a:lnTo>
                        <a:lnTo>
                          <a:pt x="552" y="76"/>
                        </a:lnTo>
                        <a:lnTo>
                          <a:pt x="548" y="80"/>
                        </a:lnTo>
                        <a:lnTo>
                          <a:pt x="548" y="82"/>
                        </a:lnTo>
                        <a:lnTo>
                          <a:pt x="546" y="86"/>
                        </a:lnTo>
                        <a:lnTo>
                          <a:pt x="548" y="90"/>
                        </a:lnTo>
                        <a:lnTo>
                          <a:pt x="548" y="96"/>
                        </a:lnTo>
                        <a:lnTo>
                          <a:pt x="542" y="94"/>
                        </a:lnTo>
                        <a:lnTo>
                          <a:pt x="536" y="90"/>
                        </a:lnTo>
                        <a:lnTo>
                          <a:pt x="524" y="82"/>
                        </a:lnTo>
                        <a:lnTo>
                          <a:pt x="516" y="74"/>
                        </a:lnTo>
                        <a:lnTo>
                          <a:pt x="510" y="72"/>
                        </a:lnTo>
                        <a:lnTo>
                          <a:pt x="502" y="68"/>
                        </a:lnTo>
                        <a:lnTo>
                          <a:pt x="502" y="72"/>
                        </a:lnTo>
                        <a:lnTo>
                          <a:pt x="500" y="80"/>
                        </a:lnTo>
                        <a:lnTo>
                          <a:pt x="502" y="84"/>
                        </a:lnTo>
                        <a:lnTo>
                          <a:pt x="506" y="90"/>
                        </a:lnTo>
                        <a:lnTo>
                          <a:pt x="514" y="96"/>
                        </a:lnTo>
                        <a:lnTo>
                          <a:pt x="522" y="102"/>
                        </a:lnTo>
                        <a:lnTo>
                          <a:pt x="522" y="124"/>
                        </a:lnTo>
                        <a:lnTo>
                          <a:pt x="512" y="116"/>
                        </a:lnTo>
                        <a:lnTo>
                          <a:pt x="504" y="108"/>
                        </a:lnTo>
                        <a:lnTo>
                          <a:pt x="492" y="88"/>
                        </a:lnTo>
                        <a:lnTo>
                          <a:pt x="486" y="82"/>
                        </a:lnTo>
                        <a:lnTo>
                          <a:pt x="478" y="74"/>
                        </a:lnTo>
                        <a:lnTo>
                          <a:pt x="466" y="68"/>
                        </a:lnTo>
                        <a:lnTo>
                          <a:pt x="450" y="66"/>
                        </a:lnTo>
                        <a:lnTo>
                          <a:pt x="442" y="68"/>
                        </a:lnTo>
                        <a:lnTo>
                          <a:pt x="438" y="72"/>
                        </a:lnTo>
                        <a:lnTo>
                          <a:pt x="434" y="80"/>
                        </a:lnTo>
                        <a:lnTo>
                          <a:pt x="434" y="88"/>
                        </a:lnTo>
                        <a:lnTo>
                          <a:pt x="434" y="94"/>
                        </a:lnTo>
                        <a:lnTo>
                          <a:pt x="438" y="102"/>
                        </a:lnTo>
                        <a:lnTo>
                          <a:pt x="440" y="108"/>
                        </a:lnTo>
                        <a:lnTo>
                          <a:pt x="446" y="114"/>
                        </a:lnTo>
                        <a:lnTo>
                          <a:pt x="454" y="120"/>
                        </a:lnTo>
                        <a:lnTo>
                          <a:pt x="462" y="126"/>
                        </a:lnTo>
                        <a:lnTo>
                          <a:pt x="468" y="128"/>
                        </a:lnTo>
                        <a:lnTo>
                          <a:pt x="478" y="130"/>
                        </a:lnTo>
                        <a:lnTo>
                          <a:pt x="468" y="136"/>
                        </a:lnTo>
                        <a:lnTo>
                          <a:pt x="460" y="136"/>
                        </a:lnTo>
                        <a:lnTo>
                          <a:pt x="450" y="134"/>
                        </a:lnTo>
                        <a:lnTo>
                          <a:pt x="440" y="132"/>
                        </a:lnTo>
                        <a:lnTo>
                          <a:pt x="420" y="122"/>
                        </a:lnTo>
                        <a:lnTo>
                          <a:pt x="410" y="118"/>
                        </a:lnTo>
                        <a:lnTo>
                          <a:pt x="400" y="116"/>
                        </a:lnTo>
                        <a:lnTo>
                          <a:pt x="366" y="116"/>
                        </a:lnTo>
                        <a:lnTo>
                          <a:pt x="368" y="120"/>
                        </a:lnTo>
                        <a:lnTo>
                          <a:pt x="370" y="130"/>
                        </a:lnTo>
                        <a:lnTo>
                          <a:pt x="370" y="134"/>
                        </a:lnTo>
                        <a:lnTo>
                          <a:pt x="368" y="134"/>
                        </a:lnTo>
                        <a:lnTo>
                          <a:pt x="362" y="132"/>
                        </a:lnTo>
                        <a:lnTo>
                          <a:pt x="356" y="124"/>
                        </a:lnTo>
                        <a:lnTo>
                          <a:pt x="350" y="122"/>
                        </a:lnTo>
                        <a:lnTo>
                          <a:pt x="346" y="122"/>
                        </a:lnTo>
                        <a:lnTo>
                          <a:pt x="340" y="124"/>
                        </a:lnTo>
                        <a:lnTo>
                          <a:pt x="334" y="128"/>
                        </a:lnTo>
                        <a:lnTo>
                          <a:pt x="322" y="136"/>
                        </a:lnTo>
                        <a:lnTo>
                          <a:pt x="314" y="136"/>
                        </a:lnTo>
                        <a:lnTo>
                          <a:pt x="306" y="138"/>
                        </a:lnTo>
                        <a:lnTo>
                          <a:pt x="302" y="136"/>
                        </a:lnTo>
                        <a:lnTo>
                          <a:pt x="302" y="134"/>
                        </a:lnTo>
                        <a:lnTo>
                          <a:pt x="298" y="132"/>
                        </a:lnTo>
                        <a:lnTo>
                          <a:pt x="290" y="130"/>
                        </a:lnTo>
                        <a:lnTo>
                          <a:pt x="280" y="132"/>
                        </a:lnTo>
                        <a:lnTo>
                          <a:pt x="270" y="134"/>
                        </a:lnTo>
                        <a:lnTo>
                          <a:pt x="260" y="136"/>
                        </a:lnTo>
                        <a:lnTo>
                          <a:pt x="250" y="142"/>
                        </a:lnTo>
                        <a:lnTo>
                          <a:pt x="236" y="152"/>
                        </a:lnTo>
                        <a:lnTo>
                          <a:pt x="222" y="164"/>
                        </a:lnTo>
                        <a:lnTo>
                          <a:pt x="218" y="158"/>
                        </a:lnTo>
                        <a:lnTo>
                          <a:pt x="216" y="152"/>
                        </a:lnTo>
                        <a:lnTo>
                          <a:pt x="214" y="144"/>
                        </a:lnTo>
                        <a:lnTo>
                          <a:pt x="214" y="136"/>
                        </a:lnTo>
                        <a:lnTo>
                          <a:pt x="192" y="136"/>
                        </a:lnTo>
                        <a:lnTo>
                          <a:pt x="192" y="144"/>
                        </a:lnTo>
                        <a:lnTo>
                          <a:pt x="194" y="150"/>
                        </a:lnTo>
                        <a:lnTo>
                          <a:pt x="196" y="158"/>
                        </a:lnTo>
                        <a:lnTo>
                          <a:pt x="198" y="166"/>
                        </a:lnTo>
                        <a:lnTo>
                          <a:pt x="190" y="166"/>
                        </a:lnTo>
                        <a:lnTo>
                          <a:pt x="180" y="168"/>
                        </a:lnTo>
                        <a:lnTo>
                          <a:pt x="172" y="172"/>
                        </a:lnTo>
                        <a:lnTo>
                          <a:pt x="166" y="176"/>
                        </a:lnTo>
                        <a:lnTo>
                          <a:pt x="158" y="186"/>
                        </a:lnTo>
                        <a:lnTo>
                          <a:pt x="148" y="196"/>
                        </a:lnTo>
                        <a:lnTo>
                          <a:pt x="132" y="190"/>
                        </a:lnTo>
                        <a:lnTo>
                          <a:pt x="118" y="190"/>
                        </a:lnTo>
                        <a:lnTo>
                          <a:pt x="126" y="198"/>
                        </a:lnTo>
                        <a:lnTo>
                          <a:pt x="130" y="206"/>
                        </a:lnTo>
                        <a:lnTo>
                          <a:pt x="132" y="210"/>
                        </a:lnTo>
                        <a:lnTo>
                          <a:pt x="118" y="210"/>
                        </a:lnTo>
                        <a:lnTo>
                          <a:pt x="110" y="208"/>
                        </a:lnTo>
                        <a:lnTo>
                          <a:pt x="102" y="202"/>
                        </a:lnTo>
                        <a:lnTo>
                          <a:pt x="94" y="196"/>
                        </a:lnTo>
                        <a:lnTo>
                          <a:pt x="84" y="180"/>
                        </a:lnTo>
                        <a:lnTo>
                          <a:pt x="76" y="166"/>
                        </a:lnTo>
                        <a:lnTo>
                          <a:pt x="84" y="166"/>
                        </a:lnTo>
                        <a:lnTo>
                          <a:pt x="96" y="170"/>
                        </a:lnTo>
                        <a:lnTo>
                          <a:pt x="110" y="172"/>
                        </a:lnTo>
                        <a:lnTo>
                          <a:pt x="124" y="174"/>
                        </a:lnTo>
                        <a:lnTo>
                          <a:pt x="134" y="172"/>
                        </a:lnTo>
                        <a:lnTo>
                          <a:pt x="142" y="170"/>
                        </a:lnTo>
                        <a:lnTo>
                          <a:pt x="158" y="164"/>
                        </a:lnTo>
                        <a:lnTo>
                          <a:pt x="156" y="158"/>
                        </a:lnTo>
                        <a:lnTo>
                          <a:pt x="150" y="152"/>
                        </a:lnTo>
                        <a:lnTo>
                          <a:pt x="144" y="146"/>
                        </a:lnTo>
                        <a:lnTo>
                          <a:pt x="138" y="142"/>
                        </a:lnTo>
                        <a:lnTo>
                          <a:pt x="120" y="136"/>
                        </a:lnTo>
                        <a:lnTo>
                          <a:pt x="100" y="132"/>
                        </a:lnTo>
                        <a:lnTo>
                          <a:pt x="56" y="124"/>
                        </a:lnTo>
                        <a:lnTo>
                          <a:pt x="36" y="118"/>
                        </a:lnTo>
                        <a:lnTo>
                          <a:pt x="28" y="114"/>
                        </a:lnTo>
                        <a:lnTo>
                          <a:pt x="24" y="110"/>
                        </a:lnTo>
                        <a:lnTo>
                          <a:pt x="24" y="122"/>
                        </a:lnTo>
                        <a:lnTo>
                          <a:pt x="8" y="126"/>
                        </a:lnTo>
                        <a:lnTo>
                          <a:pt x="2" y="130"/>
                        </a:lnTo>
                        <a:lnTo>
                          <a:pt x="0" y="134"/>
                        </a:lnTo>
                        <a:lnTo>
                          <a:pt x="0" y="136"/>
                        </a:lnTo>
                        <a:lnTo>
                          <a:pt x="0" y="140"/>
                        </a:lnTo>
                        <a:lnTo>
                          <a:pt x="2" y="142"/>
                        </a:lnTo>
                        <a:lnTo>
                          <a:pt x="10" y="144"/>
                        </a:lnTo>
                        <a:lnTo>
                          <a:pt x="18" y="146"/>
                        </a:lnTo>
                        <a:lnTo>
                          <a:pt x="20" y="148"/>
                        </a:lnTo>
                        <a:lnTo>
                          <a:pt x="20" y="150"/>
                        </a:lnTo>
                        <a:lnTo>
                          <a:pt x="20" y="154"/>
                        </a:lnTo>
                        <a:lnTo>
                          <a:pt x="18" y="158"/>
                        </a:lnTo>
                        <a:lnTo>
                          <a:pt x="14" y="160"/>
                        </a:lnTo>
                        <a:lnTo>
                          <a:pt x="14" y="164"/>
                        </a:lnTo>
                        <a:lnTo>
                          <a:pt x="16" y="166"/>
                        </a:lnTo>
                        <a:lnTo>
                          <a:pt x="18" y="164"/>
                        </a:lnTo>
                        <a:lnTo>
                          <a:pt x="24" y="164"/>
                        </a:lnTo>
                        <a:lnTo>
                          <a:pt x="24" y="174"/>
                        </a:lnTo>
                        <a:lnTo>
                          <a:pt x="28" y="186"/>
                        </a:lnTo>
                        <a:lnTo>
                          <a:pt x="30" y="192"/>
                        </a:lnTo>
                        <a:lnTo>
                          <a:pt x="32" y="196"/>
                        </a:lnTo>
                        <a:lnTo>
                          <a:pt x="36" y="198"/>
                        </a:lnTo>
                        <a:lnTo>
                          <a:pt x="36" y="202"/>
                        </a:lnTo>
                        <a:lnTo>
                          <a:pt x="38" y="208"/>
                        </a:lnTo>
                        <a:lnTo>
                          <a:pt x="40" y="212"/>
                        </a:lnTo>
                        <a:lnTo>
                          <a:pt x="40" y="218"/>
                        </a:lnTo>
                        <a:lnTo>
                          <a:pt x="50" y="222"/>
                        </a:lnTo>
                        <a:lnTo>
                          <a:pt x="56" y="228"/>
                        </a:lnTo>
                        <a:lnTo>
                          <a:pt x="56" y="240"/>
                        </a:lnTo>
                        <a:lnTo>
                          <a:pt x="46" y="242"/>
                        </a:lnTo>
                        <a:lnTo>
                          <a:pt x="38" y="246"/>
                        </a:lnTo>
                        <a:lnTo>
                          <a:pt x="28" y="260"/>
                        </a:lnTo>
                        <a:lnTo>
                          <a:pt x="32" y="266"/>
                        </a:lnTo>
                        <a:lnTo>
                          <a:pt x="36" y="268"/>
                        </a:lnTo>
                        <a:lnTo>
                          <a:pt x="40" y="270"/>
                        </a:lnTo>
                        <a:lnTo>
                          <a:pt x="34" y="276"/>
                        </a:lnTo>
                        <a:lnTo>
                          <a:pt x="26" y="282"/>
                        </a:lnTo>
                        <a:lnTo>
                          <a:pt x="20" y="284"/>
                        </a:lnTo>
                        <a:lnTo>
                          <a:pt x="20" y="294"/>
                        </a:lnTo>
                        <a:lnTo>
                          <a:pt x="18" y="296"/>
                        </a:lnTo>
                        <a:lnTo>
                          <a:pt x="14" y="296"/>
                        </a:lnTo>
                        <a:lnTo>
                          <a:pt x="16" y="300"/>
                        </a:lnTo>
                        <a:lnTo>
                          <a:pt x="24" y="314"/>
                        </a:lnTo>
                        <a:lnTo>
                          <a:pt x="26" y="320"/>
                        </a:lnTo>
                        <a:lnTo>
                          <a:pt x="28" y="330"/>
                        </a:lnTo>
                        <a:lnTo>
                          <a:pt x="30" y="338"/>
                        </a:lnTo>
                        <a:lnTo>
                          <a:pt x="30" y="340"/>
                        </a:lnTo>
                        <a:lnTo>
                          <a:pt x="32" y="340"/>
                        </a:lnTo>
                        <a:lnTo>
                          <a:pt x="34" y="340"/>
                        </a:lnTo>
                        <a:lnTo>
                          <a:pt x="42" y="338"/>
                        </a:lnTo>
                        <a:lnTo>
                          <a:pt x="50" y="334"/>
                        </a:lnTo>
                        <a:lnTo>
                          <a:pt x="58" y="338"/>
                        </a:lnTo>
                        <a:lnTo>
                          <a:pt x="68" y="338"/>
                        </a:lnTo>
                        <a:lnTo>
                          <a:pt x="80" y="338"/>
                        </a:lnTo>
                        <a:lnTo>
                          <a:pt x="88" y="350"/>
                        </a:lnTo>
                        <a:lnTo>
                          <a:pt x="88" y="358"/>
                        </a:lnTo>
                        <a:lnTo>
                          <a:pt x="94" y="362"/>
                        </a:lnTo>
                        <a:lnTo>
                          <a:pt x="100" y="372"/>
                        </a:lnTo>
                        <a:lnTo>
                          <a:pt x="104" y="376"/>
                        </a:lnTo>
                        <a:lnTo>
                          <a:pt x="108" y="376"/>
                        </a:lnTo>
                        <a:lnTo>
                          <a:pt x="112" y="378"/>
                        </a:lnTo>
                        <a:lnTo>
                          <a:pt x="112" y="376"/>
                        </a:lnTo>
                        <a:lnTo>
                          <a:pt x="114" y="384"/>
                        </a:lnTo>
                        <a:lnTo>
                          <a:pt x="110" y="386"/>
                        </a:lnTo>
                        <a:lnTo>
                          <a:pt x="96" y="390"/>
                        </a:lnTo>
                        <a:lnTo>
                          <a:pt x="104" y="406"/>
                        </a:lnTo>
                        <a:lnTo>
                          <a:pt x="112" y="406"/>
                        </a:lnTo>
                        <a:lnTo>
                          <a:pt x="132" y="400"/>
                        </a:lnTo>
                        <a:lnTo>
                          <a:pt x="142" y="408"/>
                        </a:lnTo>
                        <a:lnTo>
                          <a:pt x="142" y="414"/>
                        </a:lnTo>
                        <a:lnTo>
                          <a:pt x="144" y="422"/>
                        </a:lnTo>
                        <a:lnTo>
                          <a:pt x="160" y="424"/>
                        </a:lnTo>
                        <a:lnTo>
                          <a:pt x="164" y="436"/>
                        </a:lnTo>
                        <a:lnTo>
                          <a:pt x="174" y="436"/>
                        </a:lnTo>
                        <a:lnTo>
                          <a:pt x="178" y="440"/>
                        </a:lnTo>
                        <a:lnTo>
                          <a:pt x="192" y="436"/>
                        </a:lnTo>
                        <a:lnTo>
                          <a:pt x="198" y="444"/>
                        </a:lnTo>
                        <a:lnTo>
                          <a:pt x="210" y="448"/>
                        </a:lnTo>
                        <a:lnTo>
                          <a:pt x="214" y="448"/>
                        </a:lnTo>
                        <a:lnTo>
                          <a:pt x="222" y="450"/>
                        </a:lnTo>
                        <a:lnTo>
                          <a:pt x="228" y="452"/>
                        </a:lnTo>
                        <a:lnTo>
                          <a:pt x="234" y="454"/>
                        </a:lnTo>
                        <a:lnTo>
                          <a:pt x="236" y="456"/>
                        </a:lnTo>
                        <a:lnTo>
                          <a:pt x="236" y="458"/>
                        </a:lnTo>
                        <a:lnTo>
                          <a:pt x="234" y="460"/>
                        </a:lnTo>
                        <a:lnTo>
                          <a:pt x="230" y="464"/>
                        </a:lnTo>
                        <a:lnTo>
                          <a:pt x="234" y="472"/>
                        </a:lnTo>
                        <a:lnTo>
                          <a:pt x="236" y="480"/>
                        </a:lnTo>
                        <a:lnTo>
                          <a:pt x="236" y="484"/>
                        </a:lnTo>
                        <a:lnTo>
                          <a:pt x="220" y="484"/>
                        </a:lnTo>
                        <a:lnTo>
                          <a:pt x="212" y="492"/>
                        </a:lnTo>
                        <a:lnTo>
                          <a:pt x="212" y="500"/>
                        </a:lnTo>
                        <a:lnTo>
                          <a:pt x="216" y="500"/>
                        </a:lnTo>
                        <a:lnTo>
                          <a:pt x="224" y="500"/>
                        </a:lnTo>
                        <a:lnTo>
                          <a:pt x="206" y="510"/>
                        </a:lnTo>
                        <a:lnTo>
                          <a:pt x="214" y="518"/>
                        </a:lnTo>
                        <a:lnTo>
                          <a:pt x="206" y="520"/>
                        </a:lnTo>
                        <a:lnTo>
                          <a:pt x="206" y="532"/>
                        </a:lnTo>
                        <a:lnTo>
                          <a:pt x="192" y="534"/>
                        </a:lnTo>
                        <a:lnTo>
                          <a:pt x="198" y="536"/>
                        </a:lnTo>
                        <a:lnTo>
                          <a:pt x="202" y="540"/>
                        </a:lnTo>
                        <a:lnTo>
                          <a:pt x="208" y="544"/>
                        </a:lnTo>
                        <a:lnTo>
                          <a:pt x="216" y="548"/>
                        </a:lnTo>
                        <a:lnTo>
                          <a:pt x="242" y="562"/>
                        </a:lnTo>
                        <a:lnTo>
                          <a:pt x="250" y="564"/>
                        </a:lnTo>
                        <a:lnTo>
                          <a:pt x="260" y="564"/>
                        </a:lnTo>
                        <a:lnTo>
                          <a:pt x="272" y="568"/>
                        </a:lnTo>
                        <a:lnTo>
                          <a:pt x="284" y="570"/>
                        </a:lnTo>
                        <a:lnTo>
                          <a:pt x="294" y="572"/>
                        </a:lnTo>
                        <a:lnTo>
                          <a:pt x="304" y="578"/>
                        </a:lnTo>
                        <a:lnTo>
                          <a:pt x="318" y="578"/>
                        </a:lnTo>
                        <a:lnTo>
                          <a:pt x="334" y="584"/>
                        </a:lnTo>
                        <a:lnTo>
                          <a:pt x="340" y="592"/>
                        </a:lnTo>
                        <a:lnTo>
                          <a:pt x="350" y="594"/>
                        </a:lnTo>
                        <a:lnTo>
                          <a:pt x="354" y="598"/>
                        </a:lnTo>
                        <a:lnTo>
                          <a:pt x="356" y="600"/>
                        </a:lnTo>
                        <a:lnTo>
                          <a:pt x="358" y="602"/>
                        </a:lnTo>
                        <a:lnTo>
                          <a:pt x="362" y="604"/>
                        </a:lnTo>
                        <a:lnTo>
                          <a:pt x="364" y="606"/>
                        </a:lnTo>
                        <a:lnTo>
                          <a:pt x="370" y="606"/>
                        </a:lnTo>
                        <a:lnTo>
                          <a:pt x="376" y="600"/>
                        </a:lnTo>
                        <a:lnTo>
                          <a:pt x="380" y="596"/>
                        </a:lnTo>
                        <a:lnTo>
                          <a:pt x="372" y="582"/>
                        </a:lnTo>
                        <a:lnTo>
                          <a:pt x="362" y="568"/>
                        </a:lnTo>
                        <a:lnTo>
                          <a:pt x="352" y="558"/>
                        </a:lnTo>
                        <a:lnTo>
                          <a:pt x="350" y="556"/>
                        </a:lnTo>
                        <a:lnTo>
                          <a:pt x="342" y="544"/>
                        </a:lnTo>
                        <a:lnTo>
                          <a:pt x="344" y="542"/>
                        </a:lnTo>
                        <a:lnTo>
                          <a:pt x="348" y="530"/>
                        </a:lnTo>
                        <a:lnTo>
                          <a:pt x="350" y="526"/>
                        </a:lnTo>
                        <a:lnTo>
                          <a:pt x="354" y="526"/>
                        </a:lnTo>
                        <a:lnTo>
                          <a:pt x="358" y="524"/>
                        </a:lnTo>
                        <a:lnTo>
                          <a:pt x="366" y="518"/>
                        </a:lnTo>
                        <a:lnTo>
                          <a:pt x="374" y="512"/>
                        </a:lnTo>
                        <a:lnTo>
                          <a:pt x="370" y="506"/>
                        </a:lnTo>
                        <a:lnTo>
                          <a:pt x="366" y="498"/>
                        </a:lnTo>
                        <a:lnTo>
                          <a:pt x="358" y="486"/>
                        </a:lnTo>
                        <a:lnTo>
                          <a:pt x="342" y="486"/>
                        </a:lnTo>
                        <a:lnTo>
                          <a:pt x="342" y="476"/>
                        </a:lnTo>
                        <a:lnTo>
                          <a:pt x="336" y="478"/>
                        </a:lnTo>
                        <a:lnTo>
                          <a:pt x="332" y="478"/>
                        </a:lnTo>
                        <a:lnTo>
                          <a:pt x="332" y="476"/>
                        </a:lnTo>
                        <a:lnTo>
                          <a:pt x="332" y="474"/>
                        </a:lnTo>
                        <a:lnTo>
                          <a:pt x="332" y="464"/>
                        </a:lnTo>
                        <a:lnTo>
                          <a:pt x="332" y="462"/>
                        </a:lnTo>
                        <a:lnTo>
                          <a:pt x="332" y="446"/>
                        </a:lnTo>
                        <a:lnTo>
                          <a:pt x="342" y="436"/>
                        </a:lnTo>
                        <a:lnTo>
                          <a:pt x="350" y="448"/>
                        </a:lnTo>
                        <a:lnTo>
                          <a:pt x="358" y="444"/>
                        </a:lnTo>
                        <a:lnTo>
                          <a:pt x="356" y="432"/>
                        </a:lnTo>
                        <a:lnTo>
                          <a:pt x="380" y="412"/>
                        </a:lnTo>
                        <a:lnTo>
                          <a:pt x="402" y="416"/>
                        </a:lnTo>
                        <a:lnTo>
                          <a:pt x="418" y="422"/>
                        </a:lnTo>
                        <a:lnTo>
                          <a:pt x="434" y="434"/>
                        </a:lnTo>
                        <a:lnTo>
                          <a:pt x="442" y="432"/>
                        </a:lnTo>
                        <a:lnTo>
                          <a:pt x="454" y="436"/>
                        </a:lnTo>
                        <a:lnTo>
                          <a:pt x="460" y="428"/>
                        </a:lnTo>
                        <a:lnTo>
                          <a:pt x="492" y="428"/>
                        </a:lnTo>
                        <a:lnTo>
                          <a:pt x="502" y="436"/>
                        </a:lnTo>
                        <a:lnTo>
                          <a:pt x="534" y="434"/>
                        </a:lnTo>
                        <a:lnTo>
                          <a:pt x="536" y="420"/>
                        </a:lnTo>
                        <a:lnTo>
                          <a:pt x="512" y="412"/>
                        </a:lnTo>
                        <a:lnTo>
                          <a:pt x="516" y="406"/>
                        </a:lnTo>
                        <a:lnTo>
                          <a:pt x="518" y="394"/>
                        </a:lnTo>
                        <a:lnTo>
                          <a:pt x="532" y="392"/>
                        </a:lnTo>
                        <a:lnTo>
                          <a:pt x="520" y="386"/>
                        </a:lnTo>
                        <a:lnTo>
                          <a:pt x="514" y="376"/>
                        </a:lnTo>
                        <a:lnTo>
                          <a:pt x="534" y="376"/>
                        </a:lnTo>
                        <a:lnTo>
                          <a:pt x="602" y="360"/>
                        </a:lnTo>
                        <a:lnTo>
                          <a:pt x="612" y="350"/>
                        </a:lnTo>
                        <a:lnTo>
                          <a:pt x="640" y="354"/>
                        </a:lnTo>
                        <a:lnTo>
                          <a:pt x="652" y="372"/>
                        </a:lnTo>
                        <a:lnTo>
                          <a:pt x="684" y="376"/>
                        </a:lnTo>
                        <a:lnTo>
                          <a:pt x="684" y="382"/>
                        </a:lnTo>
                        <a:lnTo>
                          <a:pt x="702" y="382"/>
                        </a:lnTo>
                        <a:lnTo>
                          <a:pt x="720" y="368"/>
                        </a:lnTo>
                        <a:lnTo>
                          <a:pt x="728" y="368"/>
                        </a:lnTo>
                        <a:lnTo>
                          <a:pt x="728" y="378"/>
                        </a:lnTo>
                        <a:lnTo>
                          <a:pt x="744" y="384"/>
                        </a:lnTo>
                        <a:lnTo>
                          <a:pt x="796" y="432"/>
                        </a:lnTo>
                        <a:lnTo>
                          <a:pt x="804" y="434"/>
                        </a:lnTo>
                        <a:lnTo>
                          <a:pt x="804" y="424"/>
                        </a:lnTo>
                        <a:lnTo>
                          <a:pt x="816" y="426"/>
                        </a:lnTo>
                        <a:lnTo>
                          <a:pt x="818" y="434"/>
                        </a:lnTo>
                        <a:lnTo>
                          <a:pt x="836" y="436"/>
                        </a:lnTo>
                        <a:lnTo>
                          <a:pt x="842" y="428"/>
                        </a:lnTo>
                        <a:lnTo>
                          <a:pt x="866" y="446"/>
                        </a:lnTo>
                        <a:lnTo>
                          <a:pt x="884" y="454"/>
                        </a:lnTo>
                        <a:lnTo>
                          <a:pt x="902" y="4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3" name="îṧlíde"/>
                  <p:cNvSpPr/>
                  <p:nvPr/>
                </p:nvSpPr>
                <p:spPr bwMode="auto">
                  <a:xfrm>
                    <a:off x="6105190" y="2613726"/>
                    <a:ext cx="196942" cy="116288"/>
                  </a:xfrm>
                  <a:custGeom>
                    <a:avLst/>
                    <a:gdLst>
                      <a:gd name="T0" fmla="*/ 0 w 112"/>
                      <a:gd name="T1" fmla="*/ 2147483647 h 68"/>
                      <a:gd name="T2" fmla="*/ 2147483647 w 112"/>
                      <a:gd name="T3" fmla="*/ 2147483647 h 68"/>
                      <a:gd name="T4" fmla="*/ 2147483647 w 112"/>
                      <a:gd name="T5" fmla="*/ 2147483647 h 68"/>
                      <a:gd name="T6" fmla="*/ 2147483647 w 112"/>
                      <a:gd name="T7" fmla="*/ 2147483647 h 68"/>
                      <a:gd name="T8" fmla="*/ 2147483647 w 112"/>
                      <a:gd name="T9" fmla="*/ 2147483647 h 68"/>
                      <a:gd name="T10" fmla="*/ 2147483647 w 112"/>
                      <a:gd name="T11" fmla="*/ 2147483647 h 68"/>
                      <a:gd name="T12" fmla="*/ 2147483647 w 112"/>
                      <a:gd name="T13" fmla="*/ 0 h 68"/>
                      <a:gd name="T14" fmla="*/ 2147483647 w 112"/>
                      <a:gd name="T15" fmla="*/ 2147483647 h 68"/>
                      <a:gd name="T16" fmla="*/ 2147483647 w 112"/>
                      <a:gd name="T17" fmla="*/ 2147483647 h 68"/>
                      <a:gd name="T18" fmla="*/ 2147483647 w 112"/>
                      <a:gd name="T19" fmla="*/ 2147483647 h 68"/>
                      <a:gd name="T20" fmla="*/ 2147483647 w 112"/>
                      <a:gd name="T21" fmla="*/ 2147483647 h 68"/>
                      <a:gd name="T22" fmla="*/ 2147483647 w 112"/>
                      <a:gd name="T23" fmla="*/ 2147483647 h 68"/>
                      <a:gd name="T24" fmla="*/ 2147483647 w 112"/>
                      <a:gd name="T25" fmla="*/ 2147483647 h 68"/>
                      <a:gd name="T26" fmla="*/ 2147483647 w 112"/>
                      <a:gd name="T27" fmla="*/ 2147483647 h 68"/>
                      <a:gd name="T28" fmla="*/ 2147483647 w 112"/>
                      <a:gd name="T29" fmla="*/ 2147483647 h 68"/>
                      <a:gd name="T30" fmla="*/ 2147483647 w 112"/>
                      <a:gd name="T31" fmla="*/ 2147483647 h 68"/>
                      <a:gd name="T32" fmla="*/ 2147483647 w 112"/>
                      <a:gd name="T33" fmla="*/ 2147483647 h 68"/>
                      <a:gd name="T34" fmla="*/ 2147483647 w 112"/>
                      <a:gd name="T35" fmla="*/ 2147483647 h 68"/>
                      <a:gd name="T36" fmla="*/ 2147483647 w 112"/>
                      <a:gd name="T37" fmla="*/ 2147483647 h 68"/>
                      <a:gd name="T38" fmla="*/ 2147483647 w 112"/>
                      <a:gd name="T39" fmla="*/ 2147483647 h 68"/>
                      <a:gd name="T40" fmla="*/ 2147483647 w 112"/>
                      <a:gd name="T41" fmla="*/ 2147483647 h 68"/>
                      <a:gd name="T42" fmla="*/ 2147483647 w 112"/>
                      <a:gd name="T43" fmla="*/ 2147483647 h 68"/>
                      <a:gd name="T44" fmla="*/ 2147483647 w 112"/>
                      <a:gd name="T45" fmla="*/ 2147483647 h 68"/>
                      <a:gd name="T46" fmla="*/ 2147483647 w 112"/>
                      <a:gd name="T47" fmla="*/ 2147483647 h 68"/>
                      <a:gd name="T48" fmla="*/ 2147483647 w 112"/>
                      <a:gd name="T49" fmla="*/ 2147483647 h 68"/>
                      <a:gd name="T50" fmla="*/ 2147483647 w 112"/>
                      <a:gd name="T51" fmla="*/ 2147483647 h 68"/>
                      <a:gd name="T52" fmla="*/ 2147483647 w 112"/>
                      <a:gd name="T53" fmla="*/ 2147483647 h 68"/>
                      <a:gd name="T54" fmla="*/ 2147483647 w 112"/>
                      <a:gd name="T55" fmla="*/ 2147483647 h 68"/>
                      <a:gd name="T56" fmla="*/ 2147483647 w 112"/>
                      <a:gd name="T57" fmla="*/ 2147483647 h 68"/>
                      <a:gd name="T58" fmla="*/ 2147483647 w 112"/>
                      <a:gd name="T59" fmla="*/ 2147483647 h 68"/>
                      <a:gd name="T60" fmla="*/ 2147483647 w 112"/>
                      <a:gd name="T61" fmla="*/ 2147483647 h 68"/>
                      <a:gd name="T62" fmla="*/ 2147483647 w 112"/>
                      <a:gd name="T63" fmla="*/ 2147483647 h 68"/>
                      <a:gd name="T64" fmla="*/ 2147483647 w 112"/>
                      <a:gd name="T65" fmla="*/ 2147483647 h 68"/>
                      <a:gd name="T66" fmla="*/ 2147483647 w 112"/>
                      <a:gd name="T67" fmla="*/ 2147483647 h 68"/>
                      <a:gd name="T68" fmla="*/ 2147483647 w 112"/>
                      <a:gd name="T69" fmla="*/ 2147483647 h 68"/>
                      <a:gd name="T70" fmla="*/ 2147483647 w 112"/>
                      <a:gd name="T71" fmla="*/ 2147483647 h 68"/>
                      <a:gd name="T72" fmla="*/ 2147483647 w 112"/>
                      <a:gd name="T73" fmla="*/ 2147483647 h 68"/>
                      <a:gd name="T74" fmla="*/ 2147483647 w 112"/>
                      <a:gd name="T75" fmla="*/ 2147483647 h 68"/>
                      <a:gd name="T76" fmla="*/ 2147483647 w 112"/>
                      <a:gd name="T77" fmla="*/ 2147483647 h 68"/>
                      <a:gd name="T78" fmla="*/ 2147483647 w 112"/>
                      <a:gd name="T79" fmla="*/ 2147483647 h 68"/>
                      <a:gd name="T80" fmla="*/ 2147483647 w 112"/>
                      <a:gd name="T81" fmla="*/ 2147483647 h 68"/>
                      <a:gd name="T82" fmla="*/ 2147483647 w 112"/>
                      <a:gd name="T83" fmla="*/ 2147483647 h 68"/>
                      <a:gd name="T84" fmla="*/ 2147483647 w 112"/>
                      <a:gd name="T85" fmla="*/ 2147483647 h 68"/>
                      <a:gd name="T86" fmla="*/ 2147483647 w 112"/>
                      <a:gd name="T87" fmla="*/ 2147483647 h 68"/>
                      <a:gd name="T88" fmla="*/ 2147483647 w 112"/>
                      <a:gd name="T89" fmla="*/ 2147483647 h 68"/>
                      <a:gd name="T90" fmla="*/ 2147483647 w 112"/>
                      <a:gd name="T91" fmla="*/ 2147483647 h 68"/>
                      <a:gd name="T92" fmla="*/ 0 w 112"/>
                      <a:gd name="T93" fmla="*/ 2147483647 h 68"/>
                      <a:gd name="T94" fmla="*/ 0 w 112"/>
                      <a:gd name="T95" fmla="*/ 2147483647 h 6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12"/>
                      <a:gd name="T145" fmla="*/ 0 h 68"/>
                      <a:gd name="T146" fmla="*/ 112 w 112"/>
                      <a:gd name="T147" fmla="*/ 68 h 68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12" h="68">
                        <a:moveTo>
                          <a:pt x="0" y="26"/>
                        </a:moveTo>
                        <a:lnTo>
                          <a:pt x="14" y="26"/>
                        </a:lnTo>
                        <a:lnTo>
                          <a:pt x="16" y="16"/>
                        </a:lnTo>
                        <a:lnTo>
                          <a:pt x="22" y="14"/>
                        </a:lnTo>
                        <a:lnTo>
                          <a:pt x="22" y="4"/>
                        </a:lnTo>
                        <a:lnTo>
                          <a:pt x="32" y="6"/>
                        </a:lnTo>
                        <a:lnTo>
                          <a:pt x="36" y="0"/>
                        </a:lnTo>
                        <a:lnTo>
                          <a:pt x="44" y="6"/>
                        </a:lnTo>
                        <a:lnTo>
                          <a:pt x="44" y="10"/>
                        </a:lnTo>
                        <a:lnTo>
                          <a:pt x="36" y="14"/>
                        </a:lnTo>
                        <a:lnTo>
                          <a:pt x="32" y="16"/>
                        </a:lnTo>
                        <a:lnTo>
                          <a:pt x="40" y="16"/>
                        </a:lnTo>
                        <a:lnTo>
                          <a:pt x="46" y="18"/>
                        </a:lnTo>
                        <a:lnTo>
                          <a:pt x="44" y="28"/>
                        </a:lnTo>
                        <a:lnTo>
                          <a:pt x="58" y="28"/>
                        </a:lnTo>
                        <a:lnTo>
                          <a:pt x="64" y="30"/>
                        </a:lnTo>
                        <a:lnTo>
                          <a:pt x="78" y="30"/>
                        </a:lnTo>
                        <a:lnTo>
                          <a:pt x="84" y="26"/>
                        </a:lnTo>
                        <a:lnTo>
                          <a:pt x="84" y="30"/>
                        </a:lnTo>
                        <a:lnTo>
                          <a:pt x="88" y="32"/>
                        </a:lnTo>
                        <a:lnTo>
                          <a:pt x="98" y="38"/>
                        </a:lnTo>
                        <a:lnTo>
                          <a:pt x="102" y="44"/>
                        </a:lnTo>
                        <a:lnTo>
                          <a:pt x="108" y="48"/>
                        </a:lnTo>
                        <a:lnTo>
                          <a:pt x="112" y="58"/>
                        </a:lnTo>
                        <a:lnTo>
                          <a:pt x="106" y="60"/>
                        </a:lnTo>
                        <a:lnTo>
                          <a:pt x="98" y="62"/>
                        </a:lnTo>
                        <a:lnTo>
                          <a:pt x="90" y="64"/>
                        </a:lnTo>
                        <a:lnTo>
                          <a:pt x="82" y="66"/>
                        </a:lnTo>
                        <a:lnTo>
                          <a:pt x="76" y="68"/>
                        </a:lnTo>
                        <a:lnTo>
                          <a:pt x="74" y="68"/>
                        </a:lnTo>
                        <a:lnTo>
                          <a:pt x="70" y="68"/>
                        </a:lnTo>
                        <a:lnTo>
                          <a:pt x="66" y="64"/>
                        </a:lnTo>
                        <a:lnTo>
                          <a:pt x="60" y="58"/>
                        </a:lnTo>
                        <a:lnTo>
                          <a:pt x="58" y="50"/>
                        </a:lnTo>
                        <a:lnTo>
                          <a:pt x="54" y="40"/>
                        </a:lnTo>
                        <a:lnTo>
                          <a:pt x="48" y="40"/>
                        </a:lnTo>
                        <a:lnTo>
                          <a:pt x="44" y="46"/>
                        </a:lnTo>
                        <a:lnTo>
                          <a:pt x="40" y="50"/>
                        </a:lnTo>
                        <a:lnTo>
                          <a:pt x="34" y="56"/>
                        </a:lnTo>
                        <a:lnTo>
                          <a:pt x="30" y="60"/>
                        </a:lnTo>
                        <a:lnTo>
                          <a:pt x="20" y="66"/>
                        </a:lnTo>
                        <a:lnTo>
                          <a:pt x="12" y="66"/>
                        </a:lnTo>
                        <a:lnTo>
                          <a:pt x="16" y="56"/>
                        </a:lnTo>
                        <a:lnTo>
                          <a:pt x="16" y="46"/>
                        </a:lnTo>
                        <a:lnTo>
                          <a:pt x="12" y="42"/>
                        </a:lnTo>
                        <a:lnTo>
                          <a:pt x="6" y="38"/>
                        </a:lnTo>
                        <a:lnTo>
                          <a:pt x="0" y="32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4" name="îṩľíďê"/>
                  <p:cNvSpPr/>
                  <p:nvPr/>
                </p:nvSpPr>
                <p:spPr bwMode="auto">
                  <a:xfrm>
                    <a:off x="5343590" y="2528262"/>
                    <a:ext cx="192810" cy="77058"/>
                  </a:xfrm>
                  <a:custGeom>
                    <a:avLst/>
                    <a:gdLst>
                      <a:gd name="T0" fmla="*/ 2147483647 w 110"/>
                      <a:gd name="T1" fmla="*/ 2147483647 h 46"/>
                      <a:gd name="T2" fmla="*/ 2147483647 w 110"/>
                      <a:gd name="T3" fmla="*/ 2147483647 h 46"/>
                      <a:gd name="T4" fmla="*/ 2147483647 w 110"/>
                      <a:gd name="T5" fmla="*/ 2147483647 h 46"/>
                      <a:gd name="T6" fmla="*/ 2147483647 w 110"/>
                      <a:gd name="T7" fmla="*/ 2147483647 h 46"/>
                      <a:gd name="T8" fmla="*/ 2147483647 w 110"/>
                      <a:gd name="T9" fmla="*/ 2147483647 h 46"/>
                      <a:gd name="T10" fmla="*/ 2147483647 w 110"/>
                      <a:gd name="T11" fmla="*/ 2147483647 h 46"/>
                      <a:gd name="T12" fmla="*/ 2147483647 w 110"/>
                      <a:gd name="T13" fmla="*/ 2147483647 h 46"/>
                      <a:gd name="T14" fmla="*/ 2147483647 w 110"/>
                      <a:gd name="T15" fmla="*/ 2147483647 h 46"/>
                      <a:gd name="T16" fmla="*/ 2147483647 w 110"/>
                      <a:gd name="T17" fmla="*/ 2147483647 h 46"/>
                      <a:gd name="T18" fmla="*/ 2147483647 w 110"/>
                      <a:gd name="T19" fmla="*/ 2147483647 h 46"/>
                      <a:gd name="T20" fmla="*/ 2147483647 w 110"/>
                      <a:gd name="T21" fmla="*/ 2147483647 h 46"/>
                      <a:gd name="T22" fmla="*/ 2147483647 w 110"/>
                      <a:gd name="T23" fmla="*/ 2147483647 h 46"/>
                      <a:gd name="T24" fmla="*/ 2147483647 w 110"/>
                      <a:gd name="T25" fmla="*/ 2147483647 h 46"/>
                      <a:gd name="T26" fmla="*/ 2147483647 w 110"/>
                      <a:gd name="T27" fmla="*/ 2147483647 h 46"/>
                      <a:gd name="T28" fmla="*/ 2147483647 w 110"/>
                      <a:gd name="T29" fmla="*/ 2147483647 h 46"/>
                      <a:gd name="T30" fmla="*/ 2147483647 w 110"/>
                      <a:gd name="T31" fmla="*/ 2147483647 h 46"/>
                      <a:gd name="T32" fmla="*/ 2147483647 w 110"/>
                      <a:gd name="T33" fmla="*/ 2147483647 h 46"/>
                      <a:gd name="T34" fmla="*/ 2147483647 w 110"/>
                      <a:gd name="T35" fmla="*/ 2147483647 h 46"/>
                      <a:gd name="T36" fmla="*/ 2147483647 w 110"/>
                      <a:gd name="T37" fmla="*/ 2147483647 h 46"/>
                      <a:gd name="T38" fmla="*/ 2147483647 w 110"/>
                      <a:gd name="T39" fmla="*/ 2147483647 h 46"/>
                      <a:gd name="T40" fmla="*/ 2147483647 w 110"/>
                      <a:gd name="T41" fmla="*/ 2147483647 h 46"/>
                      <a:gd name="T42" fmla="*/ 2147483647 w 110"/>
                      <a:gd name="T43" fmla="*/ 2147483647 h 46"/>
                      <a:gd name="T44" fmla="*/ 2147483647 w 110"/>
                      <a:gd name="T45" fmla="*/ 2147483647 h 46"/>
                      <a:gd name="T46" fmla="*/ 2147483647 w 110"/>
                      <a:gd name="T47" fmla="*/ 2147483647 h 46"/>
                      <a:gd name="T48" fmla="*/ 0 w 110"/>
                      <a:gd name="T49" fmla="*/ 0 h 46"/>
                      <a:gd name="T50" fmla="*/ 2147483647 w 110"/>
                      <a:gd name="T51" fmla="*/ 2147483647 h 46"/>
                      <a:gd name="T52" fmla="*/ 2147483647 w 110"/>
                      <a:gd name="T53" fmla="*/ 2147483647 h 46"/>
                      <a:gd name="T54" fmla="*/ 2147483647 w 110"/>
                      <a:gd name="T55" fmla="*/ 2147483647 h 46"/>
                      <a:gd name="T56" fmla="*/ 2147483647 w 110"/>
                      <a:gd name="T57" fmla="*/ 2147483647 h 46"/>
                      <a:gd name="T58" fmla="*/ 2147483647 w 110"/>
                      <a:gd name="T59" fmla="*/ 2147483647 h 46"/>
                      <a:gd name="T60" fmla="*/ 2147483647 w 110"/>
                      <a:gd name="T61" fmla="*/ 2147483647 h 46"/>
                      <a:gd name="T62" fmla="*/ 2147483647 w 110"/>
                      <a:gd name="T63" fmla="*/ 2147483647 h 46"/>
                      <a:gd name="T64" fmla="*/ 2147483647 w 110"/>
                      <a:gd name="T65" fmla="*/ 2147483647 h 46"/>
                      <a:gd name="T66" fmla="*/ 2147483647 w 110"/>
                      <a:gd name="T67" fmla="*/ 2147483647 h 46"/>
                      <a:gd name="T68" fmla="*/ 2147483647 w 110"/>
                      <a:gd name="T69" fmla="*/ 2147483647 h 46"/>
                      <a:gd name="T70" fmla="*/ 2147483647 w 110"/>
                      <a:gd name="T71" fmla="*/ 2147483647 h 4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10"/>
                      <a:gd name="T109" fmla="*/ 0 h 46"/>
                      <a:gd name="T110" fmla="*/ 110 w 110"/>
                      <a:gd name="T111" fmla="*/ 46 h 4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10" h="46">
                        <a:moveTo>
                          <a:pt x="36" y="36"/>
                        </a:moveTo>
                        <a:lnTo>
                          <a:pt x="44" y="34"/>
                        </a:lnTo>
                        <a:lnTo>
                          <a:pt x="50" y="34"/>
                        </a:lnTo>
                        <a:lnTo>
                          <a:pt x="60" y="36"/>
                        </a:lnTo>
                        <a:lnTo>
                          <a:pt x="64" y="40"/>
                        </a:lnTo>
                        <a:lnTo>
                          <a:pt x="66" y="42"/>
                        </a:lnTo>
                        <a:lnTo>
                          <a:pt x="66" y="44"/>
                        </a:lnTo>
                        <a:lnTo>
                          <a:pt x="78" y="44"/>
                        </a:lnTo>
                        <a:lnTo>
                          <a:pt x="86" y="44"/>
                        </a:lnTo>
                        <a:lnTo>
                          <a:pt x="88" y="38"/>
                        </a:lnTo>
                        <a:lnTo>
                          <a:pt x="96" y="42"/>
                        </a:lnTo>
                        <a:lnTo>
                          <a:pt x="100" y="46"/>
                        </a:lnTo>
                        <a:lnTo>
                          <a:pt x="110" y="46"/>
                        </a:lnTo>
                        <a:lnTo>
                          <a:pt x="106" y="40"/>
                        </a:lnTo>
                        <a:lnTo>
                          <a:pt x="104" y="36"/>
                        </a:lnTo>
                        <a:lnTo>
                          <a:pt x="108" y="32"/>
                        </a:lnTo>
                        <a:lnTo>
                          <a:pt x="98" y="30"/>
                        </a:lnTo>
                        <a:lnTo>
                          <a:pt x="92" y="22"/>
                        </a:lnTo>
                        <a:lnTo>
                          <a:pt x="76" y="16"/>
                        </a:lnTo>
                        <a:lnTo>
                          <a:pt x="62" y="16"/>
                        </a:lnTo>
                        <a:lnTo>
                          <a:pt x="52" y="10"/>
                        </a:lnTo>
                        <a:lnTo>
                          <a:pt x="40" y="8"/>
                        </a:lnTo>
                        <a:lnTo>
                          <a:pt x="30" y="6"/>
                        </a:lnTo>
                        <a:lnTo>
                          <a:pt x="18" y="2"/>
                        </a:lnTo>
                        <a:lnTo>
                          <a:pt x="0" y="0"/>
                        </a:lnTo>
                        <a:lnTo>
                          <a:pt x="6" y="4"/>
                        </a:lnTo>
                        <a:lnTo>
                          <a:pt x="12" y="8"/>
                        </a:lnTo>
                        <a:lnTo>
                          <a:pt x="20" y="12"/>
                        </a:lnTo>
                        <a:lnTo>
                          <a:pt x="24" y="14"/>
                        </a:lnTo>
                        <a:lnTo>
                          <a:pt x="30" y="16"/>
                        </a:lnTo>
                        <a:lnTo>
                          <a:pt x="32" y="20"/>
                        </a:lnTo>
                        <a:lnTo>
                          <a:pt x="34" y="24"/>
                        </a:lnTo>
                        <a:lnTo>
                          <a:pt x="34" y="26"/>
                        </a:lnTo>
                        <a:lnTo>
                          <a:pt x="36" y="30"/>
                        </a:lnTo>
                        <a:lnTo>
                          <a:pt x="36" y="32"/>
                        </a:lnTo>
                        <a:lnTo>
                          <a:pt x="36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5" name="iSḻiḋé"/>
                  <p:cNvSpPr/>
                  <p:nvPr/>
                </p:nvSpPr>
                <p:spPr bwMode="auto">
                  <a:xfrm>
                    <a:off x="5459276" y="2599715"/>
                    <a:ext cx="89519" cy="71454"/>
                  </a:xfrm>
                  <a:custGeom>
                    <a:avLst/>
                    <a:gdLst>
                      <a:gd name="T0" fmla="*/ 0 w 52"/>
                      <a:gd name="T1" fmla="*/ 0 h 42"/>
                      <a:gd name="T2" fmla="*/ 2147483647 w 52"/>
                      <a:gd name="T3" fmla="*/ 0 h 42"/>
                      <a:gd name="T4" fmla="*/ 2147483647 w 52"/>
                      <a:gd name="T5" fmla="*/ 2147483647 h 42"/>
                      <a:gd name="T6" fmla="*/ 2147483647 w 52"/>
                      <a:gd name="T7" fmla="*/ 2147483647 h 42"/>
                      <a:gd name="T8" fmla="*/ 2147483647 w 52"/>
                      <a:gd name="T9" fmla="*/ 2147483647 h 42"/>
                      <a:gd name="T10" fmla="*/ 2147483647 w 52"/>
                      <a:gd name="T11" fmla="*/ 2147483647 h 42"/>
                      <a:gd name="T12" fmla="*/ 2147483647 w 52"/>
                      <a:gd name="T13" fmla="*/ 2147483647 h 42"/>
                      <a:gd name="T14" fmla="*/ 2147483647 w 52"/>
                      <a:gd name="T15" fmla="*/ 2147483647 h 42"/>
                      <a:gd name="T16" fmla="*/ 2147483647 w 52"/>
                      <a:gd name="T17" fmla="*/ 2147483647 h 42"/>
                      <a:gd name="T18" fmla="*/ 2147483647 w 52"/>
                      <a:gd name="T19" fmla="*/ 2147483647 h 42"/>
                      <a:gd name="T20" fmla="*/ 2147483647 w 52"/>
                      <a:gd name="T21" fmla="*/ 2147483647 h 42"/>
                      <a:gd name="T22" fmla="*/ 2147483647 w 52"/>
                      <a:gd name="T23" fmla="*/ 2147483647 h 42"/>
                      <a:gd name="T24" fmla="*/ 2147483647 w 52"/>
                      <a:gd name="T25" fmla="*/ 2147483647 h 42"/>
                      <a:gd name="T26" fmla="*/ 2147483647 w 52"/>
                      <a:gd name="T27" fmla="*/ 2147483647 h 42"/>
                      <a:gd name="T28" fmla="*/ 2147483647 w 52"/>
                      <a:gd name="T29" fmla="*/ 2147483647 h 42"/>
                      <a:gd name="T30" fmla="*/ 2147483647 w 52"/>
                      <a:gd name="T31" fmla="*/ 2147483647 h 42"/>
                      <a:gd name="T32" fmla="*/ 2147483647 w 52"/>
                      <a:gd name="T33" fmla="*/ 2147483647 h 42"/>
                      <a:gd name="T34" fmla="*/ 2147483647 w 52"/>
                      <a:gd name="T35" fmla="*/ 2147483647 h 42"/>
                      <a:gd name="T36" fmla="*/ 2147483647 w 52"/>
                      <a:gd name="T37" fmla="*/ 2147483647 h 42"/>
                      <a:gd name="T38" fmla="*/ 2147483647 w 52"/>
                      <a:gd name="T39" fmla="*/ 2147483647 h 42"/>
                      <a:gd name="T40" fmla="*/ 0 w 52"/>
                      <a:gd name="T41" fmla="*/ 0 h 42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52"/>
                      <a:gd name="T64" fmla="*/ 0 h 42"/>
                      <a:gd name="T65" fmla="*/ 52 w 52"/>
                      <a:gd name="T66" fmla="*/ 42 h 42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52" h="42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6" y="6"/>
                        </a:lnTo>
                        <a:lnTo>
                          <a:pt x="28" y="6"/>
                        </a:lnTo>
                        <a:lnTo>
                          <a:pt x="30" y="10"/>
                        </a:lnTo>
                        <a:lnTo>
                          <a:pt x="32" y="16"/>
                        </a:lnTo>
                        <a:lnTo>
                          <a:pt x="38" y="22"/>
                        </a:lnTo>
                        <a:lnTo>
                          <a:pt x="40" y="22"/>
                        </a:lnTo>
                        <a:lnTo>
                          <a:pt x="48" y="26"/>
                        </a:lnTo>
                        <a:lnTo>
                          <a:pt x="52" y="38"/>
                        </a:lnTo>
                        <a:lnTo>
                          <a:pt x="48" y="42"/>
                        </a:lnTo>
                        <a:lnTo>
                          <a:pt x="42" y="38"/>
                        </a:lnTo>
                        <a:lnTo>
                          <a:pt x="38" y="34"/>
                        </a:lnTo>
                        <a:lnTo>
                          <a:pt x="32" y="30"/>
                        </a:lnTo>
                        <a:lnTo>
                          <a:pt x="24" y="32"/>
                        </a:lnTo>
                        <a:lnTo>
                          <a:pt x="20" y="26"/>
                        </a:lnTo>
                        <a:lnTo>
                          <a:pt x="16" y="22"/>
                        </a:lnTo>
                        <a:lnTo>
                          <a:pt x="12" y="20"/>
                        </a:lnTo>
                        <a:lnTo>
                          <a:pt x="2" y="18"/>
                        </a:lnTo>
                        <a:lnTo>
                          <a:pt x="2" y="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6" name="i$ļïḑe"/>
                  <p:cNvSpPr/>
                  <p:nvPr/>
                </p:nvSpPr>
                <p:spPr bwMode="auto">
                  <a:xfrm>
                    <a:off x="5495084" y="2582903"/>
                    <a:ext cx="134967" cy="98074"/>
                  </a:xfrm>
                  <a:custGeom>
                    <a:avLst/>
                    <a:gdLst>
                      <a:gd name="T0" fmla="*/ 2147483647 w 78"/>
                      <a:gd name="T1" fmla="*/ 2147483647 h 60"/>
                      <a:gd name="T2" fmla="*/ 2147483647 w 78"/>
                      <a:gd name="T3" fmla="*/ 2147483647 h 60"/>
                      <a:gd name="T4" fmla="*/ 2147483647 w 78"/>
                      <a:gd name="T5" fmla="*/ 2147483647 h 60"/>
                      <a:gd name="T6" fmla="*/ 2147483647 w 78"/>
                      <a:gd name="T7" fmla="*/ 2147483647 h 60"/>
                      <a:gd name="T8" fmla="*/ 2147483647 w 78"/>
                      <a:gd name="T9" fmla="*/ 2147483647 h 60"/>
                      <a:gd name="T10" fmla="*/ 2147483647 w 78"/>
                      <a:gd name="T11" fmla="*/ 2147483647 h 60"/>
                      <a:gd name="T12" fmla="*/ 2147483647 w 78"/>
                      <a:gd name="T13" fmla="*/ 0 h 60"/>
                      <a:gd name="T14" fmla="*/ 2147483647 w 78"/>
                      <a:gd name="T15" fmla="*/ 2147483647 h 60"/>
                      <a:gd name="T16" fmla="*/ 2147483647 w 78"/>
                      <a:gd name="T17" fmla="*/ 2147483647 h 60"/>
                      <a:gd name="T18" fmla="*/ 2147483647 w 78"/>
                      <a:gd name="T19" fmla="*/ 2147483647 h 60"/>
                      <a:gd name="T20" fmla="*/ 2147483647 w 78"/>
                      <a:gd name="T21" fmla="*/ 2147483647 h 60"/>
                      <a:gd name="T22" fmla="*/ 2147483647 w 78"/>
                      <a:gd name="T23" fmla="*/ 2147483647 h 60"/>
                      <a:gd name="T24" fmla="*/ 2147483647 w 78"/>
                      <a:gd name="T25" fmla="*/ 2147483647 h 60"/>
                      <a:gd name="T26" fmla="*/ 2147483647 w 78"/>
                      <a:gd name="T27" fmla="*/ 2147483647 h 60"/>
                      <a:gd name="T28" fmla="*/ 0 w 78"/>
                      <a:gd name="T29" fmla="*/ 2147483647 h 60"/>
                      <a:gd name="T30" fmla="*/ 2147483647 w 78"/>
                      <a:gd name="T31" fmla="*/ 2147483647 h 60"/>
                      <a:gd name="T32" fmla="*/ 2147483647 w 78"/>
                      <a:gd name="T33" fmla="*/ 2147483647 h 60"/>
                      <a:gd name="T34" fmla="*/ 2147483647 w 78"/>
                      <a:gd name="T35" fmla="*/ 2147483647 h 60"/>
                      <a:gd name="T36" fmla="*/ 2147483647 w 78"/>
                      <a:gd name="T37" fmla="*/ 2147483647 h 60"/>
                      <a:gd name="T38" fmla="*/ 2147483647 w 78"/>
                      <a:gd name="T39" fmla="*/ 2147483647 h 60"/>
                      <a:gd name="T40" fmla="*/ 2147483647 w 78"/>
                      <a:gd name="T41" fmla="*/ 2147483647 h 60"/>
                      <a:gd name="T42" fmla="*/ 2147483647 w 78"/>
                      <a:gd name="T43" fmla="*/ 2147483647 h 60"/>
                      <a:gd name="T44" fmla="*/ 2147483647 w 78"/>
                      <a:gd name="T45" fmla="*/ 2147483647 h 60"/>
                      <a:gd name="T46" fmla="*/ 2147483647 w 78"/>
                      <a:gd name="T47" fmla="*/ 2147483647 h 60"/>
                      <a:gd name="T48" fmla="*/ 2147483647 w 78"/>
                      <a:gd name="T49" fmla="*/ 2147483647 h 60"/>
                      <a:gd name="T50" fmla="*/ 2147483647 w 78"/>
                      <a:gd name="T51" fmla="*/ 2147483647 h 60"/>
                      <a:gd name="T52" fmla="*/ 2147483647 w 78"/>
                      <a:gd name="T53" fmla="*/ 2147483647 h 60"/>
                      <a:gd name="T54" fmla="*/ 2147483647 w 78"/>
                      <a:gd name="T55" fmla="*/ 2147483647 h 60"/>
                      <a:gd name="T56" fmla="*/ 2147483647 w 78"/>
                      <a:gd name="T57" fmla="*/ 2147483647 h 60"/>
                      <a:gd name="T58" fmla="*/ 2147483647 w 78"/>
                      <a:gd name="T59" fmla="*/ 2147483647 h 60"/>
                      <a:gd name="T60" fmla="*/ 2147483647 w 78"/>
                      <a:gd name="T61" fmla="*/ 2147483647 h 60"/>
                      <a:gd name="T62" fmla="*/ 2147483647 w 78"/>
                      <a:gd name="T63" fmla="*/ 2147483647 h 60"/>
                      <a:gd name="T64" fmla="*/ 2147483647 w 78"/>
                      <a:gd name="T65" fmla="*/ 2147483647 h 60"/>
                      <a:gd name="T66" fmla="*/ 2147483647 w 78"/>
                      <a:gd name="T67" fmla="*/ 2147483647 h 60"/>
                      <a:gd name="T68" fmla="*/ 2147483647 w 78"/>
                      <a:gd name="T69" fmla="*/ 2147483647 h 60"/>
                      <a:gd name="T70" fmla="*/ 2147483647 w 78"/>
                      <a:gd name="T71" fmla="*/ 2147483647 h 60"/>
                      <a:gd name="T72" fmla="*/ 2147483647 w 78"/>
                      <a:gd name="T73" fmla="*/ 2147483647 h 60"/>
                      <a:gd name="T74" fmla="*/ 2147483647 w 78"/>
                      <a:gd name="T75" fmla="*/ 2147483647 h 60"/>
                      <a:gd name="T76" fmla="*/ 2147483647 w 78"/>
                      <a:gd name="T77" fmla="*/ 2147483647 h 60"/>
                      <a:gd name="T78" fmla="*/ 2147483647 w 78"/>
                      <a:gd name="T79" fmla="*/ 2147483647 h 60"/>
                      <a:gd name="T80" fmla="*/ 2147483647 w 78"/>
                      <a:gd name="T81" fmla="*/ 2147483647 h 60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78"/>
                      <a:gd name="T124" fmla="*/ 0 h 60"/>
                      <a:gd name="T125" fmla="*/ 78 w 78"/>
                      <a:gd name="T126" fmla="*/ 60 h 60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78" h="60">
                        <a:moveTo>
                          <a:pt x="52" y="2"/>
                        </a:moveTo>
                        <a:lnTo>
                          <a:pt x="48" y="6"/>
                        </a:lnTo>
                        <a:lnTo>
                          <a:pt x="42" y="12"/>
                        </a:lnTo>
                        <a:lnTo>
                          <a:pt x="36" y="12"/>
                        </a:lnTo>
                        <a:lnTo>
                          <a:pt x="32" y="8"/>
                        </a:lnTo>
                        <a:lnTo>
                          <a:pt x="28" y="6"/>
                        </a:lnTo>
                        <a:lnTo>
                          <a:pt x="22" y="0"/>
                        </a:lnTo>
                        <a:lnTo>
                          <a:pt x="18" y="4"/>
                        </a:lnTo>
                        <a:lnTo>
                          <a:pt x="20" y="8"/>
                        </a:lnTo>
                        <a:lnTo>
                          <a:pt x="24" y="14"/>
                        </a:lnTo>
                        <a:lnTo>
                          <a:pt x="20" y="14"/>
                        </a:lnTo>
                        <a:lnTo>
                          <a:pt x="14" y="14"/>
                        </a:lnTo>
                        <a:lnTo>
                          <a:pt x="10" y="10"/>
                        </a:lnTo>
                        <a:lnTo>
                          <a:pt x="2" y="6"/>
                        </a:lnTo>
                        <a:lnTo>
                          <a:pt x="0" y="12"/>
                        </a:lnTo>
                        <a:lnTo>
                          <a:pt x="6" y="18"/>
                        </a:lnTo>
                        <a:lnTo>
                          <a:pt x="8" y="18"/>
                        </a:lnTo>
                        <a:lnTo>
                          <a:pt x="10" y="24"/>
                        </a:lnTo>
                        <a:lnTo>
                          <a:pt x="12" y="28"/>
                        </a:lnTo>
                        <a:lnTo>
                          <a:pt x="14" y="30"/>
                        </a:lnTo>
                        <a:lnTo>
                          <a:pt x="20" y="34"/>
                        </a:lnTo>
                        <a:lnTo>
                          <a:pt x="28" y="38"/>
                        </a:lnTo>
                        <a:lnTo>
                          <a:pt x="32" y="50"/>
                        </a:lnTo>
                        <a:lnTo>
                          <a:pt x="36" y="46"/>
                        </a:lnTo>
                        <a:lnTo>
                          <a:pt x="42" y="42"/>
                        </a:lnTo>
                        <a:lnTo>
                          <a:pt x="46" y="38"/>
                        </a:lnTo>
                        <a:lnTo>
                          <a:pt x="54" y="38"/>
                        </a:lnTo>
                        <a:lnTo>
                          <a:pt x="54" y="44"/>
                        </a:lnTo>
                        <a:lnTo>
                          <a:pt x="56" y="46"/>
                        </a:lnTo>
                        <a:lnTo>
                          <a:pt x="56" y="52"/>
                        </a:lnTo>
                        <a:lnTo>
                          <a:pt x="58" y="54"/>
                        </a:lnTo>
                        <a:lnTo>
                          <a:pt x="60" y="56"/>
                        </a:lnTo>
                        <a:lnTo>
                          <a:pt x="64" y="56"/>
                        </a:lnTo>
                        <a:lnTo>
                          <a:pt x="68" y="60"/>
                        </a:lnTo>
                        <a:lnTo>
                          <a:pt x="72" y="28"/>
                        </a:lnTo>
                        <a:lnTo>
                          <a:pt x="78" y="28"/>
                        </a:lnTo>
                        <a:lnTo>
                          <a:pt x="64" y="18"/>
                        </a:lnTo>
                        <a:lnTo>
                          <a:pt x="62" y="14"/>
                        </a:lnTo>
                        <a:lnTo>
                          <a:pt x="56" y="8"/>
                        </a:lnTo>
                        <a:lnTo>
                          <a:pt x="56" y="6"/>
                        </a:lnTo>
                        <a:lnTo>
                          <a:pt x="52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7" name="išḻiḓé"/>
                  <p:cNvSpPr/>
                  <p:nvPr/>
                </p:nvSpPr>
                <p:spPr bwMode="auto">
                  <a:xfrm>
                    <a:off x="8283945" y="3934923"/>
                    <a:ext cx="265802" cy="254992"/>
                  </a:xfrm>
                  <a:custGeom>
                    <a:avLst/>
                    <a:gdLst>
                      <a:gd name="T0" fmla="*/ 2147483647 w 152"/>
                      <a:gd name="T1" fmla="*/ 2147483647 h 154"/>
                      <a:gd name="T2" fmla="*/ 0 w 152"/>
                      <a:gd name="T3" fmla="*/ 2147483647 h 154"/>
                      <a:gd name="T4" fmla="*/ 2147483647 w 152"/>
                      <a:gd name="T5" fmla="*/ 2147483647 h 154"/>
                      <a:gd name="T6" fmla="*/ 2147483647 w 152"/>
                      <a:gd name="T7" fmla="*/ 2147483647 h 154"/>
                      <a:gd name="T8" fmla="*/ 2147483647 w 152"/>
                      <a:gd name="T9" fmla="*/ 2147483647 h 154"/>
                      <a:gd name="T10" fmla="*/ 2147483647 w 152"/>
                      <a:gd name="T11" fmla="*/ 2147483647 h 154"/>
                      <a:gd name="T12" fmla="*/ 2147483647 w 152"/>
                      <a:gd name="T13" fmla="*/ 2147483647 h 154"/>
                      <a:gd name="T14" fmla="*/ 2147483647 w 152"/>
                      <a:gd name="T15" fmla="*/ 2147483647 h 154"/>
                      <a:gd name="T16" fmla="*/ 2147483647 w 152"/>
                      <a:gd name="T17" fmla="*/ 2147483647 h 154"/>
                      <a:gd name="T18" fmla="*/ 2147483647 w 152"/>
                      <a:gd name="T19" fmla="*/ 2147483647 h 154"/>
                      <a:gd name="T20" fmla="*/ 2147483647 w 152"/>
                      <a:gd name="T21" fmla="*/ 2147483647 h 154"/>
                      <a:gd name="T22" fmla="*/ 2147483647 w 152"/>
                      <a:gd name="T23" fmla="*/ 2147483647 h 154"/>
                      <a:gd name="T24" fmla="*/ 2147483647 w 152"/>
                      <a:gd name="T25" fmla="*/ 2147483647 h 154"/>
                      <a:gd name="T26" fmla="*/ 2147483647 w 152"/>
                      <a:gd name="T27" fmla="*/ 2147483647 h 154"/>
                      <a:gd name="T28" fmla="*/ 2147483647 w 152"/>
                      <a:gd name="T29" fmla="*/ 2147483647 h 154"/>
                      <a:gd name="T30" fmla="*/ 2147483647 w 152"/>
                      <a:gd name="T31" fmla="*/ 2147483647 h 154"/>
                      <a:gd name="T32" fmla="*/ 2147483647 w 152"/>
                      <a:gd name="T33" fmla="*/ 2147483647 h 154"/>
                      <a:gd name="T34" fmla="*/ 2147483647 w 152"/>
                      <a:gd name="T35" fmla="*/ 2147483647 h 154"/>
                      <a:gd name="T36" fmla="*/ 2147483647 w 152"/>
                      <a:gd name="T37" fmla="*/ 2147483647 h 154"/>
                      <a:gd name="T38" fmla="*/ 2147483647 w 152"/>
                      <a:gd name="T39" fmla="*/ 2147483647 h 154"/>
                      <a:gd name="T40" fmla="*/ 2147483647 w 152"/>
                      <a:gd name="T41" fmla="*/ 2147483647 h 154"/>
                      <a:gd name="T42" fmla="*/ 2147483647 w 152"/>
                      <a:gd name="T43" fmla="*/ 2147483647 h 154"/>
                      <a:gd name="T44" fmla="*/ 2147483647 w 152"/>
                      <a:gd name="T45" fmla="*/ 2147483647 h 154"/>
                      <a:gd name="T46" fmla="*/ 2147483647 w 152"/>
                      <a:gd name="T47" fmla="*/ 2147483647 h 154"/>
                      <a:gd name="T48" fmla="*/ 2147483647 w 152"/>
                      <a:gd name="T49" fmla="*/ 2147483647 h 154"/>
                      <a:gd name="T50" fmla="*/ 2147483647 w 152"/>
                      <a:gd name="T51" fmla="*/ 2147483647 h 154"/>
                      <a:gd name="T52" fmla="*/ 2147483647 w 152"/>
                      <a:gd name="T53" fmla="*/ 2147483647 h 154"/>
                      <a:gd name="T54" fmla="*/ 2147483647 w 152"/>
                      <a:gd name="T55" fmla="*/ 2147483647 h 154"/>
                      <a:gd name="T56" fmla="*/ 2147483647 w 152"/>
                      <a:gd name="T57" fmla="*/ 2147483647 h 154"/>
                      <a:gd name="T58" fmla="*/ 2147483647 w 152"/>
                      <a:gd name="T59" fmla="*/ 2147483647 h 154"/>
                      <a:gd name="T60" fmla="*/ 2147483647 w 152"/>
                      <a:gd name="T61" fmla="*/ 2147483647 h 154"/>
                      <a:gd name="T62" fmla="*/ 2147483647 w 152"/>
                      <a:gd name="T63" fmla="*/ 2147483647 h 154"/>
                      <a:gd name="T64" fmla="*/ 2147483647 w 152"/>
                      <a:gd name="T65" fmla="*/ 2147483647 h 154"/>
                      <a:gd name="T66" fmla="*/ 2147483647 w 152"/>
                      <a:gd name="T67" fmla="*/ 2147483647 h 154"/>
                      <a:gd name="T68" fmla="*/ 2147483647 w 152"/>
                      <a:gd name="T69" fmla="*/ 2147483647 h 154"/>
                      <a:gd name="T70" fmla="*/ 2147483647 w 152"/>
                      <a:gd name="T71" fmla="*/ 2147483647 h 154"/>
                      <a:gd name="T72" fmla="*/ 2147483647 w 152"/>
                      <a:gd name="T73" fmla="*/ 2147483647 h 154"/>
                      <a:gd name="T74" fmla="*/ 2147483647 w 152"/>
                      <a:gd name="T75" fmla="*/ 0 h 15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52"/>
                      <a:gd name="T115" fmla="*/ 0 h 154"/>
                      <a:gd name="T116" fmla="*/ 152 w 152"/>
                      <a:gd name="T117" fmla="*/ 154 h 15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52" h="154">
                        <a:moveTo>
                          <a:pt x="4" y="0"/>
                        </a:moveTo>
                        <a:lnTo>
                          <a:pt x="4" y="76"/>
                        </a:lnTo>
                        <a:lnTo>
                          <a:pt x="0" y="80"/>
                        </a:lnTo>
                        <a:lnTo>
                          <a:pt x="0" y="84"/>
                        </a:lnTo>
                        <a:lnTo>
                          <a:pt x="4" y="88"/>
                        </a:lnTo>
                        <a:lnTo>
                          <a:pt x="4" y="126"/>
                        </a:lnTo>
                        <a:lnTo>
                          <a:pt x="14" y="130"/>
                        </a:lnTo>
                        <a:lnTo>
                          <a:pt x="24" y="130"/>
                        </a:lnTo>
                        <a:lnTo>
                          <a:pt x="28" y="130"/>
                        </a:lnTo>
                        <a:lnTo>
                          <a:pt x="32" y="126"/>
                        </a:lnTo>
                        <a:lnTo>
                          <a:pt x="36" y="122"/>
                        </a:lnTo>
                        <a:lnTo>
                          <a:pt x="38" y="118"/>
                        </a:lnTo>
                        <a:lnTo>
                          <a:pt x="32" y="118"/>
                        </a:lnTo>
                        <a:lnTo>
                          <a:pt x="42" y="118"/>
                        </a:lnTo>
                        <a:lnTo>
                          <a:pt x="42" y="110"/>
                        </a:lnTo>
                        <a:lnTo>
                          <a:pt x="42" y="104"/>
                        </a:lnTo>
                        <a:lnTo>
                          <a:pt x="46" y="98"/>
                        </a:lnTo>
                        <a:lnTo>
                          <a:pt x="52" y="98"/>
                        </a:lnTo>
                        <a:lnTo>
                          <a:pt x="68" y="98"/>
                        </a:lnTo>
                        <a:lnTo>
                          <a:pt x="82" y="106"/>
                        </a:lnTo>
                        <a:lnTo>
                          <a:pt x="86" y="110"/>
                        </a:lnTo>
                        <a:lnTo>
                          <a:pt x="88" y="114"/>
                        </a:lnTo>
                        <a:lnTo>
                          <a:pt x="90" y="120"/>
                        </a:lnTo>
                        <a:lnTo>
                          <a:pt x="92" y="126"/>
                        </a:lnTo>
                        <a:lnTo>
                          <a:pt x="90" y="124"/>
                        </a:lnTo>
                        <a:lnTo>
                          <a:pt x="92" y="130"/>
                        </a:lnTo>
                        <a:lnTo>
                          <a:pt x="96" y="134"/>
                        </a:lnTo>
                        <a:lnTo>
                          <a:pt x="98" y="138"/>
                        </a:lnTo>
                        <a:lnTo>
                          <a:pt x="104" y="142"/>
                        </a:lnTo>
                        <a:lnTo>
                          <a:pt x="120" y="146"/>
                        </a:lnTo>
                        <a:lnTo>
                          <a:pt x="132" y="150"/>
                        </a:lnTo>
                        <a:lnTo>
                          <a:pt x="136" y="152"/>
                        </a:lnTo>
                        <a:lnTo>
                          <a:pt x="138" y="154"/>
                        </a:lnTo>
                        <a:lnTo>
                          <a:pt x="142" y="154"/>
                        </a:lnTo>
                        <a:lnTo>
                          <a:pt x="148" y="154"/>
                        </a:lnTo>
                        <a:lnTo>
                          <a:pt x="150" y="152"/>
                        </a:lnTo>
                        <a:lnTo>
                          <a:pt x="152" y="150"/>
                        </a:lnTo>
                        <a:lnTo>
                          <a:pt x="150" y="146"/>
                        </a:lnTo>
                        <a:lnTo>
                          <a:pt x="148" y="142"/>
                        </a:lnTo>
                        <a:lnTo>
                          <a:pt x="144" y="138"/>
                        </a:lnTo>
                        <a:lnTo>
                          <a:pt x="142" y="134"/>
                        </a:lnTo>
                        <a:lnTo>
                          <a:pt x="136" y="132"/>
                        </a:lnTo>
                        <a:lnTo>
                          <a:pt x="132" y="130"/>
                        </a:lnTo>
                        <a:lnTo>
                          <a:pt x="130" y="122"/>
                        </a:lnTo>
                        <a:lnTo>
                          <a:pt x="128" y="120"/>
                        </a:lnTo>
                        <a:lnTo>
                          <a:pt x="124" y="118"/>
                        </a:lnTo>
                        <a:lnTo>
                          <a:pt x="122" y="118"/>
                        </a:lnTo>
                        <a:lnTo>
                          <a:pt x="118" y="116"/>
                        </a:lnTo>
                        <a:lnTo>
                          <a:pt x="114" y="108"/>
                        </a:lnTo>
                        <a:lnTo>
                          <a:pt x="112" y="104"/>
                        </a:lnTo>
                        <a:lnTo>
                          <a:pt x="112" y="98"/>
                        </a:lnTo>
                        <a:lnTo>
                          <a:pt x="108" y="98"/>
                        </a:lnTo>
                        <a:lnTo>
                          <a:pt x="102" y="94"/>
                        </a:lnTo>
                        <a:lnTo>
                          <a:pt x="96" y="84"/>
                        </a:lnTo>
                        <a:lnTo>
                          <a:pt x="102" y="84"/>
                        </a:lnTo>
                        <a:lnTo>
                          <a:pt x="112" y="84"/>
                        </a:lnTo>
                        <a:lnTo>
                          <a:pt x="118" y="84"/>
                        </a:lnTo>
                        <a:lnTo>
                          <a:pt x="122" y="82"/>
                        </a:lnTo>
                        <a:lnTo>
                          <a:pt x="124" y="80"/>
                        </a:lnTo>
                        <a:lnTo>
                          <a:pt x="126" y="76"/>
                        </a:lnTo>
                        <a:lnTo>
                          <a:pt x="122" y="74"/>
                        </a:lnTo>
                        <a:lnTo>
                          <a:pt x="116" y="72"/>
                        </a:lnTo>
                        <a:lnTo>
                          <a:pt x="104" y="66"/>
                        </a:lnTo>
                        <a:lnTo>
                          <a:pt x="96" y="62"/>
                        </a:lnTo>
                        <a:lnTo>
                          <a:pt x="94" y="60"/>
                        </a:lnTo>
                        <a:lnTo>
                          <a:pt x="90" y="58"/>
                        </a:lnTo>
                        <a:lnTo>
                          <a:pt x="86" y="58"/>
                        </a:lnTo>
                        <a:lnTo>
                          <a:pt x="82" y="58"/>
                        </a:lnTo>
                        <a:lnTo>
                          <a:pt x="82" y="56"/>
                        </a:lnTo>
                        <a:lnTo>
                          <a:pt x="80" y="52"/>
                        </a:lnTo>
                        <a:lnTo>
                          <a:pt x="80" y="46"/>
                        </a:lnTo>
                        <a:lnTo>
                          <a:pt x="80" y="44"/>
                        </a:lnTo>
                        <a:lnTo>
                          <a:pt x="78" y="38"/>
                        </a:lnTo>
                        <a:lnTo>
                          <a:pt x="56" y="22"/>
                        </a:lnTo>
                        <a:lnTo>
                          <a:pt x="32" y="12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8" name="îśļîďê"/>
                  <p:cNvSpPr/>
                  <p:nvPr/>
                </p:nvSpPr>
                <p:spPr bwMode="auto">
                  <a:xfrm>
                    <a:off x="7007266" y="3685535"/>
                    <a:ext cx="307120" cy="343260"/>
                  </a:xfrm>
                  <a:custGeom>
                    <a:avLst/>
                    <a:gdLst>
                      <a:gd name="T0" fmla="*/ 2147483647 w 176"/>
                      <a:gd name="T1" fmla="*/ 2147483647 h 206"/>
                      <a:gd name="T2" fmla="*/ 2147483647 w 176"/>
                      <a:gd name="T3" fmla="*/ 2147483647 h 206"/>
                      <a:gd name="T4" fmla="*/ 2147483647 w 176"/>
                      <a:gd name="T5" fmla="*/ 2147483647 h 206"/>
                      <a:gd name="T6" fmla="*/ 0 w 176"/>
                      <a:gd name="T7" fmla="*/ 2147483647 h 206"/>
                      <a:gd name="T8" fmla="*/ 2147483647 w 176"/>
                      <a:gd name="T9" fmla="*/ 0 h 206"/>
                      <a:gd name="T10" fmla="*/ 2147483647 w 176"/>
                      <a:gd name="T11" fmla="*/ 0 h 206"/>
                      <a:gd name="T12" fmla="*/ 2147483647 w 176"/>
                      <a:gd name="T13" fmla="*/ 2147483647 h 206"/>
                      <a:gd name="T14" fmla="*/ 2147483647 w 176"/>
                      <a:gd name="T15" fmla="*/ 2147483647 h 206"/>
                      <a:gd name="T16" fmla="*/ 2147483647 w 176"/>
                      <a:gd name="T17" fmla="*/ 2147483647 h 206"/>
                      <a:gd name="T18" fmla="*/ 2147483647 w 176"/>
                      <a:gd name="T19" fmla="*/ 2147483647 h 206"/>
                      <a:gd name="T20" fmla="*/ 2147483647 w 176"/>
                      <a:gd name="T21" fmla="*/ 2147483647 h 206"/>
                      <a:gd name="T22" fmla="*/ 2147483647 w 176"/>
                      <a:gd name="T23" fmla="*/ 2147483647 h 206"/>
                      <a:gd name="T24" fmla="*/ 2147483647 w 176"/>
                      <a:gd name="T25" fmla="*/ 2147483647 h 206"/>
                      <a:gd name="T26" fmla="*/ 2147483647 w 176"/>
                      <a:gd name="T27" fmla="*/ 2147483647 h 206"/>
                      <a:gd name="T28" fmla="*/ 2147483647 w 176"/>
                      <a:gd name="T29" fmla="*/ 2147483647 h 206"/>
                      <a:gd name="T30" fmla="*/ 2147483647 w 176"/>
                      <a:gd name="T31" fmla="*/ 2147483647 h 206"/>
                      <a:gd name="T32" fmla="*/ 2147483647 w 176"/>
                      <a:gd name="T33" fmla="*/ 2147483647 h 206"/>
                      <a:gd name="T34" fmla="*/ 2147483647 w 176"/>
                      <a:gd name="T35" fmla="*/ 2147483647 h 206"/>
                      <a:gd name="T36" fmla="*/ 2147483647 w 176"/>
                      <a:gd name="T37" fmla="*/ 2147483647 h 206"/>
                      <a:gd name="T38" fmla="*/ 2147483647 w 176"/>
                      <a:gd name="T39" fmla="*/ 2147483647 h 206"/>
                      <a:gd name="T40" fmla="*/ 2147483647 w 176"/>
                      <a:gd name="T41" fmla="*/ 2147483647 h 206"/>
                      <a:gd name="T42" fmla="*/ 2147483647 w 176"/>
                      <a:gd name="T43" fmla="*/ 2147483647 h 206"/>
                      <a:gd name="T44" fmla="*/ 2147483647 w 176"/>
                      <a:gd name="T45" fmla="*/ 2147483647 h 206"/>
                      <a:gd name="T46" fmla="*/ 2147483647 w 176"/>
                      <a:gd name="T47" fmla="*/ 2147483647 h 206"/>
                      <a:gd name="T48" fmla="*/ 2147483647 w 176"/>
                      <a:gd name="T49" fmla="*/ 2147483647 h 206"/>
                      <a:gd name="T50" fmla="*/ 2147483647 w 176"/>
                      <a:gd name="T51" fmla="*/ 2147483647 h 206"/>
                      <a:gd name="T52" fmla="*/ 2147483647 w 176"/>
                      <a:gd name="T53" fmla="*/ 2147483647 h 206"/>
                      <a:gd name="T54" fmla="*/ 2147483647 w 176"/>
                      <a:gd name="T55" fmla="*/ 2147483647 h 206"/>
                      <a:gd name="T56" fmla="*/ 2147483647 w 176"/>
                      <a:gd name="T57" fmla="*/ 2147483647 h 206"/>
                      <a:gd name="T58" fmla="*/ 2147483647 w 176"/>
                      <a:gd name="T59" fmla="*/ 2147483647 h 206"/>
                      <a:gd name="T60" fmla="*/ 2147483647 w 176"/>
                      <a:gd name="T61" fmla="*/ 2147483647 h 206"/>
                      <a:gd name="T62" fmla="*/ 2147483647 w 176"/>
                      <a:gd name="T63" fmla="*/ 2147483647 h 206"/>
                      <a:gd name="T64" fmla="*/ 2147483647 w 176"/>
                      <a:gd name="T65" fmla="*/ 2147483647 h 206"/>
                      <a:gd name="T66" fmla="*/ 2147483647 w 176"/>
                      <a:gd name="T67" fmla="*/ 2147483647 h 206"/>
                      <a:gd name="T68" fmla="*/ 2147483647 w 176"/>
                      <a:gd name="T69" fmla="*/ 2147483647 h 206"/>
                      <a:gd name="T70" fmla="*/ 2147483647 w 176"/>
                      <a:gd name="T71" fmla="*/ 2147483647 h 206"/>
                      <a:gd name="T72" fmla="*/ 2147483647 w 176"/>
                      <a:gd name="T73" fmla="*/ 2147483647 h 206"/>
                      <a:gd name="T74" fmla="*/ 2147483647 w 176"/>
                      <a:gd name="T75" fmla="*/ 2147483647 h 206"/>
                      <a:gd name="T76" fmla="*/ 2147483647 w 176"/>
                      <a:gd name="T77" fmla="*/ 2147483647 h 206"/>
                      <a:gd name="T78" fmla="*/ 2147483647 w 176"/>
                      <a:gd name="T79" fmla="*/ 2147483647 h 206"/>
                      <a:gd name="T80" fmla="*/ 2147483647 w 176"/>
                      <a:gd name="T81" fmla="*/ 2147483647 h 206"/>
                      <a:gd name="T82" fmla="*/ 2147483647 w 176"/>
                      <a:gd name="T83" fmla="*/ 2147483647 h 206"/>
                      <a:gd name="T84" fmla="*/ 2147483647 w 176"/>
                      <a:gd name="T85" fmla="*/ 2147483647 h 206"/>
                      <a:gd name="T86" fmla="*/ 2147483647 w 176"/>
                      <a:gd name="T87" fmla="*/ 2147483647 h 20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76"/>
                      <a:gd name="T133" fmla="*/ 0 h 206"/>
                      <a:gd name="T134" fmla="*/ 176 w 176"/>
                      <a:gd name="T135" fmla="*/ 206 h 20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76" h="206">
                        <a:moveTo>
                          <a:pt x="42" y="54"/>
                        </a:moveTo>
                        <a:lnTo>
                          <a:pt x="36" y="46"/>
                        </a:lnTo>
                        <a:lnTo>
                          <a:pt x="32" y="38"/>
                        </a:lnTo>
                        <a:lnTo>
                          <a:pt x="22" y="28"/>
                        </a:lnTo>
                        <a:lnTo>
                          <a:pt x="16" y="24"/>
                        </a:lnTo>
                        <a:lnTo>
                          <a:pt x="6" y="14"/>
                        </a:lnTo>
                        <a:lnTo>
                          <a:pt x="2" y="10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0" y="0"/>
                        </a:lnTo>
                        <a:lnTo>
                          <a:pt x="10" y="4"/>
                        </a:lnTo>
                        <a:lnTo>
                          <a:pt x="18" y="6"/>
                        </a:lnTo>
                        <a:lnTo>
                          <a:pt x="34" y="6"/>
                        </a:lnTo>
                        <a:lnTo>
                          <a:pt x="36" y="6"/>
                        </a:lnTo>
                        <a:lnTo>
                          <a:pt x="40" y="8"/>
                        </a:lnTo>
                        <a:lnTo>
                          <a:pt x="44" y="14"/>
                        </a:lnTo>
                        <a:lnTo>
                          <a:pt x="48" y="20"/>
                        </a:lnTo>
                        <a:lnTo>
                          <a:pt x="52" y="28"/>
                        </a:lnTo>
                        <a:lnTo>
                          <a:pt x="60" y="32"/>
                        </a:lnTo>
                        <a:lnTo>
                          <a:pt x="62" y="34"/>
                        </a:lnTo>
                        <a:lnTo>
                          <a:pt x="64" y="36"/>
                        </a:lnTo>
                        <a:lnTo>
                          <a:pt x="70" y="38"/>
                        </a:lnTo>
                        <a:lnTo>
                          <a:pt x="74" y="42"/>
                        </a:lnTo>
                        <a:lnTo>
                          <a:pt x="82" y="52"/>
                        </a:lnTo>
                        <a:lnTo>
                          <a:pt x="88" y="58"/>
                        </a:lnTo>
                        <a:lnTo>
                          <a:pt x="90" y="62"/>
                        </a:lnTo>
                        <a:lnTo>
                          <a:pt x="92" y="64"/>
                        </a:lnTo>
                        <a:lnTo>
                          <a:pt x="98" y="62"/>
                        </a:lnTo>
                        <a:lnTo>
                          <a:pt x="100" y="66"/>
                        </a:lnTo>
                        <a:lnTo>
                          <a:pt x="108" y="72"/>
                        </a:lnTo>
                        <a:lnTo>
                          <a:pt x="118" y="80"/>
                        </a:lnTo>
                        <a:lnTo>
                          <a:pt x="120" y="82"/>
                        </a:lnTo>
                        <a:lnTo>
                          <a:pt x="122" y="86"/>
                        </a:lnTo>
                        <a:lnTo>
                          <a:pt x="124" y="84"/>
                        </a:lnTo>
                        <a:lnTo>
                          <a:pt x="128" y="82"/>
                        </a:lnTo>
                        <a:lnTo>
                          <a:pt x="128" y="86"/>
                        </a:lnTo>
                        <a:lnTo>
                          <a:pt x="126" y="90"/>
                        </a:lnTo>
                        <a:lnTo>
                          <a:pt x="124" y="94"/>
                        </a:lnTo>
                        <a:lnTo>
                          <a:pt x="140" y="94"/>
                        </a:lnTo>
                        <a:lnTo>
                          <a:pt x="140" y="102"/>
                        </a:lnTo>
                        <a:lnTo>
                          <a:pt x="136" y="114"/>
                        </a:lnTo>
                        <a:lnTo>
                          <a:pt x="138" y="118"/>
                        </a:lnTo>
                        <a:lnTo>
                          <a:pt x="142" y="120"/>
                        </a:lnTo>
                        <a:lnTo>
                          <a:pt x="146" y="122"/>
                        </a:lnTo>
                        <a:lnTo>
                          <a:pt x="152" y="122"/>
                        </a:lnTo>
                        <a:lnTo>
                          <a:pt x="152" y="134"/>
                        </a:lnTo>
                        <a:lnTo>
                          <a:pt x="152" y="136"/>
                        </a:lnTo>
                        <a:lnTo>
                          <a:pt x="152" y="138"/>
                        </a:lnTo>
                        <a:lnTo>
                          <a:pt x="156" y="138"/>
                        </a:lnTo>
                        <a:lnTo>
                          <a:pt x="158" y="138"/>
                        </a:lnTo>
                        <a:lnTo>
                          <a:pt x="160" y="140"/>
                        </a:lnTo>
                        <a:lnTo>
                          <a:pt x="162" y="144"/>
                        </a:lnTo>
                        <a:lnTo>
                          <a:pt x="172" y="150"/>
                        </a:lnTo>
                        <a:lnTo>
                          <a:pt x="174" y="152"/>
                        </a:lnTo>
                        <a:lnTo>
                          <a:pt x="176" y="158"/>
                        </a:lnTo>
                        <a:lnTo>
                          <a:pt x="174" y="192"/>
                        </a:lnTo>
                        <a:lnTo>
                          <a:pt x="174" y="204"/>
                        </a:lnTo>
                        <a:lnTo>
                          <a:pt x="170" y="206"/>
                        </a:lnTo>
                        <a:lnTo>
                          <a:pt x="164" y="206"/>
                        </a:lnTo>
                        <a:lnTo>
                          <a:pt x="160" y="204"/>
                        </a:lnTo>
                        <a:lnTo>
                          <a:pt x="154" y="206"/>
                        </a:lnTo>
                        <a:lnTo>
                          <a:pt x="152" y="206"/>
                        </a:lnTo>
                        <a:lnTo>
                          <a:pt x="148" y="206"/>
                        </a:lnTo>
                        <a:lnTo>
                          <a:pt x="146" y="204"/>
                        </a:lnTo>
                        <a:lnTo>
                          <a:pt x="144" y="198"/>
                        </a:lnTo>
                        <a:lnTo>
                          <a:pt x="140" y="192"/>
                        </a:lnTo>
                        <a:lnTo>
                          <a:pt x="132" y="186"/>
                        </a:lnTo>
                        <a:lnTo>
                          <a:pt x="124" y="180"/>
                        </a:lnTo>
                        <a:lnTo>
                          <a:pt x="118" y="176"/>
                        </a:lnTo>
                        <a:lnTo>
                          <a:pt x="112" y="168"/>
                        </a:lnTo>
                        <a:lnTo>
                          <a:pt x="104" y="160"/>
                        </a:lnTo>
                        <a:lnTo>
                          <a:pt x="98" y="150"/>
                        </a:lnTo>
                        <a:lnTo>
                          <a:pt x="96" y="144"/>
                        </a:lnTo>
                        <a:lnTo>
                          <a:pt x="94" y="138"/>
                        </a:lnTo>
                        <a:lnTo>
                          <a:pt x="88" y="126"/>
                        </a:lnTo>
                        <a:lnTo>
                          <a:pt x="82" y="114"/>
                        </a:lnTo>
                        <a:lnTo>
                          <a:pt x="76" y="104"/>
                        </a:lnTo>
                        <a:lnTo>
                          <a:pt x="66" y="94"/>
                        </a:lnTo>
                        <a:lnTo>
                          <a:pt x="64" y="88"/>
                        </a:lnTo>
                        <a:lnTo>
                          <a:pt x="64" y="82"/>
                        </a:lnTo>
                        <a:lnTo>
                          <a:pt x="62" y="76"/>
                        </a:lnTo>
                        <a:lnTo>
                          <a:pt x="60" y="70"/>
                        </a:lnTo>
                        <a:lnTo>
                          <a:pt x="54" y="66"/>
                        </a:lnTo>
                        <a:lnTo>
                          <a:pt x="48" y="62"/>
                        </a:lnTo>
                        <a:lnTo>
                          <a:pt x="42" y="58"/>
                        </a:lnTo>
                        <a:lnTo>
                          <a:pt x="40" y="54"/>
                        </a:lnTo>
                        <a:lnTo>
                          <a:pt x="42" y="5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39" name="íšḻîḑe"/>
                  <p:cNvSpPr/>
                  <p:nvPr/>
                </p:nvSpPr>
                <p:spPr bwMode="auto">
                  <a:xfrm>
                    <a:off x="7401151" y="3735973"/>
                    <a:ext cx="279576" cy="243783"/>
                  </a:xfrm>
                  <a:custGeom>
                    <a:avLst/>
                    <a:gdLst>
                      <a:gd name="T0" fmla="*/ 2147483647 w 160"/>
                      <a:gd name="T1" fmla="*/ 2147483647 h 146"/>
                      <a:gd name="T2" fmla="*/ 2147483647 w 160"/>
                      <a:gd name="T3" fmla="*/ 0 h 146"/>
                      <a:gd name="T4" fmla="*/ 2147483647 w 160"/>
                      <a:gd name="T5" fmla="*/ 2147483647 h 146"/>
                      <a:gd name="T6" fmla="*/ 2147483647 w 160"/>
                      <a:gd name="T7" fmla="*/ 2147483647 h 146"/>
                      <a:gd name="T8" fmla="*/ 2147483647 w 160"/>
                      <a:gd name="T9" fmla="*/ 2147483647 h 146"/>
                      <a:gd name="T10" fmla="*/ 2147483647 w 160"/>
                      <a:gd name="T11" fmla="*/ 2147483647 h 146"/>
                      <a:gd name="T12" fmla="*/ 2147483647 w 160"/>
                      <a:gd name="T13" fmla="*/ 2147483647 h 146"/>
                      <a:gd name="T14" fmla="*/ 2147483647 w 160"/>
                      <a:gd name="T15" fmla="*/ 2147483647 h 146"/>
                      <a:gd name="T16" fmla="*/ 2147483647 w 160"/>
                      <a:gd name="T17" fmla="*/ 2147483647 h 146"/>
                      <a:gd name="T18" fmla="*/ 2147483647 w 160"/>
                      <a:gd name="T19" fmla="*/ 2147483647 h 146"/>
                      <a:gd name="T20" fmla="*/ 2147483647 w 160"/>
                      <a:gd name="T21" fmla="*/ 2147483647 h 146"/>
                      <a:gd name="T22" fmla="*/ 2147483647 w 160"/>
                      <a:gd name="T23" fmla="*/ 2147483647 h 146"/>
                      <a:gd name="T24" fmla="*/ 2147483647 w 160"/>
                      <a:gd name="T25" fmla="*/ 2147483647 h 146"/>
                      <a:gd name="T26" fmla="*/ 2147483647 w 160"/>
                      <a:gd name="T27" fmla="*/ 2147483647 h 146"/>
                      <a:gd name="T28" fmla="*/ 2147483647 w 160"/>
                      <a:gd name="T29" fmla="*/ 2147483647 h 146"/>
                      <a:gd name="T30" fmla="*/ 2147483647 w 160"/>
                      <a:gd name="T31" fmla="*/ 2147483647 h 146"/>
                      <a:gd name="T32" fmla="*/ 0 w 160"/>
                      <a:gd name="T33" fmla="*/ 2147483647 h 146"/>
                      <a:gd name="T34" fmla="*/ 2147483647 w 160"/>
                      <a:gd name="T35" fmla="*/ 2147483647 h 146"/>
                      <a:gd name="T36" fmla="*/ 2147483647 w 160"/>
                      <a:gd name="T37" fmla="*/ 2147483647 h 146"/>
                      <a:gd name="T38" fmla="*/ 2147483647 w 160"/>
                      <a:gd name="T39" fmla="*/ 2147483647 h 146"/>
                      <a:gd name="T40" fmla="*/ 2147483647 w 160"/>
                      <a:gd name="T41" fmla="*/ 2147483647 h 146"/>
                      <a:gd name="T42" fmla="*/ 2147483647 w 160"/>
                      <a:gd name="T43" fmla="*/ 2147483647 h 146"/>
                      <a:gd name="T44" fmla="*/ 2147483647 w 160"/>
                      <a:gd name="T45" fmla="*/ 2147483647 h 146"/>
                      <a:gd name="T46" fmla="*/ 2147483647 w 160"/>
                      <a:gd name="T47" fmla="*/ 2147483647 h 146"/>
                      <a:gd name="T48" fmla="*/ 2147483647 w 160"/>
                      <a:gd name="T49" fmla="*/ 2147483647 h 146"/>
                      <a:gd name="T50" fmla="*/ 2147483647 w 160"/>
                      <a:gd name="T51" fmla="*/ 2147483647 h 146"/>
                      <a:gd name="T52" fmla="*/ 2147483647 w 160"/>
                      <a:gd name="T53" fmla="*/ 2147483647 h 146"/>
                      <a:gd name="T54" fmla="*/ 2147483647 w 160"/>
                      <a:gd name="T55" fmla="*/ 2147483647 h 146"/>
                      <a:gd name="T56" fmla="*/ 2147483647 w 160"/>
                      <a:gd name="T57" fmla="*/ 2147483647 h 146"/>
                      <a:gd name="T58" fmla="*/ 2147483647 w 160"/>
                      <a:gd name="T59" fmla="*/ 2147483647 h 146"/>
                      <a:gd name="T60" fmla="*/ 2147483647 w 160"/>
                      <a:gd name="T61" fmla="*/ 2147483647 h 146"/>
                      <a:gd name="T62" fmla="*/ 2147483647 w 160"/>
                      <a:gd name="T63" fmla="*/ 2147483647 h 146"/>
                      <a:gd name="T64" fmla="*/ 2147483647 w 160"/>
                      <a:gd name="T65" fmla="*/ 2147483647 h 146"/>
                      <a:gd name="T66" fmla="*/ 2147483647 w 160"/>
                      <a:gd name="T67" fmla="*/ 2147483647 h 146"/>
                      <a:gd name="T68" fmla="*/ 2147483647 w 160"/>
                      <a:gd name="T69" fmla="*/ 2147483647 h 146"/>
                      <a:gd name="T70" fmla="*/ 2147483647 w 160"/>
                      <a:gd name="T71" fmla="*/ 2147483647 h 146"/>
                      <a:gd name="T72" fmla="*/ 2147483647 w 160"/>
                      <a:gd name="T73" fmla="*/ 2147483647 h 146"/>
                      <a:gd name="T74" fmla="*/ 2147483647 w 160"/>
                      <a:gd name="T75" fmla="*/ 2147483647 h 146"/>
                      <a:gd name="T76" fmla="*/ 2147483647 w 160"/>
                      <a:gd name="T77" fmla="*/ 2147483647 h 146"/>
                      <a:gd name="T78" fmla="*/ 2147483647 w 160"/>
                      <a:gd name="T79" fmla="*/ 2147483647 h 146"/>
                      <a:gd name="T80" fmla="*/ 2147483647 w 160"/>
                      <a:gd name="T81" fmla="*/ 2147483647 h 146"/>
                      <a:gd name="T82" fmla="*/ 2147483647 w 160"/>
                      <a:gd name="T83" fmla="*/ 2147483647 h 146"/>
                      <a:gd name="T84" fmla="*/ 2147483647 w 160"/>
                      <a:gd name="T85" fmla="*/ 2147483647 h 146"/>
                      <a:gd name="T86" fmla="*/ 2147483647 w 160"/>
                      <a:gd name="T87" fmla="*/ 2147483647 h 146"/>
                      <a:gd name="T88" fmla="*/ 2147483647 w 160"/>
                      <a:gd name="T89" fmla="*/ 2147483647 h 146"/>
                      <a:gd name="T90" fmla="*/ 2147483647 w 160"/>
                      <a:gd name="T91" fmla="*/ 2147483647 h 146"/>
                      <a:gd name="T92" fmla="*/ 2147483647 w 160"/>
                      <a:gd name="T93" fmla="*/ 2147483647 h 146"/>
                      <a:gd name="T94" fmla="*/ 2147483647 w 160"/>
                      <a:gd name="T95" fmla="*/ 2147483647 h 146"/>
                      <a:gd name="T96" fmla="*/ 2147483647 w 160"/>
                      <a:gd name="T97" fmla="*/ 2147483647 h 146"/>
                      <a:gd name="T98" fmla="*/ 2147483647 w 160"/>
                      <a:gd name="T99" fmla="*/ 2147483647 h 146"/>
                      <a:gd name="T100" fmla="*/ 2147483647 w 160"/>
                      <a:gd name="T101" fmla="*/ 2147483647 h 146"/>
                      <a:gd name="T102" fmla="*/ 2147483647 w 160"/>
                      <a:gd name="T103" fmla="*/ 2147483647 h 14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w 160"/>
                      <a:gd name="T157" fmla="*/ 0 h 146"/>
                      <a:gd name="T158" fmla="*/ 160 w 160"/>
                      <a:gd name="T159" fmla="*/ 146 h 14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T156" t="T157" r="T158" b="T159"/>
                    <a:pathLst>
                      <a:path w="160" h="146">
                        <a:moveTo>
                          <a:pt x="136" y="4"/>
                        </a:moveTo>
                        <a:lnTo>
                          <a:pt x="126" y="2"/>
                        </a:lnTo>
                        <a:lnTo>
                          <a:pt x="120" y="0"/>
                        </a:lnTo>
                        <a:lnTo>
                          <a:pt x="114" y="0"/>
                        </a:lnTo>
                        <a:lnTo>
                          <a:pt x="108" y="0"/>
                        </a:lnTo>
                        <a:lnTo>
                          <a:pt x="102" y="4"/>
                        </a:lnTo>
                        <a:lnTo>
                          <a:pt x="96" y="8"/>
                        </a:lnTo>
                        <a:lnTo>
                          <a:pt x="92" y="14"/>
                        </a:lnTo>
                        <a:lnTo>
                          <a:pt x="88" y="26"/>
                        </a:lnTo>
                        <a:lnTo>
                          <a:pt x="84" y="40"/>
                        </a:lnTo>
                        <a:lnTo>
                          <a:pt x="84" y="48"/>
                        </a:lnTo>
                        <a:lnTo>
                          <a:pt x="82" y="52"/>
                        </a:lnTo>
                        <a:lnTo>
                          <a:pt x="78" y="52"/>
                        </a:lnTo>
                        <a:lnTo>
                          <a:pt x="74" y="50"/>
                        </a:lnTo>
                        <a:lnTo>
                          <a:pt x="70" y="48"/>
                        </a:lnTo>
                        <a:lnTo>
                          <a:pt x="66" y="44"/>
                        </a:lnTo>
                        <a:lnTo>
                          <a:pt x="62" y="42"/>
                        </a:lnTo>
                        <a:lnTo>
                          <a:pt x="58" y="42"/>
                        </a:lnTo>
                        <a:lnTo>
                          <a:pt x="56" y="44"/>
                        </a:lnTo>
                        <a:lnTo>
                          <a:pt x="50" y="50"/>
                        </a:lnTo>
                        <a:lnTo>
                          <a:pt x="42" y="52"/>
                        </a:lnTo>
                        <a:lnTo>
                          <a:pt x="40" y="54"/>
                        </a:lnTo>
                        <a:lnTo>
                          <a:pt x="34" y="56"/>
                        </a:lnTo>
                        <a:lnTo>
                          <a:pt x="28" y="54"/>
                        </a:lnTo>
                        <a:lnTo>
                          <a:pt x="22" y="52"/>
                        </a:lnTo>
                        <a:lnTo>
                          <a:pt x="16" y="50"/>
                        </a:lnTo>
                        <a:lnTo>
                          <a:pt x="14" y="48"/>
                        </a:lnTo>
                        <a:lnTo>
                          <a:pt x="14" y="46"/>
                        </a:lnTo>
                        <a:lnTo>
                          <a:pt x="14" y="36"/>
                        </a:lnTo>
                        <a:lnTo>
                          <a:pt x="14" y="34"/>
                        </a:lnTo>
                        <a:lnTo>
                          <a:pt x="8" y="38"/>
                        </a:lnTo>
                        <a:lnTo>
                          <a:pt x="4" y="44"/>
                        </a:lnTo>
                        <a:lnTo>
                          <a:pt x="2" y="52"/>
                        </a:lnTo>
                        <a:lnTo>
                          <a:pt x="0" y="60"/>
                        </a:lnTo>
                        <a:lnTo>
                          <a:pt x="2" y="66"/>
                        </a:lnTo>
                        <a:lnTo>
                          <a:pt x="4" y="72"/>
                        </a:lnTo>
                        <a:lnTo>
                          <a:pt x="4" y="74"/>
                        </a:lnTo>
                        <a:lnTo>
                          <a:pt x="2" y="78"/>
                        </a:lnTo>
                        <a:lnTo>
                          <a:pt x="4" y="82"/>
                        </a:lnTo>
                        <a:lnTo>
                          <a:pt x="8" y="86"/>
                        </a:lnTo>
                        <a:lnTo>
                          <a:pt x="10" y="86"/>
                        </a:lnTo>
                        <a:lnTo>
                          <a:pt x="10" y="92"/>
                        </a:lnTo>
                        <a:lnTo>
                          <a:pt x="16" y="94"/>
                        </a:lnTo>
                        <a:lnTo>
                          <a:pt x="18" y="96"/>
                        </a:lnTo>
                        <a:lnTo>
                          <a:pt x="18" y="98"/>
                        </a:lnTo>
                        <a:lnTo>
                          <a:pt x="18" y="102"/>
                        </a:lnTo>
                        <a:lnTo>
                          <a:pt x="16" y="106"/>
                        </a:lnTo>
                        <a:lnTo>
                          <a:pt x="16" y="108"/>
                        </a:lnTo>
                        <a:lnTo>
                          <a:pt x="18" y="112"/>
                        </a:lnTo>
                        <a:lnTo>
                          <a:pt x="18" y="110"/>
                        </a:lnTo>
                        <a:lnTo>
                          <a:pt x="18" y="116"/>
                        </a:lnTo>
                        <a:lnTo>
                          <a:pt x="20" y="120"/>
                        </a:lnTo>
                        <a:lnTo>
                          <a:pt x="24" y="124"/>
                        </a:lnTo>
                        <a:lnTo>
                          <a:pt x="28" y="126"/>
                        </a:lnTo>
                        <a:lnTo>
                          <a:pt x="34" y="126"/>
                        </a:lnTo>
                        <a:lnTo>
                          <a:pt x="42" y="128"/>
                        </a:lnTo>
                        <a:lnTo>
                          <a:pt x="46" y="130"/>
                        </a:lnTo>
                        <a:lnTo>
                          <a:pt x="44" y="134"/>
                        </a:lnTo>
                        <a:lnTo>
                          <a:pt x="48" y="134"/>
                        </a:lnTo>
                        <a:lnTo>
                          <a:pt x="54" y="134"/>
                        </a:lnTo>
                        <a:lnTo>
                          <a:pt x="56" y="132"/>
                        </a:lnTo>
                        <a:lnTo>
                          <a:pt x="62" y="130"/>
                        </a:lnTo>
                        <a:lnTo>
                          <a:pt x="66" y="130"/>
                        </a:lnTo>
                        <a:lnTo>
                          <a:pt x="72" y="130"/>
                        </a:lnTo>
                        <a:lnTo>
                          <a:pt x="78" y="132"/>
                        </a:lnTo>
                        <a:lnTo>
                          <a:pt x="82" y="134"/>
                        </a:lnTo>
                        <a:lnTo>
                          <a:pt x="88" y="134"/>
                        </a:lnTo>
                        <a:lnTo>
                          <a:pt x="88" y="140"/>
                        </a:lnTo>
                        <a:lnTo>
                          <a:pt x="88" y="144"/>
                        </a:lnTo>
                        <a:lnTo>
                          <a:pt x="88" y="146"/>
                        </a:lnTo>
                        <a:lnTo>
                          <a:pt x="90" y="146"/>
                        </a:lnTo>
                        <a:lnTo>
                          <a:pt x="98" y="144"/>
                        </a:lnTo>
                        <a:lnTo>
                          <a:pt x="106" y="142"/>
                        </a:lnTo>
                        <a:lnTo>
                          <a:pt x="112" y="138"/>
                        </a:lnTo>
                        <a:lnTo>
                          <a:pt x="120" y="138"/>
                        </a:lnTo>
                        <a:lnTo>
                          <a:pt x="120" y="134"/>
                        </a:lnTo>
                        <a:lnTo>
                          <a:pt x="118" y="134"/>
                        </a:lnTo>
                        <a:lnTo>
                          <a:pt x="116" y="130"/>
                        </a:lnTo>
                        <a:lnTo>
                          <a:pt x="116" y="126"/>
                        </a:lnTo>
                        <a:lnTo>
                          <a:pt x="118" y="124"/>
                        </a:lnTo>
                        <a:lnTo>
                          <a:pt x="122" y="120"/>
                        </a:lnTo>
                        <a:lnTo>
                          <a:pt x="122" y="114"/>
                        </a:lnTo>
                        <a:lnTo>
                          <a:pt x="122" y="108"/>
                        </a:lnTo>
                        <a:lnTo>
                          <a:pt x="120" y="106"/>
                        </a:lnTo>
                        <a:lnTo>
                          <a:pt x="122" y="100"/>
                        </a:lnTo>
                        <a:lnTo>
                          <a:pt x="126" y="94"/>
                        </a:lnTo>
                        <a:lnTo>
                          <a:pt x="132" y="92"/>
                        </a:lnTo>
                        <a:lnTo>
                          <a:pt x="136" y="82"/>
                        </a:lnTo>
                        <a:lnTo>
                          <a:pt x="138" y="72"/>
                        </a:lnTo>
                        <a:lnTo>
                          <a:pt x="142" y="60"/>
                        </a:lnTo>
                        <a:lnTo>
                          <a:pt x="144" y="58"/>
                        </a:lnTo>
                        <a:lnTo>
                          <a:pt x="148" y="56"/>
                        </a:lnTo>
                        <a:lnTo>
                          <a:pt x="154" y="56"/>
                        </a:lnTo>
                        <a:lnTo>
                          <a:pt x="160" y="56"/>
                        </a:lnTo>
                        <a:lnTo>
                          <a:pt x="160" y="52"/>
                        </a:lnTo>
                        <a:lnTo>
                          <a:pt x="150" y="46"/>
                        </a:lnTo>
                        <a:lnTo>
                          <a:pt x="146" y="40"/>
                        </a:lnTo>
                        <a:lnTo>
                          <a:pt x="144" y="34"/>
                        </a:lnTo>
                        <a:lnTo>
                          <a:pt x="146" y="32"/>
                        </a:lnTo>
                        <a:lnTo>
                          <a:pt x="148" y="28"/>
                        </a:lnTo>
                        <a:lnTo>
                          <a:pt x="142" y="26"/>
                        </a:lnTo>
                        <a:lnTo>
                          <a:pt x="138" y="22"/>
                        </a:lnTo>
                        <a:lnTo>
                          <a:pt x="138" y="14"/>
                        </a:lnTo>
                        <a:lnTo>
                          <a:pt x="136" y="8"/>
                        </a:lnTo>
                        <a:lnTo>
                          <a:pt x="13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0" name="ïšḷídè"/>
                  <p:cNvSpPr/>
                  <p:nvPr/>
                </p:nvSpPr>
                <p:spPr bwMode="auto">
                  <a:xfrm>
                    <a:off x="7397018" y="4189916"/>
                    <a:ext cx="1111414" cy="861650"/>
                  </a:xfrm>
                  <a:custGeom>
                    <a:avLst/>
                    <a:gdLst>
                      <a:gd name="T0" fmla="*/ 2147483647 w 636"/>
                      <a:gd name="T1" fmla="*/ 2147483647 h 516"/>
                      <a:gd name="T2" fmla="*/ 2147483647 w 636"/>
                      <a:gd name="T3" fmla="*/ 2147483647 h 516"/>
                      <a:gd name="T4" fmla="*/ 2147483647 w 636"/>
                      <a:gd name="T5" fmla="*/ 2147483647 h 516"/>
                      <a:gd name="T6" fmla="*/ 2147483647 w 636"/>
                      <a:gd name="T7" fmla="*/ 2147483647 h 516"/>
                      <a:gd name="T8" fmla="*/ 2147483647 w 636"/>
                      <a:gd name="T9" fmla="*/ 2147483647 h 516"/>
                      <a:gd name="T10" fmla="*/ 2147483647 w 636"/>
                      <a:gd name="T11" fmla="*/ 2147483647 h 516"/>
                      <a:gd name="T12" fmla="*/ 2147483647 w 636"/>
                      <a:gd name="T13" fmla="*/ 2147483647 h 516"/>
                      <a:gd name="T14" fmla="*/ 2147483647 w 636"/>
                      <a:gd name="T15" fmla="*/ 2147483647 h 516"/>
                      <a:gd name="T16" fmla="*/ 2147483647 w 636"/>
                      <a:gd name="T17" fmla="*/ 2147483647 h 516"/>
                      <a:gd name="T18" fmla="*/ 2147483647 w 636"/>
                      <a:gd name="T19" fmla="*/ 2147483647 h 516"/>
                      <a:gd name="T20" fmla="*/ 2147483647 w 636"/>
                      <a:gd name="T21" fmla="*/ 2147483647 h 516"/>
                      <a:gd name="T22" fmla="*/ 2147483647 w 636"/>
                      <a:gd name="T23" fmla="*/ 2147483647 h 516"/>
                      <a:gd name="T24" fmla="*/ 2147483647 w 636"/>
                      <a:gd name="T25" fmla="*/ 2147483647 h 516"/>
                      <a:gd name="T26" fmla="*/ 2147483647 w 636"/>
                      <a:gd name="T27" fmla="*/ 2147483647 h 516"/>
                      <a:gd name="T28" fmla="*/ 2147483647 w 636"/>
                      <a:gd name="T29" fmla="*/ 2147483647 h 516"/>
                      <a:gd name="T30" fmla="*/ 2147483647 w 636"/>
                      <a:gd name="T31" fmla="*/ 2147483647 h 516"/>
                      <a:gd name="T32" fmla="*/ 2147483647 w 636"/>
                      <a:gd name="T33" fmla="*/ 2147483647 h 516"/>
                      <a:gd name="T34" fmla="*/ 2147483647 w 636"/>
                      <a:gd name="T35" fmla="*/ 2147483647 h 516"/>
                      <a:gd name="T36" fmla="*/ 2147483647 w 636"/>
                      <a:gd name="T37" fmla="*/ 2147483647 h 516"/>
                      <a:gd name="T38" fmla="*/ 2147483647 w 636"/>
                      <a:gd name="T39" fmla="*/ 2147483647 h 516"/>
                      <a:gd name="T40" fmla="*/ 2147483647 w 636"/>
                      <a:gd name="T41" fmla="*/ 2147483647 h 516"/>
                      <a:gd name="T42" fmla="*/ 2147483647 w 636"/>
                      <a:gd name="T43" fmla="*/ 0 h 516"/>
                      <a:gd name="T44" fmla="*/ 2147483647 w 636"/>
                      <a:gd name="T45" fmla="*/ 2147483647 h 516"/>
                      <a:gd name="T46" fmla="*/ 2147483647 w 636"/>
                      <a:gd name="T47" fmla="*/ 2147483647 h 516"/>
                      <a:gd name="T48" fmla="*/ 2147483647 w 636"/>
                      <a:gd name="T49" fmla="*/ 2147483647 h 516"/>
                      <a:gd name="T50" fmla="*/ 2147483647 w 636"/>
                      <a:gd name="T51" fmla="*/ 2147483647 h 516"/>
                      <a:gd name="T52" fmla="*/ 2147483647 w 636"/>
                      <a:gd name="T53" fmla="*/ 2147483647 h 516"/>
                      <a:gd name="T54" fmla="*/ 2147483647 w 636"/>
                      <a:gd name="T55" fmla="*/ 2147483647 h 516"/>
                      <a:gd name="T56" fmla="*/ 2147483647 w 636"/>
                      <a:gd name="T57" fmla="*/ 2147483647 h 516"/>
                      <a:gd name="T58" fmla="*/ 2147483647 w 636"/>
                      <a:gd name="T59" fmla="*/ 2147483647 h 516"/>
                      <a:gd name="T60" fmla="*/ 2147483647 w 636"/>
                      <a:gd name="T61" fmla="*/ 2147483647 h 516"/>
                      <a:gd name="T62" fmla="*/ 2147483647 w 636"/>
                      <a:gd name="T63" fmla="*/ 2147483647 h 516"/>
                      <a:gd name="T64" fmla="*/ 2147483647 w 636"/>
                      <a:gd name="T65" fmla="*/ 2147483647 h 516"/>
                      <a:gd name="T66" fmla="*/ 2147483647 w 636"/>
                      <a:gd name="T67" fmla="*/ 2147483647 h 516"/>
                      <a:gd name="T68" fmla="*/ 2147483647 w 636"/>
                      <a:gd name="T69" fmla="*/ 2147483647 h 516"/>
                      <a:gd name="T70" fmla="*/ 2147483647 w 636"/>
                      <a:gd name="T71" fmla="*/ 2147483647 h 516"/>
                      <a:gd name="T72" fmla="*/ 2147483647 w 636"/>
                      <a:gd name="T73" fmla="*/ 2147483647 h 516"/>
                      <a:gd name="T74" fmla="*/ 2147483647 w 636"/>
                      <a:gd name="T75" fmla="*/ 2147483647 h 516"/>
                      <a:gd name="T76" fmla="*/ 2147483647 w 636"/>
                      <a:gd name="T77" fmla="*/ 2147483647 h 516"/>
                      <a:gd name="T78" fmla="*/ 2147483647 w 636"/>
                      <a:gd name="T79" fmla="*/ 2147483647 h 516"/>
                      <a:gd name="T80" fmla="*/ 2147483647 w 636"/>
                      <a:gd name="T81" fmla="*/ 2147483647 h 516"/>
                      <a:gd name="T82" fmla="*/ 2147483647 w 636"/>
                      <a:gd name="T83" fmla="*/ 2147483647 h 516"/>
                      <a:gd name="T84" fmla="*/ 2147483647 w 636"/>
                      <a:gd name="T85" fmla="*/ 2147483647 h 516"/>
                      <a:gd name="T86" fmla="*/ 2147483647 w 636"/>
                      <a:gd name="T87" fmla="*/ 2147483647 h 516"/>
                      <a:gd name="T88" fmla="*/ 2147483647 w 636"/>
                      <a:gd name="T89" fmla="*/ 2147483647 h 516"/>
                      <a:gd name="T90" fmla="*/ 2147483647 w 636"/>
                      <a:gd name="T91" fmla="*/ 2147483647 h 516"/>
                      <a:gd name="T92" fmla="*/ 2147483647 w 636"/>
                      <a:gd name="T93" fmla="*/ 2147483647 h 516"/>
                      <a:gd name="T94" fmla="*/ 2147483647 w 636"/>
                      <a:gd name="T95" fmla="*/ 2147483647 h 516"/>
                      <a:gd name="T96" fmla="*/ 2147483647 w 636"/>
                      <a:gd name="T97" fmla="*/ 2147483647 h 516"/>
                      <a:gd name="T98" fmla="*/ 2147483647 w 636"/>
                      <a:gd name="T99" fmla="*/ 2147483647 h 516"/>
                      <a:gd name="T100" fmla="*/ 0 w 636"/>
                      <a:gd name="T101" fmla="*/ 2147483647 h 516"/>
                      <a:gd name="T102" fmla="*/ 2147483647 w 636"/>
                      <a:gd name="T103" fmla="*/ 2147483647 h 516"/>
                      <a:gd name="T104" fmla="*/ 2147483647 w 636"/>
                      <a:gd name="T105" fmla="*/ 2147483647 h 516"/>
                      <a:gd name="T106" fmla="*/ 2147483647 w 636"/>
                      <a:gd name="T107" fmla="*/ 2147483647 h 516"/>
                      <a:gd name="T108" fmla="*/ 2147483647 w 636"/>
                      <a:gd name="T109" fmla="*/ 2147483647 h 516"/>
                      <a:gd name="T110" fmla="*/ 2147483647 w 636"/>
                      <a:gd name="T111" fmla="*/ 2147483647 h 516"/>
                      <a:gd name="T112" fmla="*/ 2147483647 w 636"/>
                      <a:gd name="T113" fmla="*/ 2147483647 h 516"/>
                      <a:gd name="T114" fmla="*/ 2147483647 w 636"/>
                      <a:gd name="T115" fmla="*/ 2147483647 h 516"/>
                      <a:gd name="T116" fmla="*/ 2147483647 w 636"/>
                      <a:gd name="T117" fmla="*/ 2147483647 h 516"/>
                      <a:gd name="T118" fmla="*/ 2147483647 w 636"/>
                      <a:gd name="T119" fmla="*/ 2147483647 h 51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636"/>
                      <a:gd name="T181" fmla="*/ 0 h 516"/>
                      <a:gd name="T182" fmla="*/ 636 w 636"/>
                      <a:gd name="T183" fmla="*/ 516 h 51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636" h="516">
                        <a:moveTo>
                          <a:pt x="180" y="138"/>
                        </a:moveTo>
                        <a:lnTo>
                          <a:pt x="186" y="132"/>
                        </a:lnTo>
                        <a:lnTo>
                          <a:pt x="188" y="130"/>
                        </a:lnTo>
                        <a:lnTo>
                          <a:pt x="188" y="124"/>
                        </a:lnTo>
                        <a:lnTo>
                          <a:pt x="190" y="118"/>
                        </a:lnTo>
                        <a:lnTo>
                          <a:pt x="194" y="112"/>
                        </a:lnTo>
                        <a:lnTo>
                          <a:pt x="198" y="108"/>
                        </a:lnTo>
                        <a:lnTo>
                          <a:pt x="202" y="106"/>
                        </a:lnTo>
                        <a:lnTo>
                          <a:pt x="204" y="112"/>
                        </a:lnTo>
                        <a:lnTo>
                          <a:pt x="206" y="114"/>
                        </a:lnTo>
                        <a:lnTo>
                          <a:pt x="210" y="116"/>
                        </a:lnTo>
                        <a:lnTo>
                          <a:pt x="212" y="114"/>
                        </a:lnTo>
                        <a:lnTo>
                          <a:pt x="212" y="112"/>
                        </a:lnTo>
                        <a:lnTo>
                          <a:pt x="214" y="110"/>
                        </a:lnTo>
                        <a:lnTo>
                          <a:pt x="212" y="106"/>
                        </a:lnTo>
                        <a:lnTo>
                          <a:pt x="212" y="100"/>
                        </a:lnTo>
                        <a:lnTo>
                          <a:pt x="220" y="100"/>
                        </a:lnTo>
                        <a:lnTo>
                          <a:pt x="226" y="100"/>
                        </a:lnTo>
                        <a:lnTo>
                          <a:pt x="226" y="92"/>
                        </a:lnTo>
                        <a:lnTo>
                          <a:pt x="230" y="86"/>
                        </a:lnTo>
                        <a:lnTo>
                          <a:pt x="232" y="82"/>
                        </a:lnTo>
                        <a:lnTo>
                          <a:pt x="236" y="80"/>
                        </a:lnTo>
                        <a:lnTo>
                          <a:pt x="240" y="78"/>
                        </a:lnTo>
                        <a:lnTo>
                          <a:pt x="242" y="72"/>
                        </a:lnTo>
                        <a:lnTo>
                          <a:pt x="244" y="68"/>
                        </a:lnTo>
                        <a:lnTo>
                          <a:pt x="248" y="64"/>
                        </a:lnTo>
                        <a:lnTo>
                          <a:pt x="262" y="58"/>
                        </a:lnTo>
                        <a:lnTo>
                          <a:pt x="270" y="56"/>
                        </a:lnTo>
                        <a:lnTo>
                          <a:pt x="276" y="54"/>
                        </a:lnTo>
                        <a:lnTo>
                          <a:pt x="284" y="62"/>
                        </a:lnTo>
                        <a:lnTo>
                          <a:pt x="288" y="66"/>
                        </a:lnTo>
                        <a:lnTo>
                          <a:pt x="288" y="72"/>
                        </a:lnTo>
                        <a:lnTo>
                          <a:pt x="288" y="74"/>
                        </a:lnTo>
                        <a:lnTo>
                          <a:pt x="286" y="76"/>
                        </a:lnTo>
                        <a:lnTo>
                          <a:pt x="290" y="74"/>
                        </a:lnTo>
                        <a:lnTo>
                          <a:pt x="294" y="72"/>
                        </a:lnTo>
                        <a:lnTo>
                          <a:pt x="298" y="74"/>
                        </a:lnTo>
                        <a:lnTo>
                          <a:pt x="302" y="74"/>
                        </a:lnTo>
                        <a:lnTo>
                          <a:pt x="306" y="72"/>
                        </a:lnTo>
                        <a:lnTo>
                          <a:pt x="310" y="70"/>
                        </a:lnTo>
                        <a:lnTo>
                          <a:pt x="308" y="62"/>
                        </a:lnTo>
                        <a:lnTo>
                          <a:pt x="310" y="56"/>
                        </a:lnTo>
                        <a:lnTo>
                          <a:pt x="314" y="54"/>
                        </a:lnTo>
                        <a:lnTo>
                          <a:pt x="320" y="50"/>
                        </a:lnTo>
                        <a:lnTo>
                          <a:pt x="326" y="48"/>
                        </a:lnTo>
                        <a:lnTo>
                          <a:pt x="324" y="44"/>
                        </a:lnTo>
                        <a:lnTo>
                          <a:pt x="322" y="42"/>
                        </a:lnTo>
                        <a:lnTo>
                          <a:pt x="324" y="38"/>
                        </a:lnTo>
                        <a:lnTo>
                          <a:pt x="326" y="34"/>
                        </a:lnTo>
                        <a:lnTo>
                          <a:pt x="334" y="28"/>
                        </a:lnTo>
                        <a:lnTo>
                          <a:pt x="344" y="26"/>
                        </a:lnTo>
                        <a:lnTo>
                          <a:pt x="354" y="26"/>
                        </a:lnTo>
                        <a:lnTo>
                          <a:pt x="358" y="24"/>
                        </a:lnTo>
                        <a:lnTo>
                          <a:pt x="360" y="24"/>
                        </a:lnTo>
                        <a:lnTo>
                          <a:pt x="362" y="20"/>
                        </a:lnTo>
                        <a:lnTo>
                          <a:pt x="364" y="16"/>
                        </a:lnTo>
                        <a:lnTo>
                          <a:pt x="364" y="12"/>
                        </a:lnTo>
                        <a:lnTo>
                          <a:pt x="358" y="10"/>
                        </a:lnTo>
                        <a:lnTo>
                          <a:pt x="358" y="8"/>
                        </a:lnTo>
                        <a:lnTo>
                          <a:pt x="358" y="2"/>
                        </a:lnTo>
                        <a:lnTo>
                          <a:pt x="362" y="2"/>
                        </a:lnTo>
                        <a:lnTo>
                          <a:pt x="364" y="4"/>
                        </a:lnTo>
                        <a:lnTo>
                          <a:pt x="368" y="6"/>
                        </a:lnTo>
                        <a:lnTo>
                          <a:pt x="366" y="10"/>
                        </a:lnTo>
                        <a:lnTo>
                          <a:pt x="368" y="10"/>
                        </a:lnTo>
                        <a:lnTo>
                          <a:pt x="372" y="12"/>
                        </a:lnTo>
                        <a:lnTo>
                          <a:pt x="374" y="12"/>
                        </a:lnTo>
                        <a:lnTo>
                          <a:pt x="384" y="14"/>
                        </a:lnTo>
                        <a:lnTo>
                          <a:pt x="390" y="18"/>
                        </a:lnTo>
                        <a:lnTo>
                          <a:pt x="398" y="22"/>
                        </a:lnTo>
                        <a:lnTo>
                          <a:pt x="408" y="22"/>
                        </a:lnTo>
                        <a:lnTo>
                          <a:pt x="414" y="22"/>
                        </a:lnTo>
                        <a:lnTo>
                          <a:pt x="416" y="18"/>
                        </a:lnTo>
                        <a:lnTo>
                          <a:pt x="418" y="24"/>
                        </a:lnTo>
                        <a:lnTo>
                          <a:pt x="422" y="26"/>
                        </a:lnTo>
                        <a:lnTo>
                          <a:pt x="424" y="22"/>
                        </a:lnTo>
                        <a:lnTo>
                          <a:pt x="424" y="20"/>
                        </a:lnTo>
                        <a:lnTo>
                          <a:pt x="428" y="20"/>
                        </a:lnTo>
                        <a:lnTo>
                          <a:pt x="432" y="22"/>
                        </a:lnTo>
                        <a:lnTo>
                          <a:pt x="434" y="26"/>
                        </a:lnTo>
                        <a:lnTo>
                          <a:pt x="432" y="30"/>
                        </a:lnTo>
                        <a:lnTo>
                          <a:pt x="428" y="36"/>
                        </a:lnTo>
                        <a:lnTo>
                          <a:pt x="422" y="40"/>
                        </a:lnTo>
                        <a:lnTo>
                          <a:pt x="416" y="42"/>
                        </a:lnTo>
                        <a:lnTo>
                          <a:pt x="416" y="48"/>
                        </a:lnTo>
                        <a:lnTo>
                          <a:pt x="416" y="50"/>
                        </a:lnTo>
                        <a:lnTo>
                          <a:pt x="418" y="52"/>
                        </a:lnTo>
                        <a:lnTo>
                          <a:pt x="420" y="54"/>
                        </a:lnTo>
                        <a:lnTo>
                          <a:pt x="422" y="54"/>
                        </a:lnTo>
                        <a:lnTo>
                          <a:pt x="424" y="52"/>
                        </a:lnTo>
                        <a:lnTo>
                          <a:pt x="426" y="54"/>
                        </a:lnTo>
                        <a:lnTo>
                          <a:pt x="428" y="54"/>
                        </a:lnTo>
                        <a:lnTo>
                          <a:pt x="426" y="58"/>
                        </a:lnTo>
                        <a:lnTo>
                          <a:pt x="422" y="60"/>
                        </a:lnTo>
                        <a:lnTo>
                          <a:pt x="420" y="60"/>
                        </a:lnTo>
                        <a:lnTo>
                          <a:pt x="418" y="56"/>
                        </a:lnTo>
                        <a:lnTo>
                          <a:pt x="418" y="54"/>
                        </a:lnTo>
                        <a:lnTo>
                          <a:pt x="410" y="60"/>
                        </a:lnTo>
                        <a:lnTo>
                          <a:pt x="406" y="64"/>
                        </a:lnTo>
                        <a:lnTo>
                          <a:pt x="404" y="70"/>
                        </a:lnTo>
                        <a:lnTo>
                          <a:pt x="404" y="76"/>
                        </a:lnTo>
                        <a:lnTo>
                          <a:pt x="408" y="80"/>
                        </a:lnTo>
                        <a:lnTo>
                          <a:pt x="410" y="84"/>
                        </a:lnTo>
                        <a:lnTo>
                          <a:pt x="414" y="86"/>
                        </a:lnTo>
                        <a:lnTo>
                          <a:pt x="424" y="90"/>
                        </a:lnTo>
                        <a:lnTo>
                          <a:pt x="430" y="92"/>
                        </a:lnTo>
                        <a:lnTo>
                          <a:pt x="434" y="96"/>
                        </a:lnTo>
                        <a:lnTo>
                          <a:pt x="442" y="104"/>
                        </a:lnTo>
                        <a:lnTo>
                          <a:pt x="456" y="108"/>
                        </a:lnTo>
                        <a:lnTo>
                          <a:pt x="458" y="110"/>
                        </a:lnTo>
                        <a:lnTo>
                          <a:pt x="462" y="116"/>
                        </a:lnTo>
                        <a:lnTo>
                          <a:pt x="464" y="120"/>
                        </a:lnTo>
                        <a:lnTo>
                          <a:pt x="466" y="122"/>
                        </a:lnTo>
                        <a:lnTo>
                          <a:pt x="468" y="122"/>
                        </a:lnTo>
                        <a:lnTo>
                          <a:pt x="472" y="122"/>
                        </a:lnTo>
                        <a:lnTo>
                          <a:pt x="476" y="120"/>
                        </a:lnTo>
                        <a:lnTo>
                          <a:pt x="480" y="116"/>
                        </a:lnTo>
                        <a:lnTo>
                          <a:pt x="484" y="110"/>
                        </a:lnTo>
                        <a:lnTo>
                          <a:pt x="486" y="104"/>
                        </a:lnTo>
                        <a:lnTo>
                          <a:pt x="490" y="92"/>
                        </a:lnTo>
                        <a:lnTo>
                          <a:pt x="494" y="84"/>
                        </a:lnTo>
                        <a:lnTo>
                          <a:pt x="498" y="76"/>
                        </a:lnTo>
                        <a:lnTo>
                          <a:pt x="500" y="64"/>
                        </a:lnTo>
                        <a:lnTo>
                          <a:pt x="502" y="52"/>
                        </a:lnTo>
                        <a:lnTo>
                          <a:pt x="504" y="42"/>
                        </a:lnTo>
                        <a:lnTo>
                          <a:pt x="510" y="32"/>
                        </a:lnTo>
                        <a:lnTo>
                          <a:pt x="514" y="24"/>
                        </a:lnTo>
                        <a:lnTo>
                          <a:pt x="520" y="6"/>
                        </a:lnTo>
                        <a:lnTo>
                          <a:pt x="522" y="0"/>
                        </a:lnTo>
                        <a:lnTo>
                          <a:pt x="524" y="0"/>
                        </a:lnTo>
                        <a:lnTo>
                          <a:pt x="528" y="0"/>
                        </a:lnTo>
                        <a:lnTo>
                          <a:pt x="532" y="0"/>
                        </a:lnTo>
                        <a:lnTo>
                          <a:pt x="534" y="4"/>
                        </a:lnTo>
                        <a:lnTo>
                          <a:pt x="532" y="12"/>
                        </a:lnTo>
                        <a:lnTo>
                          <a:pt x="532" y="20"/>
                        </a:lnTo>
                        <a:lnTo>
                          <a:pt x="532" y="26"/>
                        </a:lnTo>
                        <a:lnTo>
                          <a:pt x="536" y="44"/>
                        </a:lnTo>
                        <a:lnTo>
                          <a:pt x="538" y="56"/>
                        </a:lnTo>
                        <a:lnTo>
                          <a:pt x="540" y="60"/>
                        </a:lnTo>
                        <a:lnTo>
                          <a:pt x="542" y="62"/>
                        </a:lnTo>
                        <a:lnTo>
                          <a:pt x="546" y="62"/>
                        </a:lnTo>
                        <a:lnTo>
                          <a:pt x="548" y="60"/>
                        </a:lnTo>
                        <a:lnTo>
                          <a:pt x="552" y="68"/>
                        </a:lnTo>
                        <a:lnTo>
                          <a:pt x="558" y="76"/>
                        </a:lnTo>
                        <a:lnTo>
                          <a:pt x="554" y="82"/>
                        </a:lnTo>
                        <a:lnTo>
                          <a:pt x="556" y="90"/>
                        </a:lnTo>
                        <a:lnTo>
                          <a:pt x="554" y="100"/>
                        </a:lnTo>
                        <a:lnTo>
                          <a:pt x="556" y="106"/>
                        </a:lnTo>
                        <a:lnTo>
                          <a:pt x="558" y="110"/>
                        </a:lnTo>
                        <a:lnTo>
                          <a:pt x="560" y="118"/>
                        </a:lnTo>
                        <a:lnTo>
                          <a:pt x="560" y="124"/>
                        </a:lnTo>
                        <a:lnTo>
                          <a:pt x="562" y="132"/>
                        </a:lnTo>
                        <a:lnTo>
                          <a:pt x="564" y="136"/>
                        </a:lnTo>
                        <a:lnTo>
                          <a:pt x="564" y="144"/>
                        </a:lnTo>
                        <a:lnTo>
                          <a:pt x="564" y="148"/>
                        </a:lnTo>
                        <a:lnTo>
                          <a:pt x="568" y="152"/>
                        </a:lnTo>
                        <a:lnTo>
                          <a:pt x="576" y="158"/>
                        </a:lnTo>
                        <a:lnTo>
                          <a:pt x="584" y="162"/>
                        </a:lnTo>
                        <a:lnTo>
                          <a:pt x="592" y="168"/>
                        </a:lnTo>
                        <a:lnTo>
                          <a:pt x="594" y="174"/>
                        </a:lnTo>
                        <a:lnTo>
                          <a:pt x="594" y="178"/>
                        </a:lnTo>
                        <a:lnTo>
                          <a:pt x="596" y="182"/>
                        </a:lnTo>
                        <a:lnTo>
                          <a:pt x="598" y="186"/>
                        </a:lnTo>
                        <a:lnTo>
                          <a:pt x="598" y="200"/>
                        </a:lnTo>
                        <a:lnTo>
                          <a:pt x="598" y="206"/>
                        </a:lnTo>
                        <a:lnTo>
                          <a:pt x="600" y="208"/>
                        </a:lnTo>
                        <a:lnTo>
                          <a:pt x="602" y="208"/>
                        </a:lnTo>
                        <a:lnTo>
                          <a:pt x="604" y="208"/>
                        </a:lnTo>
                        <a:lnTo>
                          <a:pt x="604" y="206"/>
                        </a:lnTo>
                        <a:lnTo>
                          <a:pt x="612" y="216"/>
                        </a:lnTo>
                        <a:lnTo>
                          <a:pt x="614" y="220"/>
                        </a:lnTo>
                        <a:lnTo>
                          <a:pt x="614" y="228"/>
                        </a:lnTo>
                        <a:lnTo>
                          <a:pt x="616" y="232"/>
                        </a:lnTo>
                        <a:lnTo>
                          <a:pt x="618" y="234"/>
                        </a:lnTo>
                        <a:lnTo>
                          <a:pt x="620" y="236"/>
                        </a:lnTo>
                        <a:lnTo>
                          <a:pt x="622" y="238"/>
                        </a:lnTo>
                        <a:lnTo>
                          <a:pt x="632" y="250"/>
                        </a:lnTo>
                        <a:lnTo>
                          <a:pt x="634" y="258"/>
                        </a:lnTo>
                        <a:lnTo>
                          <a:pt x="636" y="264"/>
                        </a:lnTo>
                        <a:lnTo>
                          <a:pt x="634" y="270"/>
                        </a:lnTo>
                        <a:lnTo>
                          <a:pt x="632" y="276"/>
                        </a:lnTo>
                        <a:lnTo>
                          <a:pt x="630" y="280"/>
                        </a:lnTo>
                        <a:lnTo>
                          <a:pt x="630" y="288"/>
                        </a:lnTo>
                        <a:lnTo>
                          <a:pt x="630" y="300"/>
                        </a:lnTo>
                        <a:lnTo>
                          <a:pt x="630" y="312"/>
                        </a:lnTo>
                        <a:lnTo>
                          <a:pt x="626" y="322"/>
                        </a:lnTo>
                        <a:lnTo>
                          <a:pt x="624" y="328"/>
                        </a:lnTo>
                        <a:lnTo>
                          <a:pt x="620" y="336"/>
                        </a:lnTo>
                        <a:lnTo>
                          <a:pt x="608" y="352"/>
                        </a:lnTo>
                        <a:lnTo>
                          <a:pt x="600" y="370"/>
                        </a:lnTo>
                        <a:lnTo>
                          <a:pt x="598" y="376"/>
                        </a:lnTo>
                        <a:lnTo>
                          <a:pt x="594" y="378"/>
                        </a:lnTo>
                        <a:lnTo>
                          <a:pt x="590" y="382"/>
                        </a:lnTo>
                        <a:lnTo>
                          <a:pt x="586" y="384"/>
                        </a:lnTo>
                        <a:lnTo>
                          <a:pt x="582" y="390"/>
                        </a:lnTo>
                        <a:lnTo>
                          <a:pt x="578" y="394"/>
                        </a:lnTo>
                        <a:lnTo>
                          <a:pt x="566" y="402"/>
                        </a:lnTo>
                        <a:lnTo>
                          <a:pt x="558" y="408"/>
                        </a:lnTo>
                        <a:lnTo>
                          <a:pt x="552" y="416"/>
                        </a:lnTo>
                        <a:lnTo>
                          <a:pt x="548" y="424"/>
                        </a:lnTo>
                        <a:lnTo>
                          <a:pt x="542" y="432"/>
                        </a:lnTo>
                        <a:lnTo>
                          <a:pt x="522" y="454"/>
                        </a:lnTo>
                        <a:lnTo>
                          <a:pt x="510" y="466"/>
                        </a:lnTo>
                        <a:lnTo>
                          <a:pt x="500" y="480"/>
                        </a:lnTo>
                        <a:lnTo>
                          <a:pt x="498" y="482"/>
                        </a:lnTo>
                        <a:lnTo>
                          <a:pt x="496" y="486"/>
                        </a:lnTo>
                        <a:lnTo>
                          <a:pt x="496" y="488"/>
                        </a:lnTo>
                        <a:lnTo>
                          <a:pt x="494" y="490"/>
                        </a:lnTo>
                        <a:lnTo>
                          <a:pt x="484" y="490"/>
                        </a:lnTo>
                        <a:lnTo>
                          <a:pt x="476" y="490"/>
                        </a:lnTo>
                        <a:lnTo>
                          <a:pt x="468" y="492"/>
                        </a:lnTo>
                        <a:lnTo>
                          <a:pt x="462" y="492"/>
                        </a:lnTo>
                        <a:lnTo>
                          <a:pt x="454" y="496"/>
                        </a:lnTo>
                        <a:lnTo>
                          <a:pt x="448" y="500"/>
                        </a:lnTo>
                        <a:lnTo>
                          <a:pt x="442" y="504"/>
                        </a:lnTo>
                        <a:lnTo>
                          <a:pt x="438" y="506"/>
                        </a:lnTo>
                        <a:lnTo>
                          <a:pt x="434" y="508"/>
                        </a:lnTo>
                        <a:lnTo>
                          <a:pt x="432" y="512"/>
                        </a:lnTo>
                        <a:lnTo>
                          <a:pt x="428" y="514"/>
                        </a:lnTo>
                        <a:lnTo>
                          <a:pt x="426" y="516"/>
                        </a:lnTo>
                        <a:lnTo>
                          <a:pt x="420" y="506"/>
                        </a:lnTo>
                        <a:lnTo>
                          <a:pt x="416" y="494"/>
                        </a:lnTo>
                        <a:lnTo>
                          <a:pt x="412" y="494"/>
                        </a:lnTo>
                        <a:lnTo>
                          <a:pt x="410" y="496"/>
                        </a:lnTo>
                        <a:lnTo>
                          <a:pt x="408" y="500"/>
                        </a:lnTo>
                        <a:lnTo>
                          <a:pt x="386" y="514"/>
                        </a:lnTo>
                        <a:lnTo>
                          <a:pt x="380" y="510"/>
                        </a:lnTo>
                        <a:lnTo>
                          <a:pt x="378" y="504"/>
                        </a:lnTo>
                        <a:lnTo>
                          <a:pt x="370" y="504"/>
                        </a:lnTo>
                        <a:lnTo>
                          <a:pt x="364" y="504"/>
                        </a:lnTo>
                        <a:lnTo>
                          <a:pt x="358" y="500"/>
                        </a:lnTo>
                        <a:lnTo>
                          <a:pt x="354" y="494"/>
                        </a:lnTo>
                        <a:lnTo>
                          <a:pt x="348" y="488"/>
                        </a:lnTo>
                        <a:lnTo>
                          <a:pt x="346" y="482"/>
                        </a:lnTo>
                        <a:lnTo>
                          <a:pt x="346" y="478"/>
                        </a:lnTo>
                        <a:lnTo>
                          <a:pt x="350" y="474"/>
                        </a:lnTo>
                        <a:lnTo>
                          <a:pt x="352" y="470"/>
                        </a:lnTo>
                        <a:lnTo>
                          <a:pt x="354" y="464"/>
                        </a:lnTo>
                        <a:lnTo>
                          <a:pt x="352" y="458"/>
                        </a:lnTo>
                        <a:lnTo>
                          <a:pt x="348" y="454"/>
                        </a:lnTo>
                        <a:lnTo>
                          <a:pt x="344" y="452"/>
                        </a:lnTo>
                        <a:lnTo>
                          <a:pt x="340" y="448"/>
                        </a:lnTo>
                        <a:lnTo>
                          <a:pt x="346" y="440"/>
                        </a:lnTo>
                        <a:lnTo>
                          <a:pt x="346" y="436"/>
                        </a:lnTo>
                        <a:lnTo>
                          <a:pt x="348" y="432"/>
                        </a:lnTo>
                        <a:lnTo>
                          <a:pt x="346" y="428"/>
                        </a:lnTo>
                        <a:lnTo>
                          <a:pt x="342" y="428"/>
                        </a:lnTo>
                        <a:lnTo>
                          <a:pt x="340" y="430"/>
                        </a:lnTo>
                        <a:lnTo>
                          <a:pt x="336" y="436"/>
                        </a:lnTo>
                        <a:lnTo>
                          <a:pt x="332" y="442"/>
                        </a:lnTo>
                        <a:lnTo>
                          <a:pt x="330" y="444"/>
                        </a:lnTo>
                        <a:lnTo>
                          <a:pt x="326" y="444"/>
                        </a:lnTo>
                        <a:lnTo>
                          <a:pt x="324" y="444"/>
                        </a:lnTo>
                        <a:lnTo>
                          <a:pt x="322" y="442"/>
                        </a:lnTo>
                        <a:lnTo>
                          <a:pt x="324" y="438"/>
                        </a:lnTo>
                        <a:lnTo>
                          <a:pt x="328" y="438"/>
                        </a:lnTo>
                        <a:lnTo>
                          <a:pt x="332" y="436"/>
                        </a:lnTo>
                        <a:lnTo>
                          <a:pt x="346" y="420"/>
                        </a:lnTo>
                        <a:lnTo>
                          <a:pt x="352" y="412"/>
                        </a:lnTo>
                        <a:lnTo>
                          <a:pt x="356" y="404"/>
                        </a:lnTo>
                        <a:lnTo>
                          <a:pt x="350" y="404"/>
                        </a:lnTo>
                        <a:lnTo>
                          <a:pt x="342" y="404"/>
                        </a:lnTo>
                        <a:lnTo>
                          <a:pt x="340" y="410"/>
                        </a:lnTo>
                        <a:lnTo>
                          <a:pt x="338" y="416"/>
                        </a:lnTo>
                        <a:lnTo>
                          <a:pt x="332" y="416"/>
                        </a:lnTo>
                        <a:lnTo>
                          <a:pt x="326" y="418"/>
                        </a:lnTo>
                        <a:lnTo>
                          <a:pt x="318" y="424"/>
                        </a:lnTo>
                        <a:lnTo>
                          <a:pt x="312" y="432"/>
                        </a:lnTo>
                        <a:lnTo>
                          <a:pt x="310" y="438"/>
                        </a:lnTo>
                        <a:lnTo>
                          <a:pt x="304" y="438"/>
                        </a:lnTo>
                        <a:lnTo>
                          <a:pt x="304" y="436"/>
                        </a:lnTo>
                        <a:lnTo>
                          <a:pt x="304" y="434"/>
                        </a:lnTo>
                        <a:lnTo>
                          <a:pt x="304" y="426"/>
                        </a:lnTo>
                        <a:lnTo>
                          <a:pt x="306" y="418"/>
                        </a:lnTo>
                        <a:lnTo>
                          <a:pt x="304" y="410"/>
                        </a:lnTo>
                        <a:lnTo>
                          <a:pt x="304" y="406"/>
                        </a:lnTo>
                        <a:lnTo>
                          <a:pt x="302" y="400"/>
                        </a:lnTo>
                        <a:lnTo>
                          <a:pt x="300" y="392"/>
                        </a:lnTo>
                        <a:lnTo>
                          <a:pt x="286" y="388"/>
                        </a:lnTo>
                        <a:lnTo>
                          <a:pt x="276" y="384"/>
                        </a:lnTo>
                        <a:lnTo>
                          <a:pt x="270" y="382"/>
                        </a:lnTo>
                        <a:lnTo>
                          <a:pt x="268" y="380"/>
                        </a:lnTo>
                        <a:lnTo>
                          <a:pt x="264" y="378"/>
                        </a:lnTo>
                        <a:lnTo>
                          <a:pt x="232" y="378"/>
                        </a:lnTo>
                        <a:lnTo>
                          <a:pt x="208" y="392"/>
                        </a:lnTo>
                        <a:lnTo>
                          <a:pt x="176" y="392"/>
                        </a:lnTo>
                        <a:lnTo>
                          <a:pt x="164" y="398"/>
                        </a:lnTo>
                        <a:lnTo>
                          <a:pt x="150" y="406"/>
                        </a:lnTo>
                        <a:lnTo>
                          <a:pt x="134" y="416"/>
                        </a:lnTo>
                        <a:lnTo>
                          <a:pt x="122" y="420"/>
                        </a:lnTo>
                        <a:lnTo>
                          <a:pt x="108" y="422"/>
                        </a:lnTo>
                        <a:lnTo>
                          <a:pt x="92" y="422"/>
                        </a:lnTo>
                        <a:lnTo>
                          <a:pt x="84" y="424"/>
                        </a:lnTo>
                        <a:lnTo>
                          <a:pt x="74" y="426"/>
                        </a:lnTo>
                        <a:lnTo>
                          <a:pt x="58" y="432"/>
                        </a:lnTo>
                        <a:lnTo>
                          <a:pt x="42" y="438"/>
                        </a:lnTo>
                        <a:lnTo>
                          <a:pt x="32" y="440"/>
                        </a:lnTo>
                        <a:lnTo>
                          <a:pt x="24" y="440"/>
                        </a:lnTo>
                        <a:lnTo>
                          <a:pt x="18" y="440"/>
                        </a:lnTo>
                        <a:lnTo>
                          <a:pt x="14" y="436"/>
                        </a:lnTo>
                        <a:lnTo>
                          <a:pt x="6" y="430"/>
                        </a:lnTo>
                        <a:lnTo>
                          <a:pt x="4" y="428"/>
                        </a:lnTo>
                        <a:lnTo>
                          <a:pt x="2" y="428"/>
                        </a:lnTo>
                        <a:lnTo>
                          <a:pt x="0" y="426"/>
                        </a:lnTo>
                        <a:lnTo>
                          <a:pt x="0" y="422"/>
                        </a:lnTo>
                        <a:lnTo>
                          <a:pt x="0" y="420"/>
                        </a:lnTo>
                        <a:lnTo>
                          <a:pt x="2" y="416"/>
                        </a:lnTo>
                        <a:lnTo>
                          <a:pt x="4" y="414"/>
                        </a:lnTo>
                        <a:lnTo>
                          <a:pt x="10" y="412"/>
                        </a:lnTo>
                        <a:lnTo>
                          <a:pt x="16" y="408"/>
                        </a:lnTo>
                        <a:lnTo>
                          <a:pt x="24" y="394"/>
                        </a:lnTo>
                        <a:lnTo>
                          <a:pt x="30" y="380"/>
                        </a:lnTo>
                        <a:lnTo>
                          <a:pt x="28" y="376"/>
                        </a:lnTo>
                        <a:lnTo>
                          <a:pt x="26" y="372"/>
                        </a:lnTo>
                        <a:lnTo>
                          <a:pt x="26" y="362"/>
                        </a:lnTo>
                        <a:lnTo>
                          <a:pt x="26" y="328"/>
                        </a:lnTo>
                        <a:lnTo>
                          <a:pt x="26" y="316"/>
                        </a:lnTo>
                        <a:lnTo>
                          <a:pt x="26" y="304"/>
                        </a:lnTo>
                        <a:lnTo>
                          <a:pt x="24" y="296"/>
                        </a:lnTo>
                        <a:lnTo>
                          <a:pt x="20" y="288"/>
                        </a:lnTo>
                        <a:lnTo>
                          <a:pt x="16" y="280"/>
                        </a:lnTo>
                        <a:lnTo>
                          <a:pt x="16" y="276"/>
                        </a:lnTo>
                        <a:lnTo>
                          <a:pt x="20" y="280"/>
                        </a:lnTo>
                        <a:lnTo>
                          <a:pt x="20" y="284"/>
                        </a:lnTo>
                        <a:lnTo>
                          <a:pt x="26" y="284"/>
                        </a:lnTo>
                        <a:lnTo>
                          <a:pt x="24" y="278"/>
                        </a:lnTo>
                        <a:lnTo>
                          <a:pt x="24" y="272"/>
                        </a:lnTo>
                        <a:lnTo>
                          <a:pt x="28" y="276"/>
                        </a:lnTo>
                        <a:lnTo>
                          <a:pt x="28" y="280"/>
                        </a:lnTo>
                        <a:lnTo>
                          <a:pt x="30" y="278"/>
                        </a:lnTo>
                        <a:lnTo>
                          <a:pt x="30" y="276"/>
                        </a:lnTo>
                        <a:lnTo>
                          <a:pt x="32" y="272"/>
                        </a:lnTo>
                        <a:lnTo>
                          <a:pt x="28" y="256"/>
                        </a:lnTo>
                        <a:lnTo>
                          <a:pt x="36" y="236"/>
                        </a:lnTo>
                        <a:lnTo>
                          <a:pt x="38" y="226"/>
                        </a:lnTo>
                        <a:lnTo>
                          <a:pt x="40" y="214"/>
                        </a:lnTo>
                        <a:lnTo>
                          <a:pt x="40" y="208"/>
                        </a:lnTo>
                        <a:lnTo>
                          <a:pt x="44" y="202"/>
                        </a:lnTo>
                        <a:lnTo>
                          <a:pt x="46" y="206"/>
                        </a:lnTo>
                        <a:lnTo>
                          <a:pt x="48" y="208"/>
                        </a:lnTo>
                        <a:lnTo>
                          <a:pt x="48" y="210"/>
                        </a:lnTo>
                        <a:lnTo>
                          <a:pt x="52" y="208"/>
                        </a:lnTo>
                        <a:lnTo>
                          <a:pt x="54" y="206"/>
                        </a:lnTo>
                        <a:lnTo>
                          <a:pt x="56" y="202"/>
                        </a:lnTo>
                        <a:lnTo>
                          <a:pt x="58" y="198"/>
                        </a:lnTo>
                        <a:lnTo>
                          <a:pt x="62" y="196"/>
                        </a:lnTo>
                        <a:lnTo>
                          <a:pt x="70" y="194"/>
                        </a:lnTo>
                        <a:lnTo>
                          <a:pt x="76" y="190"/>
                        </a:lnTo>
                        <a:lnTo>
                          <a:pt x="78" y="188"/>
                        </a:lnTo>
                        <a:lnTo>
                          <a:pt x="82" y="186"/>
                        </a:lnTo>
                        <a:lnTo>
                          <a:pt x="86" y="182"/>
                        </a:lnTo>
                        <a:lnTo>
                          <a:pt x="94" y="178"/>
                        </a:lnTo>
                        <a:lnTo>
                          <a:pt x="102" y="176"/>
                        </a:lnTo>
                        <a:lnTo>
                          <a:pt x="110" y="174"/>
                        </a:lnTo>
                        <a:lnTo>
                          <a:pt x="118" y="172"/>
                        </a:lnTo>
                        <a:lnTo>
                          <a:pt x="128" y="168"/>
                        </a:lnTo>
                        <a:lnTo>
                          <a:pt x="138" y="166"/>
                        </a:lnTo>
                        <a:lnTo>
                          <a:pt x="146" y="166"/>
                        </a:lnTo>
                        <a:lnTo>
                          <a:pt x="156" y="164"/>
                        </a:lnTo>
                        <a:lnTo>
                          <a:pt x="162" y="162"/>
                        </a:lnTo>
                        <a:lnTo>
                          <a:pt x="168" y="152"/>
                        </a:lnTo>
                        <a:lnTo>
                          <a:pt x="180" y="1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1" name="išľiḋé"/>
                  <p:cNvSpPr/>
                  <p:nvPr/>
                </p:nvSpPr>
                <p:spPr bwMode="auto">
                  <a:xfrm>
                    <a:off x="7785393" y="4114259"/>
                    <a:ext cx="112932" cy="61646"/>
                  </a:xfrm>
                  <a:custGeom>
                    <a:avLst/>
                    <a:gdLst>
                      <a:gd name="T0" fmla="*/ 2147483647 w 64"/>
                      <a:gd name="T1" fmla="*/ 0 h 38"/>
                      <a:gd name="T2" fmla="*/ 2147483647 w 64"/>
                      <a:gd name="T3" fmla="*/ 2147483647 h 38"/>
                      <a:gd name="T4" fmla="*/ 2147483647 w 64"/>
                      <a:gd name="T5" fmla="*/ 2147483647 h 38"/>
                      <a:gd name="T6" fmla="*/ 2147483647 w 64"/>
                      <a:gd name="T7" fmla="*/ 2147483647 h 38"/>
                      <a:gd name="T8" fmla="*/ 2147483647 w 64"/>
                      <a:gd name="T9" fmla="*/ 2147483647 h 38"/>
                      <a:gd name="T10" fmla="*/ 2147483647 w 64"/>
                      <a:gd name="T11" fmla="*/ 2147483647 h 38"/>
                      <a:gd name="T12" fmla="*/ 2147483647 w 64"/>
                      <a:gd name="T13" fmla="*/ 2147483647 h 38"/>
                      <a:gd name="T14" fmla="*/ 2147483647 w 64"/>
                      <a:gd name="T15" fmla="*/ 2147483647 h 38"/>
                      <a:gd name="T16" fmla="*/ 2147483647 w 64"/>
                      <a:gd name="T17" fmla="*/ 2147483647 h 38"/>
                      <a:gd name="T18" fmla="*/ 0 w 64"/>
                      <a:gd name="T19" fmla="*/ 2147483647 h 38"/>
                      <a:gd name="T20" fmla="*/ 0 w 64"/>
                      <a:gd name="T21" fmla="*/ 2147483647 h 38"/>
                      <a:gd name="T22" fmla="*/ 0 w 64"/>
                      <a:gd name="T23" fmla="*/ 2147483647 h 38"/>
                      <a:gd name="T24" fmla="*/ 2147483647 w 64"/>
                      <a:gd name="T25" fmla="*/ 2147483647 h 38"/>
                      <a:gd name="T26" fmla="*/ 2147483647 w 64"/>
                      <a:gd name="T27" fmla="*/ 2147483647 h 38"/>
                      <a:gd name="T28" fmla="*/ 2147483647 w 64"/>
                      <a:gd name="T29" fmla="*/ 2147483647 h 38"/>
                      <a:gd name="T30" fmla="*/ 2147483647 w 64"/>
                      <a:gd name="T31" fmla="*/ 2147483647 h 38"/>
                      <a:gd name="T32" fmla="*/ 2147483647 w 64"/>
                      <a:gd name="T33" fmla="*/ 2147483647 h 38"/>
                      <a:gd name="T34" fmla="*/ 2147483647 w 64"/>
                      <a:gd name="T35" fmla="*/ 2147483647 h 38"/>
                      <a:gd name="T36" fmla="*/ 2147483647 w 64"/>
                      <a:gd name="T37" fmla="*/ 2147483647 h 38"/>
                      <a:gd name="T38" fmla="*/ 2147483647 w 64"/>
                      <a:gd name="T39" fmla="*/ 2147483647 h 38"/>
                      <a:gd name="T40" fmla="*/ 2147483647 w 64"/>
                      <a:gd name="T41" fmla="*/ 0 h 38"/>
                      <a:gd name="T42" fmla="*/ 2147483647 w 64"/>
                      <a:gd name="T43" fmla="*/ 0 h 38"/>
                      <a:gd name="T44" fmla="*/ 2147483647 w 64"/>
                      <a:gd name="T45" fmla="*/ 2147483647 h 38"/>
                      <a:gd name="T46" fmla="*/ 2147483647 w 64"/>
                      <a:gd name="T47" fmla="*/ 0 h 3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64"/>
                      <a:gd name="T73" fmla="*/ 0 h 38"/>
                      <a:gd name="T74" fmla="*/ 64 w 64"/>
                      <a:gd name="T75" fmla="*/ 38 h 38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64" h="38">
                        <a:moveTo>
                          <a:pt x="64" y="0"/>
                        </a:moveTo>
                        <a:lnTo>
                          <a:pt x="52" y="10"/>
                        </a:lnTo>
                        <a:lnTo>
                          <a:pt x="36" y="16"/>
                        </a:lnTo>
                        <a:lnTo>
                          <a:pt x="32" y="18"/>
                        </a:lnTo>
                        <a:lnTo>
                          <a:pt x="28" y="20"/>
                        </a:lnTo>
                        <a:lnTo>
                          <a:pt x="22" y="28"/>
                        </a:lnTo>
                        <a:lnTo>
                          <a:pt x="14" y="36"/>
                        </a:lnTo>
                        <a:lnTo>
                          <a:pt x="8" y="38"/>
                        </a:lnTo>
                        <a:lnTo>
                          <a:pt x="2" y="38"/>
                        </a:lnTo>
                        <a:lnTo>
                          <a:pt x="0" y="38"/>
                        </a:lnTo>
                        <a:lnTo>
                          <a:pt x="0" y="34"/>
                        </a:lnTo>
                        <a:lnTo>
                          <a:pt x="0" y="30"/>
                        </a:lnTo>
                        <a:lnTo>
                          <a:pt x="2" y="26"/>
                        </a:lnTo>
                        <a:lnTo>
                          <a:pt x="10" y="20"/>
                        </a:lnTo>
                        <a:lnTo>
                          <a:pt x="26" y="14"/>
                        </a:lnTo>
                        <a:lnTo>
                          <a:pt x="28" y="12"/>
                        </a:lnTo>
                        <a:lnTo>
                          <a:pt x="30" y="8"/>
                        </a:lnTo>
                        <a:lnTo>
                          <a:pt x="32" y="6"/>
                        </a:lnTo>
                        <a:lnTo>
                          <a:pt x="36" y="4"/>
                        </a:lnTo>
                        <a:lnTo>
                          <a:pt x="46" y="2"/>
                        </a:lnTo>
                        <a:lnTo>
                          <a:pt x="54" y="0"/>
                        </a:lnTo>
                        <a:lnTo>
                          <a:pt x="64" y="0"/>
                        </a:lnTo>
                        <a:lnTo>
                          <a:pt x="64" y="2"/>
                        </a:lnTo>
                        <a:lnTo>
                          <a:pt x="6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2" name="îṧliḋe"/>
                  <p:cNvSpPr/>
                  <p:nvPr/>
                </p:nvSpPr>
                <p:spPr bwMode="auto">
                  <a:xfrm>
                    <a:off x="7691743" y="4105852"/>
                    <a:ext cx="86765" cy="16812"/>
                  </a:xfrm>
                  <a:custGeom>
                    <a:avLst/>
                    <a:gdLst>
                      <a:gd name="T0" fmla="*/ 2147483647 w 50"/>
                      <a:gd name="T1" fmla="*/ 2147483647 h 10"/>
                      <a:gd name="T2" fmla="*/ 2147483647 w 50"/>
                      <a:gd name="T3" fmla="*/ 2147483647 h 10"/>
                      <a:gd name="T4" fmla="*/ 2147483647 w 50"/>
                      <a:gd name="T5" fmla="*/ 2147483647 h 10"/>
                      <a:gd name="T6" fmla="*/ 2147483647 w 50"/>
                      <a:gd name="T7" fmla="*/ 2147483647 h 10"/>
                      <a:gd name="T8" fmla="*/ 2147483647 w 50"/>
                      <a:gd name="T9" fmla="*/ 2147483647 h 10"/>
                      <a:gd name="T10" fmla="*/ 2147483647 w 50"/>
                      <a:gd name="T11" fmla="*/ 2147483647 h 10"/>
                      <a:gd name="T12" fmla="*/ 2147483647 w 50"/>
                      <a:gd name="T13" fmla="*/ 2147483647 h 10"/>
                      <a:gd name="T14" fmla="*/ 0 w 50"/>
                      <a:gd name="T15" fmla="*/ 2147483647 h 10"/>
                      <a:gd name="T16" fmla="*/ 2147483647 w 50"/>
                      <a:gd name="T17" fmla="*/ 2147483647 h 10"/>
                      <a:gd name="T18" fmla="*/ 2147483647 w 50"/>
                      <a:gd name="T19" fmla="*/ 0 h 10"/>
                      <a:gd name="T20" fmla="*/ 2147483647 w 50"/>
                      <a:gd name="T21" fmla="*/ 2147483647 h 10"/>
                      <a:gd name="T22" fmla="*/ 2147483647 w 50"/>
                      <a:gd name="T23" fmla="*/ 2147483647 h 10"/>
                      <a:gd name="T24" fmla="*/ 2147483647 w 50"/>
                      <a:gd name="T25" fmla="*/ 2147483647 h 10"/>
                      <a:gd name="T26" fmla="*/ 2147483647 w 50"/>
                      <a:gd name="T27" fmla="*/ 2147483647 h 10"/>
                      <a:gd name="T28" fmla="*/ 2147483647 w 50"/>
                      <a:gd name="T29" fmla="*/ 2147483647 h 10"/>
                      <a:gd name="T30" fmla="*/ 2147483647 w 50"/>
                      <a:gd name="T31" fmla="*/ 2147483647 h 10"/>
                      <a:gd name="T32" fmla="*/ 2147483647 w 50"/>
                      <a:gd name="T33" fmla="*/ 2147483647 h 10"/>
                      <a:gd name="T34" fmla="*/ 2147483647 w 50"/>
                      <a:gd name="T35" fmla="*/ 2147483647 h 10"/>
                      <a:gd name="T36" fmla="*/ 2147483647 w 50"/>
                      <a:gd name="T37" fmla="*/ 2147483647 h 10"/>
                      <a:gd name="T38" fmla="*/ 2147483647 w 50"/>
                      <a:gd name="T39" fmla="*/ 2147483647 h 1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0"/>
                      <a:gd name="T61" fmla="*/ 0 h 10"/>
                      <a:gd name="T62" fmla="*/ 50 w 50"/>
                      <a:gd name="T63" fmla="*/ 10 h 10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0" h="10">
                        <a:moveTo>
                          <a:pt x="40" y="8"/>
                        </a:moveTo>
                        <a:lnTo>
                          <a:pt x="34" y="10"/>
                        </a:lnTo>
                        <a:lnTo>
                          <a:pt x="28" y="10"/>
                        </a:lnTo>
                        <a:lnTo>
                          <a:pt x="22" y="8"/>
                        </a:lnTo>
                        <a:lnTo>
                          <a:pt x="10" y="10"/>
                        </a:lnTo>
                        <a:lnTo>
                          <a:pt x="4" y="10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6" y="2"/>
                        </a:lnTo>
                        <a:lnTo>
                          <a:pt x="12" y="0"/>
                        </a:lnTo>
                        <a:lnTo>
                          <a:pt x="18" y="2"/>
                        </a:lnTo>
                        <a:lnTo>
                          <a:pt x="24" y="4"/>
                        </a:lnTo>
                        <a:lnTo>
                          <a:pt x="28" y="6"/>
                        </a:lnTo>
                        <a:lnTo>
                          <a:pt x="34" y="8"/>
                        </a:lnTo>
                        <a:lnTo>
                          <a:pt x="42" y="6"/>
                        </a:lnTo>
                        <a:lnTo>
                          <a:pt x="50" y="4"/>
                        </a:lnTo>
                        <a:lnTo>
                          <a:pt x="46" y="8"/>
                        </a:lnTo>
                        <a:lnTo>
                          <a:pt x="44" y="10"/>
                        </a:lnTo>
                        <a:lnTo>
                          <a:pt x="38" y="10"/>
                        </a:lnTo>
                        <a:lnTo>
                          <a:pt x="4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3" name="íṩļïḓé"/>
                  <p:cNvSpPr/>
                  <p:nvPr/>
                </p:nvSpPr>
                <p:spPr bwMode="auto">
                  <a:xfrm>
                    <a:off x="7295104" y="4040003"/>
                    <a:ext cx="280952" cy="82662"/>
                  </a:xfrm>
                  <a:custGeom>
                    <a:avLst/>
                    <a:gdLst>
                      <a:gd name="T0" fmla="*/ 2147483647 w 162"/>
                      <a:gd name="T1" fmla="*/ 2147483647 h 50"/>
                      <a:gd name="T2" fmla="*/ 0 w 162"/>
                      <a:gd name="T3" fmla="*/ 2147483647 h 50"/>
                      <a:gd name="T4" fmla="*/ 2147483647 w 162"/>
                      <a:gd name="T5" fmla="*/ 2147483647 h 50"/>
                      <a:gd name="T6" fmla="*/ 2147483647 w 162"/>
                      <a:gd name="T7" fmla="*/ 2147483647 h 50"/>
                      <a:gd name="T8" fmla="*/ 2147483647 w 162"/>
                      <a:gd name="T9" fmla="*/ 2147483647 h 50"/>
                      <a:gd name="T10" fmla="*/ 2147483647 w 162"/>
                      <a:gd name="T11" fmla="*/ 0 h 50"/>
                      <a:gd name="T12" fmla="*/ 2147483647 w 162"/>
                      <a:gd name="T13" fmla="*/ 2147483647 h 50"/>
                      <a:gd name="T14" fmla="*/ 2147483647 w 162"/>
                      <a:gd name="T15" fmla="*/ 2147483647 h 50"/>
                      <a:gd name="T16" fmla="*/ 2147483647 w 162"/>
                      <a:gd name="T17" fmla="*/ 2147483647 h 50"/>
                      <a:gd name="T18" fmla="*/ 2147483647 w 162"/>
                      <a:gd name="T19" fmla="*/ 2147483647 h 50"/>
                      <a:gd name="T20" fmla="*/ 2147483647 w 162"/>
                      <a:gd name="T21" fmla="*/ 2147483647 h 50"/>
                      <a:gd name="T22" fmla="*/ 2147483647 w 162"/>
                      <a:gd name="T23" fmla="*/ 2147483647 h 50"/>
                      <a:gd name="T24" fmla="*/ 2147483647 w 162"/>
                      <a:gd name="T25" fmla="*/ 2147483647 h 50"/>
                      <a:gd name="T26" fmla="*/ 2147483647 w 162"/>
                      <a:gd name="T27" fmla="*/ 2147483647 h 50"/>
                      <a:gd name="T28" fmla="*/ 2147483647 w 162"/>
                      <a:gd name="T29" fmla="*/ 2147483647 h 50"/>
                      <a:gd name="T30" fmla="*/ 2147483647 w 162"/>
                      <a:gd name="T31" fmla="*/ 2147483647 h 50"/>
                      <a:gd name="T32" fmla="*/ 2147483647 w 162"/>
                      <a:gd name="T33" fmla="*/ 2147483647 h 50"/>
                      <a:gd name="T34" fmla="*/ 2147483647 w 162"/>
                      <a:gd name="T35" fmla="*/ 2147483647 h 50"/>
                      <a:gd name="T36" fmla="*/ 2147483647 w 162"/>
                      <a:gd name="T37" fmla="*/ 2147483647 h 50"/>
                      <a:gd name="T38" fmla="*/ 2147483647 w 162"/>
                      <a:gd name="T39" fmla="*/ 2147483647 h 50"/>
                      <a:gd name="T40" fmla="*/ 2147483647 w 162"/>
                      <a:gd name="T41" fmla="*/ 2147483647 h 50"/>
                      <a:gd name="T42" fmla="*/ 2147483647 w 162"/>
                      <a:gd name="T43" fmla="*/ 2147483647 h 50"/>
                      <a:gd name="T44" fmla="*/ 2147483647 w 162"/>
                      <a:gd name="T45" fmla="*/ 2147483647 h 50"/>
                      <a:gd name="T46" fmla="*/ 2147483647 w 162"/>
                      <a:gd name="T47" fmla="*/ 2147483647 h 50"/>
                      <a:gd name="T48" fmla="*/ 2147483647 w 162"/>
                      <a:gd name="T49" fmla="*/ 2147483647 h 50"/>
                      <a:gd name="T50" fmla="*/ 2147483647 w 162"/>
                      <a:gd name="T51" fmla="*/ 2147483647 h 50"/>
                      <a:gd name="T52" fmla="*/ 2147483647 w 162"/>
                      <a:gd name="T53" fmla="*/ 2147483647 h 50"/>
                      <a:gd name="T54" fmla="*/ 2147483647 w 162"/>
                      <a:gd name="T55" fmla="*/ 2147483647 h 50"/>
                      <a:gd name="T56" fmla="*/ 2147483647 w 162"/>
                      <a:gd name="T57" fmla="*/ 2147483647 h 50"/>
                      <a:gd name="T58" fmla="*/ 2147483647 w 162"/>
                      <a:gd name="T59" fmla="*/ 2147483647 h 50"/>
                      <a:gd name="T60" fmla="*/ 2147483647 w 162"/>
                      <a:gd name="T61" fmla="*/ 2147483647 h 50"/>
                      <a:gd name="T62" fmla="*/ 2147483647 w 162"/>
                      <a:gd name="T63" fmla="*/ 2147483647 h 50"/>
                      <a:gd name="T64" fmla="*/ 2147483647 w 162"/>
                      <a:gd name="T65" fmla="*/ 2147483647 h 50"/>
                      <a:gd name="T66" fmla="*/ 2147483647 w 162"/>
                      <a:gd name="T67" fmla="*/ 2147483647 h 50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w 162"/>
                      <a:gd name="T103" fmla="*/ 0 h 50"/>
                      <a:gd name="T104" fmla="*/ 162 w 162"/>
                      <a:gd name="T105" fmla="*/ 50 h 50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T102" t="T103" r="T104" b="T105"/>
                    <a:pathLst>
                      <a:path w="162" h="50">
                        <a:moveTo>
                          <a:pt x="16" y="16"/>
                        </a:moveTo>
                        <a:lnTo>
                          <a:pt x="8" y="16"/>
                        </a:lnTo>
                        <a:lnTo>
                          <a:pt x="4" y="14"/>
                        </a:lnTo>
                        <a:lnTo>
                          <a:pt x="0" y="12"/>
                        </a:lnTo>
                        <a:lnTo>
                          <a:pt x="4" y="10"/>
                        </a:lnTo>
                        <a:lnTo>
                          <a:pt x="8" y="10"/>
                        </a:lnTo>
                        <a:lnTo>
                          <a:pt x="10" y="8"/>
                        </a:lnTo>
                        <a:lnTo>
                          <a:pt x="10" y="6"/>
                        </a:lnTo>
                        <a:lnTo>
                          <a:pt x="10" y="4"/>
                        </a:lnTo>
                        <a:lnTo>
                          <a:pt x="10" y="2"/>
                        </a:lnTo>
                        <a:lnTo>
                          <a:pt x="12" y="0"/>
                        </a:lnTo>
                        <a:lnTo>
                          <a:pt x="16" y="0"/>
                        </a:lnTo>
                        <a:lnTo>
                          <a:pt x="22" y="2"/>
                        </a:lnTo>
                        <a:lnTo>
                          <a:pt x="36" y="2"/>
                        </a:lnTo>
                        <a:lnTo>
                          <a:pt x="48" y="4"/>
                        </a:lnTo>
                        <a:lnTo>
                          <a:pt x="50" y="6"/>
                        </a:lnTo>
                        <a:lnTo>
                          <a:pt x="52" y="8"/>
                        </a:lnTo>
                        <a:lnTo>
                          <a:pt x="54" y="12"/>
                        </a:lnTo>
                        <a:lnTo>
                          <a:pt x="56" y="14"/>
                        </a:lnTo>
                        <a:lnTo>
                          <a:pt x="62" y="16"/>
                        </a:lnTo>
                        <a:lnTo>
                          <a:pt x="70" y="16"/>
                        </a:lnTo>
                        <a:lnTo>
                          <a:pt x="78" y="14"/>
                        </a:lnTo>
                        <a:lnTo>
                          <a:pt x="84" y="12"/>
                        </a:lnTo>
                        <a:lnTo>
                          <a:pt x="88" y="10"/>
                        </a:lnTo>
                        <a:lnTo>
                          <a:pt x="90" y="8"/>
                        </a:lnTo>
                        <a:lnTo>
                          <a:pt x="92" y="10"/>
                        </a:lnTo>
                        <a:lnTo>
                          <a:pt x="94" y="10"/>
                        </a:lnTo>
                        <a:lnTo>
                          <a:pt x="100" y="12"/>
                        </a:lnTo>
                        <a:lnTo>
                          <a:pt x="102" y="16"/>
                        </a:lnTo>
                        <a:lnTo>
                          <a:pt x="106" y="16"/>
                        </a:lnTo>
                        <a:lnTo>
                          <a:pt x="114" y="18"/>
                        </a:lnTo>
                        <a:lnTo>
                          <a:pt x="118" y="20"/>
                        </a:lnTo>
                        <a:lnTo>
                          <a:pt x="118" y="22"/>
                        </a:lnTo>
                        <a:lnTo>
                          <a:pt x="118" y="30"/>
                        </a:lnTo>
                        <a:lnTo>
                          <a:pt x="124" y="32"/>
                        </a:lnTo>
                        <a:lnTo>
                          <a:pt x="132" y="32"/>
                        </a:lnTo>
                        <a:lnTo>
                          <a:pt x="146" y="34"/>
                        </a:lnTo>
                        <a:lnTo>
                          <a:pt x="150" y="36"/>
                        </a:lnTo>
                        <a:lnTo>
                          <a:pt x="162" y="40"/>
                        </a:lnTo>
                        <a:lnTo>
                          <a:pt x="162" y="42"/>
                        </a:lnTo>
                        <a:lnTo>
                          <a:pt x="160" y="46"/>
                        </a:lnTo>
                        <a:lnTo>
                          <a:pt x="156" y="48"/>
                        </a:lnTo>
                        <a:lnTo>
                          <a:pt x="152" y="48"/>
                        </a:lnTo>
                        <a:lnTo>
                          <a:pt x="150" y="46"/>
                        </a:lnTo>
                        <a:lnTo>
                          <a:pt x="146" y="40"/>
                        </a:lnTo>
                        <a:lnTo>
                          <a:pt x="144" y="46"/>
                        </a:lnTo>
                        <a:lnTo>
                          <a:pt x="144" y="48"/>
                        </a:lnTo>
                        <a:lnTo>
                          <a:pt x="142" y="50"/>
                        </a:lnTo>
                        <a:lnTo>
                          <a:pt x="136" y="48"/>
                        </a:lnTo>
                        <a:lnTo>
                          <a:pt x="130" y="46"/>
                        </a:lnTo>
                        <a:lnTo>
                          <a:pt x="126" y="44"/>
                        </a:lnTo>
                        <a:lnTo>
                          <a:pt x="118" y="42"/>
                        </a:lnTo>
                        <a:lnTo>
                          <a:pt x="92" y="42"/>
                        </a:lnTo>
                        <a:lnTo>
                          <a:pt x="90" y="40"/>
                        </a:lnTo>
                        <a:lnTo>
                          <a:pt x="84" y="40"/>
                        </a:lnTo>
                        <a:lnTo>
                          <a:pt x="82" y="38"/>
                        </a:lnTo>
                        <a:lnTo>
                          <a:pt x="80" y="36"/>
                        </a:lnTo>
                        <a:lnTo>
                          <a:pt x="74" y="34"/>
                        </a:lnTo>
                        <a:lnTo>
                          <a:pt x="64" y="32"/>
                        </a:lnTo>
                        <a:lnTo>
                          <a:pt x="56" y="32"/>
                        </a:lnTo>
                        <a:lnTo>
                          <a:pt x="48" y="32"/>
                        </a:lnTo>
                        <a:lnTo>
                          <a:pt x="40" y="32"/>
                        </a:lnTo>
                        <a:lnTo>
                          <a:pt x="36" y="32"/>
                        </a:lnTo>
                        <a:lnTo>
                          <a:pt x="36" y="30"/>
                        </a:lnTo>
                        <a:lnTo>
                          <a:pt x="32" y="26"/>
                        </a:lnTo>
                        <a:lnTo>
                          <a:pt x="24" y="26"/>
                        </a:lnTo>
                        <a:lnTo>
                          <a:pt x="20" y="26"/>
                        </a:lnTo>
                        <a:lnTo>
                          <a:pt x="18" y="22"/>
                        </a:lnTo>
                        <a:lnTo>
                          <a:pt x="16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4" name="iṣ1iďè"/>
                  <p:cNvSpPr/>
                  <p:nvPr/>
                </p:nvSpPr>
                <p:spPr bwMode="auto">
                  <a:xfrm>
                    <a:off x="7295104" y="3905501"/>
                    <a:ext cx="39939" cy="43433"/>
                  </a:xfrm>
                  <a:custGeom>
                    <a:avLst/>
                    <a:gdLst>
                      <a:gd name="T0" fmla="*/ 0 w 24"/>
                      <a:gd name="T1" fmla="*/ 2147483647 h 26"/>
                      <a:gd name="T2" fmla="*/ 2147483647 w 24"/>
                      <a:gd name="T3" fmla="*/ 2147483647 h 26"/>
                      <a:gd name="T4" fmla="*/ 2147483647 w 24"/>
                      <a:gd name="T5" fmla="*/ 2147483647 h 26"/>
                      <a:gd name="T6" fmla="*/ 2147483647 w 24"/>
                      <a:gd name="T7" fmla="*/ 0 h 26"/>
                      <a:gd name="T8" fmla="*/ 2147483647 w 24"/>
                      <a:gd name="T9" fmla="*/ 0 h 26"/>
                      <a:gd name="T10" fmla="*/ 2147483647 w 24"/>
                      <a:gd name="T11" fmla="*/ 2147483647 h 26"/>
                      <a:gd name="T12" fmla="*/ 2147483647 w 24"/>
                      <a:gd name="T13" fmla="*/ 2147483647 h 26"/>
                      <a:gd name="T14" fmla="*/ 2147483647 w 24"/>
                      <a:gd name="T15" fmla="*/ 2147483647 h 26"/>
                      <a:gd name="T16" fmla="*/ 2147483647 w 24"/>
                      <a:gd name="T17" fmla="*/ 2147483647 h 26"/>
                      <a:gd name="T18" fmla="*/ 2147483647 w 24"/>
                      <a:gd name="T19" fmla="*/ 2147483647 h 26"/>
                      <a:gd name="T20" fmla="*/ 2147483647 w 24"/>
                      <a:gd name="T21" fmla="*/ 2147483647 h 26"/>
                      <a:gd name="T22" fmla="*/ 2147483647 w 24"/>
                      <a:gd name="T23" fmla="*/ 2147483647 h 26"/>
                      <a:gd name="T24" fmla="*/ 2147483647 w 24"/>
                      <a:gd name="T25" fmla="*/ 2147483647 h 26"/>
                      <a:gd name="T26" fmla="*/ 2147483647 w 24"/>
                      <a:gd name="T27" fmla="*/ 2147483647 h 26"/>
                      <a:gd name="T28" fmla="*/ 2147483647 w 24"/>
                      <a:gd name="T29" fmla="*/ 2147483647 h 26"/>
                      <a:gd name="T30" fmla="*/ 2147483647 w 24"/>
                      <a:gd name="T31" fmla="*/ 2147483647 h 26"/>
                      <a:gd name="T32" fmla="*/ 2147483647 w 24"/>
                      <a:gd name="T33" fmla="*/ 2147483647 h 26"/>
                      <a:gd name="T34" fmla="*/ 2147483647 w 24"/>
                      <a:gd name="T35" fmla="*/ 2147483647 h 26"/>
                      <a:gd name="T36" fmla="*/ 0 w 24"/>
                      <a:gd name="T37" fmla="*/ 2147483647 h 2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4"/>
                      <a:gd name="T58" fmla="*/ 0 h 26"/>
                      <a:gd name="T59" fmla="*/ 24 w 24"/>
                      <a:gd name="T60" fmla="*/ 26 h 2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4" h="26">
                        <a:moveTo>
                          <a:pt x="0" y="6"/>
                        </a:moveTo>
                        <a:lnTo>
                          <a:pt x="4" y="4"/>
                        </a:lnTo>
                        <a:lnTo>
                          <a:pt x="6" y="2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4" y="2"/>
                        </a:lnTo>
                        <a:lnTo>
                          <a:pt x="14" y="6"/>
                        </a:lnTo>
                        <a:lnTo>
                          <a:pt x="18" y="12"/>
                        </a:lnTo>
                        <a:lnTo>
                          <a:pt x="24" y="18"/>
                        </a:lnTo>
                        <a:lnTo>
                          <a:pt x="24" y="24"/>
                        </a:lnTo>
                        <a:lnTo>
                          <a:pt x="22" y="26"/>
                        </a:lnTo>
                        <a:lnTo>
                          <a:pt x="14" y="22"/>
                        </a:lnTo>
                        <a:lnTo>
                          <a:pt x="12" y="18"/>
                        </a:lnTo>
                        <a:lnTo>
                          <a:pt x="10" y="16"/>
                        </a:lnTo>
                        <a:lnTo>
                          <a:pt x="12" y="12"/>
                        </a:lnTo>
                        <a:lnTo>
                          <a:pt x="12" y="10"/>
                        </a:lnTo>
                        <a:lnTo>
                          <a:pt x="6" y="8"/>
                        </a:lnTo>
                        <a:lnTo>
                          <a:pt x="2" y="6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5" name="îṩḷîďé"/>
                  <p:cNvSpPr/>
                  <p:nvPr/>
                </p:nvSpPr>
                <p:spPr bwMode="auto">
                  <a:xfrm>
                    <a:off x="7359833" y="3936324"/>
                    <a:ext cx="20657" cy="16812"/>
                  </a:xfrm>
                  <a:custGeom>
                    <a:avLst/>
                    <a:gdLst>
                      <a:gd name="T0" fmla="*/ 2147483647 w 12"/>
                      <a:gd name="T1" fmla="*/ 2147483647 h 10"/>
                      <a:gd name="T2" fmla="*/ 2147483647 w 12"/>
                      <a:gd name="T3" fmla="*/ 2147483647 h 10"/>
                      <a:gd name="T4" fmla="*/ 2147483647 w 12"/>
                      <a:gd name="T5" fmla="*/ 2147483647 h 10"/>
                      <a:gd name="T6" fmla="*/ 2147483647 w 12"/>
                      <a:gd name="T7" fmla="*/ 2147483647 h 10"/>
                      <a:gd name="T8" fmla="*/ 2147483647 w 12"/>
                      <a:gd name="T9" fmla="*/ 2147483647 h 10"/>
                      <a:gd name="T10" fmla="*/ 0 w 12"/>
                      <a:gd name="T11" fmla="*/ 2147483647 h 10"/>
                      <a:gd name="T12" fmla="*/ 2147483647 w 12"/>
                      <a:gd name="T13" fmla="*/ 2147483647 h 10"/>
                      <a:gd name="T14" fmla="*/ 2147483647 w 12"/>
                      <a:gd name="T15" fmla="*/ 0 h 10"/>
                      <a:gd name="T16" fmla="*/ 2147483647 w 12"/>
                      <a:gd name="T17" fmla="*/ 2147483647 h 1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"/>
                      <a:gd name="T28" fmla="*/ 0 h 10"/>
                      <a:gd name="T29" fmla="*/ 12 w 12"/>
                      <a:gd name="T30" fmla="*/ 10 h 1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" h="10">
                        <a:moveTo>
                          <a:pt x="12" y="2"/>
                        </a:moveTo>
                        <a:lnTo>
                          <a:pt x="10" y="6"/>
                        </a:lnTo>
                        <a:lnTo>
                          <a:pt x="10" y="10"/>
                        </a:lnTo>
                        <a:lnTo>
                          <a:pt x="4" y="10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4" y="0"/>
                        </a:lnTo>
                        <a:lnTo>
                          <a:pt x="12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6" name="íšḻídê"/>
                  <p:cNvSpPr/>
                  <p:nvPr/>
                </p:nvSpPr>
                <p:spPr bwMode="auto">
                  <a:xfrm>
                    <a:off x="7107803" y="3887287"/>
                    <a:ext cx="16526" cy="18214"/>
                  </a:xfrm>
                  <a:custGeom>
                    <a:avLst/>
                    <a:gdLst>
                      <a:gd name="T0" fmla="*/ 2147483647 w 10"/>
                      <a:gd name="T1" fmla="*/ 0 h 12"/>
                      <a:gd name="T2" fmla="*/ 2147483647 w 10"/>
                      <a:gd name="T3" fmla="*/ 2147483647 h 12"/>
                      <a:gd name="T4" fmla="*/ 2147483647 w 10"/>
                      <a:gd name="T5" fmla="*/ 2147483647 h 12"/>
                      <a:gd name="T6" fmla="*/ 2147483647 w 10"/>
                      <a:gd name="T7" fmla="*/ 2147483647 h 12"/>
                      <a:gd name="T8" fmla="*/ 2147483647 w 10"/>
                      <a:gd name="T9" fmla="*/ 2147483647 h 12"/>
                      <a:gd name="T10" fmla="*/ 2147483647 w 10"/>
                      <a:gd name="T11" fmla="*/ 2147483647 h 12"/>
                      <a:gd name="T12" fmla="*/ 2147483647 w 10"/>
                      <a:gd name="T13" fmla="*/ 2147483647 h 12"/>
                      <a:gd name="T14" fmla="*/ 0 w 10"/>
                      <a:gd name="T15" fmla="*/ 2147483647 h 12"/>
                      <a:gd name="T16" fmla="*/ 2147483647 w 10"/>
                      <a:gd name="T17" fmla="*/ 0 h 12"/>
                      <a:gd name="T18" fmla="*/ 2147483647 w 10"/>
                      <a:gd name="T19" fmla="*/ 0 h 12"/>
                      <a:gd name="T20" fmla="*/ 2147483647 w 10"/>
                      <a:gd name="T21" fmla="*/ 0 h 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"/>
                      <a:gd name="T34" fmla="*/ 0 h 12"/>
                      <a:gd name="T35" fmla="*/ 10 w 10"/>
                      <a:gd name="T36" fmla="*/ 12 h 1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" h="12">
                        <a:moveTo>
                          <a:pt x="6" y="0"/>
                        </a:moveTo>
                        <a:lnTo>
                          <a:pt x="6" y="6"/>
                        </a:lnTo>
                        <a:lnTo>
                          <a:pt x="10" y="8"/>
                        </a:lnTo>
                        <a:lnTo>
                          <a:pt x="10" y="12"/>
                        </a:lnTo>
                        <a:lnTo>
                          <a:pt x="6" y="12"/>
                        </a:lnTo>
                        <a:lnTo>
                          <a:pt x="4" y="10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7" name="íṣ1iďe"/>
                  <p:cNvSpPr/>
                  <p:nvPr/>
                </p:nvSpPr>
                <p:spPr bwMode="auto">
                  <a:xfrm>
                    <a:off x="7070618" y="3813032"/>
                    <a:ext cx="20657" cy="23818"/>
                  </a:xfrm>
                  <a:custGeom>
                    <a:avLst/>
                    <a:gdLst>
                      <a:gd name="T0" fmla="*/ 2147483647 w 12"/>
                      <a:gd name="T1" fmla="*/ 2147483647 h 14"/>
                      <a:gd name="T2" fmla="*/ 2147483647 w 12"/>
                      <a:gd name="T3" fmla="*/ 2147483647 h 14"/>
                      <a:gd name="T4" fmla="*/ 2147483647 w 12"/>
                      <a:gd name="T5" fmla="*/ 2147483647 h 14"/>
                      <a:gd name="T6" fmla="*/ 2147483647 w 12"/>
                      <a:gd name="T7" fmla="*/ 2147483647 h 14"/>
                      <a:gd name="T8" fmla="*/ 0 w 12"/>
                      <a:gd name="T9" fmla="*/ 2147483647 h 14"/>
                      <a:gd name="T10" fmla="*/ 0 w 12"/>
                      <a:gd name="T11" fmla="*/ 2147483647 h 14"/>
                      <a:gd name="T12" fmla="*/ 0 w 12"/>
                      <a:gd name="T13" fmla="*/ 0 h 14"/>
                      <a:gd name="T14" fmla="*/ 2147483647 w 12"/>
                      <a:gd name="T15" fmla="*/ 2147483647 h 14"/>
                      <a:gd name="T16" fmla="*/ 2147483647 w 12"/>
                      <a:gd name="T17" fmla="*/ 2147483647 h 14"/>
                      <a:gd name="T18" fmla="*/ 2147483647 w 12"/>
                      <a:gd name="T19" fmla="*/ 2147483647 h 1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"/>
                      <a:gd name="T31" fmla="*/ 0 h 14"/>
                      <a:gd name="T32" fmla="*/ 12 w 12"/>
                      <a:gd name="T33" fmla="*/ 14 h 1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" h="14">
                        <a:moveTo>
                          <a:pt x="12" y="8"/>
                        </a:moveTo>
                        <a:lnTo>
                          <a:pt x="10" y="12"/>
                        </a:lnTo>
                        <a:lnTo>
                          <a:pt x="8" y="14"/>
                        </a:lnTo>
                        <a:lnTo>
                          <a:pt x="4" y="12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6" y="4"/>
                        </a:lnTo>
                        <a:lnTo>
                          <a:pt x="10" y="6"/>
                        </a:lnTo>
                        <a:lnTo>
                          <a:pt x="1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8" name="îSḷïḍe"/>
                  <p:cNvSpPr/>
                  <p:nvPr/>
                </p:nvSpPr>
                <p:spPr bwMode="auto">
                  <a:xfrm>
                    <a:off x="7974072" y="4199724"/>
                    <a:ext cx="35808" cy="16812"/>
                  </a:xfrm>
                  <a:custGeom>
                    <a:avLst/>
                    <a:gdLst>
                      <a:gd name="T0" fmla="*/ 0 w 20"/>
                      <a:gd name="T1" fmla="*/ 0 h 10"/>
                      <a:gd name="T2" fmla="*/ 0 w 20"/>
                      <a:gd name="T3" fmla="*/ 2147483647 h 10"/>
                      <a:gd name="T4" fmla="*/ 2147483647 w 20"/>
                      <a:gd name="T5" fmla="*/ 2147483647 h 10"/>
                      <a:gd name="T6" fmla="*/ 2147483647 w 20"/>
                      <a:gd name="T7" fmla="*/ 2147483647 h 10"/>
                      <a:gd name="T8" fmla="*/ 2147483647 w 20"/>
                      <a:gd name="T9" fmla="*/ 2147483647 h 10"/>
                      <a:gd name="T10" fmla="*/ 2147483647 w 20"/>
                      <a:gd name="T11" fmla="*/ 2147483647 h 10"/>
                      <a:gd name="T12" fmla="*/ 2147483647 w 20"/>
                      <a:gd name="T13" fmla="*/ 2147483647 h 10"/>
                      <a:gd name="T14" fmla="*/ 2147483647 w 20"/>
                      <a:gd name="T15" fmla="*/ 0 h 10"/>
                      <a:gd name="T16" fmla="*/ 2147483647 w 20"/>
                      <a:gd name="T17" fmla="*/ 0 h 10"/>
                      <a:gd name="T18" fmla="*/ 0 w 20"/>
                      <a:gd name="T19" fmla="*/ 0 h 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0"/>
                      <a:gd name="T31" fmla="*/ 0 h 10"/>
                      <a:gd name="T32" fmla="*/ 20 w 20"/>
                      <a:gd name="T33" fmla="*/ 10 h 1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0" h="10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4" y="10"/>
                        </a:lnTo>
                        <a:lnTo>
                          <a:pt x="10" y="10"/>
                        </a:lnTo>
                        <a:lnTo>
                          <a:pt x="14" y="10"/>
                        </a:lnTo>
                        <a:lnTo>
                          <a:pt x="16" y="6"/>
                        </a:lnTo>
                        <a:lnTo>
                          <a:pt x="20" y="2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49" name="ísliḋè"/>
                  <p:cNvSpPr/>
                  <p:nvPr/>
                </p:nvSpPr>
                <p:spPr bwMode="auto">
                  <a:xfrm>
                    <a:off x="8041555" y="5092197"/>
                    <a:ext cx="114309" cy="98074"/>
                  </a:xfrm>
                  <a:custGeom>
                    <a:avLst/>
                    <a:gdLst>
                      <a:gd name="T0" fmla="*/ 2147483647 w 66"/>
                      <a:gd name="T1" fmla="*/ 2147483647 h 58"/>
                      <a:gd name="T2" fmla="*/ 2147483647 w 66"/>
                      <a:gd name="T3" fmla="*/ 2147483647 h 58"/>
                      <a:gd name="T4" fmla="*/ 2147483647 w 66"/>
                      <a:gd name="T5" fmla="*/ 2147483647 h 58"/>
                      <a:gd name="T6" fmla="*/ 2147483647 w 66"/>
                      <a:gd name="T7" fmla="*/ 2147483647 h 58"/>
                      <a:gd name="T8" fmla="*/ 2147483647 w 66"/>
                      <a:gd name="T9" fmla="*/ 2147483647 h 58"/>
                      <a:gd name="T10" fmla="*/ 2147483647 w 66"/>
                      <a:gd name="T11" fmla="*/ 2147483647 h 58"/>
                      <a:gd name="T12" fmla="*/ 2147483647 w 66"/>
                      <a:gd name="T13" fmla="*/ 2147483647 h 58"/>
                      <a:gd name="T14" fmla="*/ 2147483647 w 66"/>
                      <a:gd name="T15" fmla="*/ 2147483647 h 58"/>
                      <a:gd name="T16" fmla="*/ 2147483647 w 66"/>
                      <a:gd name="T17" fmla="*/ 2147483647 h 58"/>
                      <a:gd name="T18" fmla="*/ 2147483647 w 66"/>
                      <a:gd name="T19" fmla="*/ 2147483647 h 58"/>
                      <a:gd name="T20" fmla="*/ 2147483647 w 66"/>
                      <a:gd name="T21" fmla="*/ 2147483647 h 58"/>
                      <a:gd name="T22" fmla="*/ 2147483647 w 66"/>
                      <a:gd name="T23" fmla="*/ 2147483647 h 58"/>
                      <a:gd name="T24" fmla="*/ 2147483647 w 66"/>
                      <a:gd name="T25" fmla="*/ 2147483647 h 58"/>
                      <a:gd name="T26" fmla="*/ 2147483647 w 66"/>
                      <a:gd name="T27" fmla="*/ 2147483647 h 58"/>
                      <a:gd name="T28" fmla="*/ 2147483647 w 66"/>
                      <a:gd name="T29" fmla="*/ 2147483647 h 58"/>
                      <a:gd name="T30" fmla="*/ 2147483647 w 66"/>
                      <a:gd name="T31" fmla="*/ 2147483647 h 58"/>
                      <a:gd name="T32" fmla="*/ 2147483647 w 66"/>
                      <a:gd name="T33" fmla="*/ 2147483647 h 58"/>
                      <a:gd name="T34" fmla="*/ 2147483647 w 66"/>
                      <a:gd name="T35" fmla="*/ 2147483647 h 58"/>
                      <a:gd name="T36" fmla="*/ 2147483647 w 66"/>
                      <a:gd name="T37" fmla="*/ 2147483647 h 58"/>
                      <a:gd name="T38" fmla="*/ 2147483647 w 66"/>
                      <a:gd name="T39" fmla="*/ 2147483647 h 58"/>
                      <a:gd name="T40" fmla="*/ 2147483647 w 66"/>
                      <a:gd name="T41" fmla="*/ 2147483647 h 58"/>
                      <a:gd name="T42" fmla="*/ 2147483647 w 66"/>
                      <a:gd name="T43" fmla="*/ 2147483647 h 58"/>
                      <a:gd name="T44" fmla="*/ 2147483647 w 66"/>
                      <a:gd name="T45" fmla="*/ 2147483647 h 58"/>
                      <a:gd name="T46" fmla="*/ 2147483647 w 66"/>
                      <a:gd name="T47" fmla="*/ 2147483647 h 58"/>
                      <a:gd name="T48" fmla="*/ 2147483647 w 66"/>
                      <a:gd name="T49" fmla="*/ 2147483647 h 58"/>
                      <a:gd name="T50" fmla="*/ 0 w 66"/>
                      <a:gd name="T51" fmla="*/ 2147483647 h 58"/>
                      <a:gd name="T52" fmla="*/ 0 w 66"/>
                      <a:gd name="T53" fmla="*/ 2147483647 h 58"/>
                      <a:gd name="T54" fmla="*/ 0 w 66"/>
                      <a:gd name="T55" fmla="*/ 2147483647 h 58"/>
                      <a:gd name="T56" fmla="*/ 0 w 66"/>
                      <a:gd name="T57" fmla="*/ 2147483647 h 58"/>
                      <a:gd name="T58" fmla="*/ 2147483647 w 66"/>
                      <a:gd name="T59" fmla="*/ 2147483647 h 58"/>
                      <a:gd name="T60" fmla="*/ 2147483647 w 66"/>
                      <a:gd name="T61" fmla="*/ 2147483647 h 58"/>
                      <a:gd name="T62" fmla="*/ 2147483647 w 66"/>
                      <a:gd name="T63" fmla="*/ 2147483647 h 58"/>
                      <a:gd name="T64" fmla="*/ 2147483647 w 66"/>
                      <a:gd name="T65" fmla="*/ 2147483647 h 58"/>
                      <a:gd name="T66" fmla="*/ 2147483647 w 66"/>
                      <a:gd name="T67" fmla="*/ 2147483647 h 58"/>
                      <a:gd name="T68" fmla="*/ 2147483647 w 66"/>
                      <a:gd name="T69" fmla="*/ 2147483647 h 58"/>
                      <a:gd name="T70" fmla="*/ 2147483647 w 66"/>
                      <a:gd name="T71" fmla="*/ 2147483647 h 58"/>
                      <a:gd name="T72" fmla="*/ 2147483647 w 66"/>
                      <a:gd name="T73" fmla="*/ 0 h 58"/>
                      <a:gd name="T74" fmla="*/ 2147483647 w 66"/>
                      <a:gd name="T75" fmla="*/ 2147483647 h 58"/>
                      <a:gd name="T76" fmla="*/ 2147483647 w 66"/>
                      <a:gd name="T77" fmla="*/ 2147483647 h 58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66"/>
                      <a:gd name="T118" fmla="*/ 0 h 58"/>
                      <a:gd name="T119" fmla="*/ 66 w 66"/>
                      <a:gd name="T120" fmla="*/ 58 h 58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66" h="58">
                        <a:moveTo>
                          <a:pt x="18" y="2"/>
                        </a:moveTo>
                        <a:lnTo>
                          <a:pt x="24" y="8"/>
                        </a:lnTo>
                        <a:lnTo>
                          <a:pt x="28" y="10"/>
                        </a:lnTo>
                        <a:lnTo>
                          <a:pt x="32" y="12"/>
                        </a:lnTo>
                        <a:lnTo>
                          <a:pt x="40" y="12"/>
                        </a:lnTo>
                        <a:lnTo>
                          <a:pt x="46" y="10"/>
                        </a:lnTo>
                        <a:lnTo>
                          <a:pt x="58" y="6"/>
                        </a:lnTo>
                        <a:lnTo>
                          <a:pt x="66" y="6"/>
                        </a:lnTo>
                        <a:lnTo>
                          <a:pt x="66" y="8"/>
                        </a:lnTo>
                        <a:lnTo>
                          <a:pt x="64" y="12"/>
                        </a:lnTo>
                        <a:lnTo>
                          <a:pt x="60" y="16"/>
                        </a:lnTo>
                        <a:lnTo>
                          <a:pt x="56" y="24"/>
                        </a:lnTo>
                        <a:lnTo>
                          <a:pt x="54" y="32"/>
                        </a:lnTo>
                        <a:lnTo>
                          <a:pt x="50" y="34"/>
                        </a:lnTo>
                        <a:lnTo>
                          <a:pt x="46" y="36"/>
                        </a:lnTo>
                        <a:lnTo>
                          <a:pt x="42" y="42"/>
                        </a:lnTo>
                        <a:lnTo>
                          <a:pt x="38" y="48"/>
                        </a:lnTo>
                        <a:lnTo>
                          <a:pt x="34" y="50"/>
                        </a:lnTo>
                        <a:lnTo>
                          <a:pt x="32" y="52"/>
                        </a:lnTo>
                        <a:lnTo>
                          <a:pt x="30" y="50"/>
                        </a:lnTo>
                        <a:lnTo>
                          <a:pt x="28" y="46"/>
                        </a:lnTo>
                        <a:lnTo>
                          <a:pt x="18" y="54"/>
                        </a:lnTo>
                        <a:lnTo>
                          <a:pt x="16" y="56"/>
                        </a:lnTo>
                        <a:lnTo>
                          <a:pt x="10" y="58"/>
                        </a:lnTo>
                        <a:lnTo>
                          <a:pt x="4" y="56"/>
                        </a:lnTo>
                        <a:lnTo>
                          <a:pt x="0" y="52"/>
                        </a:lnTo>
                        <a:lnTo>
                          <a:pt x="0" y="48"/>
                        </a:lnTo>
                        <a:lnTo>
                          <a:pt x="0" y="42"/>
                        </a:lnTo>
                        <a:lnTo>
                          <a:pt x="0" y="38"/>
                        </a:lnTo>
                        <a:lnTo>
                          <a:pt x="2" y="36"/>
                        </a:lnTo>
                        <a:lnTo>
                          <a:pt x="6" y="32"/>
                        </a:lnTo>
                        <a:lnTo>
                          <a:pt x="8" y="32"/>
                        </a:lnTo>
                        <a:lnTo>
                          <a:pt x="8" y="28"/>
                        </a:lnTo>
                        <a:lnTo>
                          <a:pt x="6" y="20"/>
                        </a:lnTo>
                        <a:lnTo>
                          <a:pt x="8" y="16"/>
                        </a:lnTo>
                        <a:lnTo>
                          <a:pt x="12" y="8"/>
                        </a:lnTo>
                        <a:lnTo>
                          <a:pt x="18" y="0"/>
                        </a:lnTo>
                        <a:lnTo>
                          <a:pt x="18" y="4"/>
                        </a:lnTo>
                        <a:lnTo>
                          <a:pt x="18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0" name="íšḻiḍé"/>
                  <p:cNvSpPr/>
                  <p:nvPr/>
                </p:nvSpPr>
                <p:spPr bwMode="auto">
                  <a:xfrm>
                    <a:off x="8502922" y="5097802"/>
                    <a:ext cx="319514" cy="189143"/>
                  </a:xfrm>
                  <a:custGeom>
                    <a:avLst/>
                    <a:gdLst>
                      <a:gd name="T0" fmla="*/ 2147483647 w 184"/>
                      <a:gd name="T1" fmla="*/ 2147483647 h 114"/>
                      <a:gd name="T2" fmla="*/ 2147483647 w 184"/>
                      <a:gd name="T3" fmla="*/ 2147483647 h 114"/>
                      <a:gd name="T4" fmla="*/ 2147483647 w 184"/>
                      <a:gd name="T5" fmla="*/ 2147483647 h 114"/>
                      <a:gd name="T6" fmla="*/ 2147483647 w 184"/>
                      <a:gd name="T7" fmla="*/ 2147483647 h 114"/>
                      <a:gd name="T8" fmla="*/ 2147483647 w 184"/>
                      <a:gd name="T9" fmla="*/ 2147483647 h 114"/>
                      <a:gd name="T10" fmla="*/ 2147483647 w 184"/>
                      <a:gd name="T11" fmla="*/ 2147483647 h 114"/>
                      <a:gd name="T12" fmla="*/ 2147483647 w 184"/>
                      <a:gd name="T13" fmla="*/ 2147483647 h 114"/>
                      <a:gd name="T14" fmla="*/ 2147483647 w 184"/>
                      <a:gd name="T15" fmla="*/ 0 h 114"/>
                      <a:gd name="T16" fmla="*/ 2147483647 w 184"/>
                      <a:gd name="T17" fmla="*/ 2147483647 h 114"/>
                      <a:gd name="T18" fmla="*/ 2147483647 w 184"/>
                      <a:gd name="T19" fmla="*/ 2147483647 h 114"/>
                      <a:gd name="T20" fmla="*/ 2147483647 w 184"/>
                      <a:gd name="T21" fmla="*/ 2147483647 h 114"/>
                      <a:gd name="T22" fmla="*/ 2147483647 w 184"/>
                      <a:gd name="T23" fmla="*/ 2147483647 h 114"/>
                      <a:gd name="T24" fmla="*/ 2147483647 w 184"/>
                      <a:gd name="T25" fmla="*/ 2147483647 h 114"/>
                      <a:gd name="T26" fmla="*/ 2147483647 w 184"/>
                      <a:gd name="T27" fmla="*/ 2147483647 h 114"/>
                      <a:gd name="T28" fmla="*/ 2147483647 w 184"/>
                      <a:gd name="T29" fmla="*/ 2147483647 h 114"/>
                      <a:gd name="T30" fmla="*/ 2147483647 w 184"/>
                      <a:gd name="T31" fmla="*/ 2147483647 h 114"/>
                      <a:gd name="T32" fmla="*/ 2147483647 w 184"/>
                      <a:gd name="T33" fmla="*/ 2147483647 h 114"/>
                      <a:gd name="T34" fmla="*/ 2147483647 w 184"/>
                      <a:gd name="T35" fmla="*/ 2147483647 h 114"/>
                      <a:gd name="T36" fmla="*/ 2147483647 w 184"/>
                      <a:gd name="T37" fmla="*/ 2147483647 h 114"/>
                      <a:gd name="T38" fmla="*/ 2147483647 w 184"/>
                      <a:gd name="T39" fmla="*/ 2147483647 h 114"/>
                      <a:gd name="T40" fmla="*/ 2147483647 w 184"/>
                      <a:gd name="T41" fmla="*/ 2147483647 h 114"/>
                      <a:gd name="T42" fmla="*/ 2147483647 w 184"/>
                      <a:gd name="T43" fmla="*/ 2147483647 h 114"/>
                      <a:gd name="T44" fmla="*/ 2147483647 w 184"/>
                      <a:gd name="T45" fmla="*/ 2147483647 h 114"/>
                      <a:gd name="T46" fmla="*/ 2147483647 w 184"/>
                      <a:gd name="T47" fmla="*/ 2147483647 h 114"/>
                      <a:gd name="T48" fmla="*/ 2147483647 w 184"/>
                      <a:gd name="T49" fmla="*/ 2147483647 h 114"/>
                      <a:gd name="T50" fmla="*/ 2147483647 w 184"/>
                      <a:gd name="T51" fmla="*/ 2147483647 h 114"/>
                      <a:gd name="T52" fmla="*/ 2147483647 w 184"/>
                      <a:gd name="T53" fmla="*/ 2147483647 h 114"/>
                      <a:gd name="T54" fmla="*/ 2147483647 w 184"/>
                      <a:gd name="T55" fmla="*/ 2147483647 h 114"/>
                      <a:gd name="T56" fmla="*/ 2147483647 w 184"/>
                      <a:gd name="T57" fmla="*/ 2147483647 h 114"/>
                      <a:gd name="T58" fmla="*/ 2147483647 w 184"/>
                      <a:gd name="T59" fmla="*/ 2147483647 h 114"/>
                      <a:gd name="T60" fmla="*/ 2147483647 w 184"/>
                      <a:gd name="T61" fmla="*/ 2147483647 h 114"/>
                      <a:gd name="T62" fmla="*/ 2147483647 w 184"/>
                      <a:gd name="T63" fmla="*/ 2147483647 h 114"/>
                      <a:gd name="T64" fmla="*/ 2147483647 w 184"/>
                      <a:gd name="T65" fmla="*/ 2147483647 h 114"/>
                      <a:gd name="T66" fmla="*/ 2147483647 w 184"/>
                      <a:gd name="T67" fmla="*/ 2147483647 h 114"/>
                      <a:gd name="T68" fmla="*/ 2147483647 w 184"/>
                      <a:gd name="T69" fmla="*/ 2147483647 h 114"/>
                      <a:gd name="T70" fmla="*/ 2147483647 w 184"/>
                      <a:gd name="T71" fmla="*/ 2147483647 h 114"/>
                      <a:gd name="T72" fmla="*/ 2147483647 w 184"/>
                      <a:gd name="T73" fmla="*/ 2147483647 h 114"/>
                      <a:gd name="T74" fmla="*/ 2147483647 w 184"/>
                      <a:gd name="T75" fmla="*/ 2147483647 h 114"/>
                      <a:gd name="T76" fmla="*/ 2147483647 w 184"/>
                      <a:gd name="T77" fmla="*/ 2147483647 h 114"/>
                      <a:gd name="T78" fmla="*/ 2147483647 w 184"/>
                      <a:gd name="T79" fmla="*/ 2147483647 h 114"/>
                      <a:gd name="T80" fmla="*/ 2147483647 w 184"/>
                      <a:gd name="T81" fmla="*/ 2147483647 h 114"/>
                      <a:gd name="T82" fmla="*/ 2147483647 w 184"/>
                      <a:gd name="T83" fmla="*/ 2147483647 h 114"/>
                      <a:gd name="T84" fmla="*/ 0 w 184"/>
                      <a:gd name="T85" fmla="*/ 2147483647 h 114"/>
                      <a:gd name="T86" fmla="*/ 0 w 184"/>
                      <a:gd name="T87" fmla="*/ 2147483647 h 114"/>
                      <a:gd name="T88" fmla="*/ 2147483647 w 184"/>
                      <a:gd name="T89" fmla="*/ 2147483647 h 114"/>
                      <a:gd name="T90" fmla="*/ 2147483647 w 184"/>
                      <a:gd name="T91" fmla="*/ 2147483647 h 114"/>
                      <a:gd name="T92" fmla="*/ 2147483647 w 184"/>
                      <a:gd name="T93" fmla="*/ 2147483647 h 114"/>
                      <a:gd name="T94" fmla="*/ 2147483647 w 184"/>
                      <a:gd name="T95" fmla="*/ 2147483647 h 114"/>
                      <a:gd name="T96" fmla="*/ 2147483647 w 184"/>
                      <a:gd name="T97" fmla="*/ 2147483647 h 114"/>
                      <a:gd name="T98" fmla="*/ 2147483647 w 184"/>
                      <a:gd name="T99" fmla="*/ 2147483647 h 114"/>
                      <a:gd name="T100" fmla="*/ 2147483647 w 184"/>
                      <a:gd name="T101" fmla="*/ 2147483647 h 114"/>
                      <a:gd name="T102" fmla="*/ 2147483647 w 184"/>
                      <a:gd name="T103" fmla="*/ 2147483647 h 114"/>
                      <a:gd name="T104" fmla="*/ 2147483647 w 184"/>
                      <a:gd name="T105" fmla="*/ 2147483647 h 114"/>
                      <a:gd name="T106" fmla="*/ 2147483647 w 184"/>
                      <a:gd name="T107" fmla="*/ 2147483647 h 114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w 184"/>
                      <a:gd name="T163" fmla="*/ 0 h 114"/>
                      <a:gd name="T164" fmla="*/ 184 w 184"/>
                      <a:gd name="T165" fmla="*/ 114 h 114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T162" t="T163" r="T164" b="T165"/>
                    <a:pathLst>
                      <a:path w="184" h="114">
                        <a:moveTo>
                          <a:pt x="110" y="42"/>
                        </a:moveTo>
                        <a:lnTo>
                          <a:pt x="120" y="32"/>
                        </a:lnTo>
                        <a:lnTo>
                          <a:pt x="132" y="24"/>
                        </a:lnTo>
                        <a:lnTo>
                          <a:pt x="138" y="22"/>
                        </a:lnTo>
                        <a:lnTo>
                          <a:pt x="144" y="18"/>
                        </a:lnTo>
                        <a:lnTo>
                          <a:pt x="154" y="6"/>
                        </a:lnTo>
                        <a:lnTo>
                          <a:pt x="162" y="2"/>
                        </a:lnTo>
                        <a:lnTo>
                          <a:pt x="166" y="0"/>
                        </a:lnTo>
                        <a:lnTo>
                          <a:pt x="172" y="2"/>
                        </a:lnTo>
                        <a:lnTo>
                          <a:pt x="168" y="6"/>
                        </a:lnTo>
                        <a:lnTo>
                          <a:pt x="166" y="14"/>
                        </a:lnTo>
                        <a:lnTo>
                          <a:pt x="172" y="12"/>
                        </a:lnTo>
                        <a:lnTo>
                          <a:pt x="176" y="10"/>
                        </a:lnTo>
                        <a:lnTo>
                          <a:pt x="184" y="6"/>
                        </a:lnTo>
                        <a:lnTo>
                          <a:pt x="184" y="16"/>
                        </a:lnTo>
                        <a:lnTo>
                          <a:pt x="178" y="18"/>
                        </a:lnTo>
                        <a:lnTo>
                          <a:pt x="176" y="22"/>
                        </a:lnTo>
                        <a:lnTo>
                          <a:pt x="172" y="28"/>
                        </a:lnTo>
                        <a:lnTo>
                          <a:pt x="168" y="32"/>
                        </a:lnTo>
                        <a:lnTo>
                          <a:pt x="164" y="34"/>
                        </a:lnTo>
                        <a:lnTo>
                          <a:pt x="158" y="36"/>
                        </a:lnTo>
                        <a:lnTo>
                          <a:pt x="140" y="46"/>
                        </a:lnTo>
                        <a:lnTo>
                          <a:pt x="132" y="52"/>
                        </a:lnTo>
                        <a:lnTo>
                          <a:pt x="130" y="54"/>
                        </a:lnTo>
                        <a:lnTo>
                          <a:pt x="128" y="56"/>
                        </a:lnTo>
                        <a:lnTo>
                          <a:pt x="128" y="60"/>
                        </a:lnTo>
                        <a:lnTo>
                          <a:pt x="122" y="64"/>
                        </a:lnTo>
                        <a:lnTo>
                          <a:pt x="114" y="64"/>
                        </a:lnTo>
                        <a:lnTo>
                          <a:pt x="102" y="66"/>
                        </a:lnTo>
                        <a:lnTo>
                          <a:pt x="94" y="70"/>
                        </a:lnTo>
                        <a:lnTo>
                          <a:pt x="86" y="78"/>
                        </a:lnTo>
                        <a:lnTo>
                          <a:pt x="74" y="90"/>
                        </a:lnTo>
                        <a:lnTo>
                          <a:pt x="70" y="94"/>
                        </a:lnTo>
                        <a:lnTo>
                          <a:pt x="66" y="98"/>
                        </a:lnTo>
                        <a:lnTo>
                          <a:pt x="54" y="100"/>
                        </a:lnTo>
                        <a:lnTo>
                          <a:pt x="50" y="104"/>
                        </a:lnTo>
                        <a:lnTo>
                          <a:pt x="42" y="110"/>
                        </a:lnTo>
                        <a:lnTo>
                          <a:pt x="36" y="112"/>
                        </a:lnTo>
                        <a:lnTo>
                          <a:pt x="28" y="114"/>
                        </a:lnTo>
                        <a:lnTo>
                          <a:pt x="20" y="112"/>
                        </a:lnTo>
                        <a:lnTo>
                          <a:pt x="10" y="108"/>
                        </a:lnTo>
                        <a:lnTo>
                          <a:pt x="2" y="102"/>
                        </a:lnTo>
                        <a:lnTo>
                          <a:pt x="0" y="100"/>
                        </a:lnTo>
                        <a:lnTo>
                          <a:pt x="0" y="96"/>
                        </a:lnTo>
                        <a:lnTo>
                          <a:pt x="8" y="90"/>
                        </a:lnTo>
                        <a:lnTo>
                          <a:pt x="20" y="84"/>
                        </a:lnTo>
                        <a:lnTo>
                          <a:pt x="30" y="78"/>
                        </a:lnTo>
                        <a:lnTo>
                          <a:pt x="40" y="72"/>
                        </a:lnTo>
                        <a:lnTo>
                          <a:pt x="62" y="60"/>
                        </a:lnTo>
                        <a:lnTo>
                          <a:pt x="68" y="58"/>
                        </a:lnTo>
                        <a:lnTo>
                          <a:pt x="72" y="58"/>
                        </a:lnTo>
                        <a:lnTo>
                          <a:pt x="82" y="58"/>
                        </a:lnTo>
                        <a:lnTo>
                          <a:pt x="96" y="52"/>
                        </a:lnTo>
                        <a:lnTo>
                          <a:pt x="110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1" name="ïSḷîḓè"/>
                  <p:cNvSpPr/>
                  <p:nvPr/>
                </p:nvSpPr>
                <p:spPr bwMode="auto">
                  <a:xfrm>
                    <a:off x="8830700" y="4914262"/>
                    <a:ext cx="183170" cy="219967"/>
                  </a:xfrm>
                  <a:custGeom>
                    <a:avLst/>
                    <a:gdLst>
                      <a:gd name="T0" fmla="*/ 2147483647 w 106"/>
                      <a:gd name="T1" fmla="*/ 2147483647 h 132"/>
                      <a:gd name="T2" fmla="*/ 0 w 106"/>
                      <a:gd name="T3" fmla="*/ 2147483647 h 132"/>
                      <a:gd name="T4" fmla="*/ 2147483647 w 106"/>
                      <a:gd name="T5" fmla="*/ 2147483647 h 132"/>
                      <a:gd name="T6" fmla="*/ 2147483647 w 106"/>
                      <a:gd name="T7" fmla="*/ 2147483647 h 132"/>
                      <a:gd name="T8" fmla="*/ 2147483647 w 106"/>
                      <a:gd name="T9" fmla="*/ 2147483647 h 132"/>
                      <a:gd name="T10" fmla="*/ 2147483647 w 106"/>
                      <a:gd name="T11" fmla="*/ 2147483647 h 132"/>
                      <a:gd name="T12" fmla="*/ 2147483647 w 106"/>
                      <a:gd name="T13" fmla="*/ 2147483647 h 132"/>
                      <a:gd name="T14" fmla="*/ 2147483647 w 106"/>
                      <a:gd name="T15" fmla="*/ 2147483647 h 132"/>
                      <a:gd name="T16" fmla="*/ 2147483647 w 106"/>
                      <a:gd name="T17" fmla="*/ 2147483647 h 132"/>
                      <a:gd name="T18" fmla="*/ 2147483647 w 106"/>
                      <a:gd name="T19" fmla="*/ 2147483647 h 132"/>
                      <a:gd name="T20" fmla="*/ 2147483647 w 106"/>
                      <a:gd name="T21" fmla="*/ 2147483647 h 132"/>
                      <a:gd name="T22" fmla="*/ 2147483647 w 106"/>
                      <a:gd name="T23" fmla="*/ 2147483647 h 132"/>
                      <a:gd name="T24" fmla="*/ 2147483647 w 106"/>
                      <a:gd name="T25" fmla="*/ 2147483647 h 132"/>
                      <a:gd name="T26" fmla="*/ 2147483647 w 106"/>
                      <a:gd name="T27" fmla="*/ 2147483647 h 132"/>
                      <a:gd name="T28" fmla="*/ 2147483647 w 106"/>
                      <a:gd name="T29" fmla="*/ 2147483647 h 132"/>
                      <a:gd name="T30" fmla="*/ 2147483647 w 106"/>
                      <a:gd name="T31" fmla="*/ 2147483647 h 132"/>
                      <a:gd name="T32" fmla="*/ 2147483647 w 106"/>
                      <a:gd name="T33" fmla="*/ 2147483647 h 132"/>
                      <a:gd name="T34" fmla="*/ 2147483647 w 106"/>
                      <a:gd name="T35" fmla="*/ 0 h 132"/>
                      <a:gd name="T36" fmla="*/ 2147483647 w 106"/>
                      <a:gd name="T37" fmla="*/ 2147483647 h 132"/>
                      <a:gd name="T38" fmla="*/ 2147483647 w 106"/>
                      <a:gd name="T39" fmla="*/ 2147483647 h 132"/>
                      <a:gd name="T40" fmla="*/ 2147483647 w 106"/>
                      <a:gd name="T41" fmla="*/ 2147483647 h 132"/>
                      <a:gd name="T42" fmla="*/ 2147483647 w 106"/>
                      <a:gd name="T43" fmla="*/ 2147483647 h 132"/>
                      <a:gd name="T44" fmla="*/ 2147483647 w 106"/>
                      <a:gd name="T45" fmla="*/ 2147483647 h 132"/>
                      <a:gd name="T46" fmla="*/ 2147483647 w 106"/>
                      <a:gd name="T47" fmla="*/ 2147483647 h 132"/>
                      <a:gd name="T48" fmla="*/ 2147483647 w 106"/>
                      <a:gd name="T49" fmla="*/ 2147483647 h 132"/>
                      <a:gd name="T50" fmla="*/ 2147483647 w 106"/>
                      <a:gd name="T51" fmla="*/ 2147483647 h 132"/>
                      <a:gd name="T52" fmla="*/ 2147483647 w 106"/>
                      <a:gd name="T53" fmla="*/ 2147483647 h 132"/>
                      <a:gd name="T54" fmla="*/ 2147483647 w 106"/>
                      <a:gd name="T55" fmla="*/ 2147483647 h 132"/>
                      <a:gd name="T56" fmla="*/ 2147483647 w 106"/>
                      <a:gd name="T57" fmla="*/ 2147483647 h 132"/>
                      <a:gd name="T58" fmla="*/ 2147483647 w 106"/>
                      <a:gd name="T59" fmla="*/ 2147483647 h 132"/>
                      <a:gd name="T60" fmla="*/ 2147483647 w 106"/>
                      <a:gd name="T61" fmla="*/ 2147483647 h 132"/>
                      <a:gd name="T62" fmla="*/ 2147483647 w 106"/>
                      <a:gd name="T63" fmla="*/ 2147483647 h 132"/>
                      <a:gd name="T64" fmla="*/ 2147483647 w 106"/>
                      <a:gd name="T65" fmla="*/ 2147483647 h 132"/>
                      <a:gd name="T66" fmla="*/ 2147483647 w 106"/>
                      <a:gd name="T67" fmla="*/ 2147483647 h 132"/>
                      <a:gd name="T68" fmla="*/ 2147483647 w 106"/>
                      <a:gd name="T69" fmla="*/ 2147483647 h 132"/>
                      <a:gd name="T70" fmla="*/ 2147483647 w 106"/>
                      <a:gd name="T71" fmla="*/ 2147483647 h 132"/>
                      <a:gd name="T72" fmla="*/ 2147483647 w 106"/>
                      <a:gd name="T73" fmla="*/ 2147483647 h 132"/>
                      <a:gd name="T74" fmla="*/ 2147483647 w 106"/>
                      <a:gd name="T75" fmla="*/ 2147483647 h 132"/>
                      <a:gd name="T76" fmla="*/ 2147483647 w 106"/>
                      <a:gd name="T77" fmla="*/ 2147483647 h 132"/>
                      <a:gd name="T78" fmla="*/ 2147483647 w 106"/>
                      <a:gd name="T79" fmla="*/ 2147483647 h 132"/>
                      <a:gd name="T80" fmla="*/ 2147483647 w 106"/>
                      <a:gd name="T81" fmla="*/ 2147483647 h 132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06"/>
                      <a:gd name="T124" fmla="*/ 0 h 132"/>
                      <a:gd name="T125" fmla="*/ 106 w 106"/>
                      <a:gd name="T126" fmla="*/ 132 h 132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06" h="132">
                        <a:moveTo>
                          <a:pt x="6" y="132"/>
                        </a:moveTo>
                        <a:lnTo>
                          <a:pt x="2" y="130"/>
                        </a:lnTo>
                        <a:lnTo>
                          <a:pt x="0" y="126"/>
                        </a:lnTo>
                        <a:lnTo>
                          <a:pt x="0" y="122"/>
                        </a:lnTo>
                        <a:lnTo>
                          <a:pt x="2" y="120"/>
                        </a:lnTo>
                        <a:lnTo>
                          <a:pt x="6" y="120"/>
                        </a:lnTo>
                        <a:lnTo>
                          <a:pt x="12" y="116"/>
                        </a:lnTo>
                        <a:lnTo>
                          <a:pt x="18" y="114"/>
                        </a:lnTo>
                        <a:lnTo>
                          <a:pt x="22" y="110"/>
                        </a:lnTo>
                        <a:lnTo>
                          <a:pt x="24" y="104"/>
                        </a:lnTo>
                        <a:lnTo>
                          <a:pt x="16" y="98"/>
                        </a:lnTo>
                        <a:lnTo>
                          <a:pt x="12" y="94"/>
                        </a:lnTo>
                        <a:lnTo>
                          <a:pt x="12" y="90"/>
                        </a:lnTo>
                        <a:lnTo>
                          <a:pt x="14" y="86"/>
                        </a:lnTo>
                        <a:lnTo>
                          <a:pt x="16" y="84"/>
                        </a:lnTo>
                        <a:lnTo>
                          <a:pt x="18" y="84"/>
                        </a:lnTo>
                        <a:lnTo>
                          <a:pt x="20" y="84"/>
                        </a:lnTo>
                        <a:lnTo>
                          <a:pt x="26" y="84"/>
                        </a:lnTo>
                        <a:lnTo>
                          <a:pt x="30" y="82"/>
                        </a:lnTo>
                        <a:lnTo>
                          <a:pt x="34" y="78"/>
                        </a:lnTo>
                        <a:lnTo>
                          <a:pt x="40" y="70"/>
                        </a:lnTo>
                        <a:lnTo>
                          <a:pt x="44" y="68"/>
                        </a:lnTo>
                        <a:lnTo>
                          <a:pt x="48" y="62"/>
                        </a:lnTo>
                        <a:lnTo>
                          <a:pt x="52" y="54"/>
                        </a:lnTo>
                        <a:lnTo>
                          <a:pt x="54" y="44"/>
                        </a:lnTo>
                        <a:lnTo>
                          <a:pt x="58" y="34"/>
                        </a:lnTo>
                        <a:lnTo>
                          <a:pt x="54" y="32"/>
                        </a:lnTo>
                        <a:lnTo>
                          <a:pt x="52" y="30"/>
                        </a:lnTo>
                        <a:lnTo>
                          <a:pt x="52" y="24"/>
                        </a:lnTo>
                        <a:lnTo>
                          <a:pt x="52" y="22"/>
                        </a:lnTo>
                        <a:lnTo>
                          <a:pt x="54" y="20"/>
                        </a:lnTo>
                        <a:lnTo>
                          <a:pt x="52" y="16"/>
                        </a:lnTo>
                        <a:lnTo>
                          <a:pt x="52" y="14"/>
                        </a:lnTo>
                        <a:lnTo>
                          <a:pt x="54" y="4"/>
                        </a:lnTo>
                        <a:lnTo>
                          <a:pt x="56" y="2"/>
                        </a:lnTo>
                        <a:lnTo>
                          <a:pt x="58" y="0"/>
                        </a:lnTo>
                        <a:lnTo>
                          <a:pt x="60" y="4"/>
                        </a:lnTo>
                        <a:lnTo>
                          <a:pt x="64" y="8"/>
                        </a:lnTo>
                        <a:lnTo>
                          <a:pt x="68" y="14"/>
                        </a:lnTo>
                        <a:lnTo>
                          <a:pt x="70" y="20"/>
                        </a:lnTo>
                        <a:lnTo>
                          <a:pt x="70" y="24"/>
                        </a:lnTo>
                        <a:lnTo>
                          <a:pt x="68" y="26"/>
                        </a:lnTo>
                        <a:lnTo>
                          <a:pt x="64" y="28"/>
                        </a:lnTo>
                        <a:lnTo>
                          <a:pt x="62" y="30"/>
                        </a:lnTo>
                        <a:lnTo>
                          <a:pt x="62" y="34"/>
                        </a:lnTo>
                        <a:lnTo>
                          <a:pt x="60" y="38"/>
                        </a:lnTo>
                        <a:lnTo>
                          <a:pt x="58" y="44"/>
                        </a:lnTo>
                        <a:lnTo>
                          <a:pt x="60" y="46"/>
                        </a:lnTo>
                        <a:lnTo>
                          <a:pt x="62" y="48"/>
                        </a:lnTo>
                        <a:lnTo>
                          <a:pt x="66" y="46"/>
                        </a:lnTo>
                        <a:lnTo>
                          <a:pt x="68" y="44"/>
                        </a:lnTo>
                        <a:lnTo>
                          <a:pt x="74" y="38"/>
                        </a:lnTo>
                        <a:lnTo>
                          <a:pt x="74" y="40"/>
                        </a:lnTo>
                        <a:lnTo>
                          <a:pt x="74" y="44"/>
                        </a:lnTo>
                        <a:lnTo>
                          <a:pt x="72" y="48"/>
                        </a:lnTo>
                        <a:lnTo>
                          <a:pt x="70" y="52"/>
                        </a:lnTo>
                        <a:lnTo>
                          <a:pt x="70" y="56"/>
                        </a:lnTo>
                        <a:lnTo>
                          <a:pt x="72" y="60"/>
                        </a:lnTo>
                        <a:lnTo>
                          <a:pt x="76" y="62"/>
                        </a:lnTo>
                        <a:lnTo>
                          <a:pt x="78" y="64"/>
                        </a:lnTo>
                        <a:lnTo>
                          <a:pt x="84" y="62"/>
                        </a:lnTo>
                        <a:lnTo>
                          <a:pt x="88" y="60"/>
                        </a:lnTo>
                        <a:lnTo>
                          <a:pt x="92" y="58"/>
                        </a:lnTo>
                        <a:lnTo>
                          <a:pt x="96" y="56"/>
                        </a:lnTo>
                        <a:lnTo>
                          <a:pt x="102" y="58"/>
                        </a:lnTo>
                        <a:lnTo>
                          <a:pt x="104" y="60"/>
                        </a:lnTo>
                        <a:lnTo>
                          <a:pt x="106" y="62"/>
                        </a:lnTo>
                        <a:lnTo>
                          <a:pt x="104" y="64"/>
                        </a:lnTo>
                        <a:lnTo>
                          <a:pt x="102" y="68"/>
                        </a:lnTo>
                        <a:lnTo>
                          <a:pt x="96" y="70"/>
                        </a:lnTo>
                        <a:lnTo>
                          <a:pt x="80" y="86"/>
                        </a:lnTo>
                        <a:lnTo>
                          <a:pt x="76" y="88"/>
                        </a:lnTo>
                        <a:lnTo>
                          <a:pt x="72" y="86"/>
                        </a:lnTo>
                        <a:lnTo>
                          <a:pt x="68" y="86"/>
                        </a:lnTo>
                        <a:lnTo>
                          <a:pt x="64" y="86"/>
                        </a:lnTo>
                        <a:lnTo>
                          <a:pt x="58" y="92"/>
                        </a:lnTo>
                        <a:lnTo>
                          <a:pt x="54" y="98"/>
                        </a:lnTo>
                        <a:lnTo>
                          <a:pt x="44" y="108"/>
                        </a:lnTo>
                        <a:lnTo>
                          <a:pt x="30" y="118"/>
                        </a:lnTo>
                        <a:lnTo>
                          <a:pt x="18" y="128"/>
                        </a:lnTo>
                        <a:lnTo>
                          <a:pt x="12" y="130"/>
                        </a:lnTo>
                        <a:lnTo>
                          <a:pt x="6" y="1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2" name="íṧľîḍe"/>
                  <p:cNvSpPr/>
                  <p:nvPr/>
                </p:nvSpPr>
                <p:spPr bwMode="auto">
                  <a:xfrm>
                    <a:off x="8863753" y="4477133"/>
                    <a:ext cx="67484" cy="74256"/>
                  </a:xfrm>
                  <a:custGeom>
                    <a:avLst/>
                    <a:gdLst>
                      <a:gd name="T0" fmla="*/ 2147483647 w 38"/>
                      <a:gd name="T1" fmla="*/ 2147483647 h 44"/>
                      <a:gd name="T2" fmla="*/ 2147483647 w 38"/>
                      <a:gd name="T3" fmla="*/ 2147483647 h 44"/>
                      <a:gd name="T4" fmla="*/ 2147483647 w 38"/>
                      <a:gd name="T5" fmla="*/ 2147483647 h 44"/>
                      <a:gd name="T6" fmla="*/ 2147483647 w 38"/>
                      <a:gd name="T7" fmla="*/ 2147483647 h 44"/>
                      <a:gd name="T8" fmla="*/ 2147483647 w 38"/>
                      <a:gd name="T9" fmla="*/ 2147483647 h 44"/>
                      <a:gd name="T10" fmla="*/ 2147483647 w 38"/>
                      <a:gd name="T11" fmla="*/ 2147483647 h 44"/>
                      <a:gd name="T12" fmla="*/ 0 w 38"/>
                      <a:gd name="T13" fmla="*/ 2147483647 h 44"/>
                      <a:gd name="T14" fmla="*/ 0 w 38"/>
                      <a:gd name="T15" fmla="*/ 0 h 44"/>
                      <a:gd name="T16" fmla="*/ 2147483647 w 38"/>
                      <a:gd name="T17" fmla="*/ 2147483647 h 44"/>
                      <a:gd name="T18" fmla="*/ 2147483647 w 38"/>
                      <a:gd name="T19" fmla="*/ 2147483647 h 44"/>
                      <a:gd name="T20" fmla="*/ 2147483647 w 38"/>
                      <a:gd name="T21" fmla="*/ 2147483647 h 44"/>
                      <a:gd name="T22" fmla="*/ 2147483647 w 38"/>
                      <a:gd name="T23" fmla="*/ 2147483647 h 44"/>
                      <a:gd name="T24" fmla="*/ 2147483647 w 38"/>
                      <a:gd name="T25" fmla="*/ 2147483647 h 44"/>
                      <a:gd name="T26" fmla="*/ 2147483647 w 38"/>
                      <a:gd name="T27" fmla="*/ 2147483647 h 44"/>
                      <a:gd name="T28" fmla="*/ 2147483647 w 38"/>
                      <a:gd name="T29" fmla="*/ 2147483647 h 44"/>
                      <a:gd name="T30" fmla="*/ 2147483647 w 38"/>
                      <a:gd name="T31" fmla="*/ 2147483647 h 44"/>
                      <a:gd name="T32" fmla="*/ 2147483647 w 38"/>
                      <a:gd name="T33" fmla="*/ 2147483647 h 44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8"/>
                      <a:gd name="T52" fmla="*/ 0 h 44"/>
                      <a:gd name="T53" fmla="*/ 38 w 38"/>
                      <a:gd name="T54" fmla="*/ 44 h 44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8" h="44">
                        <a:moveTo>
                          <a:pt x="38" y="42"/>
                        </a:moveTo>
                        <a:lnTo>
                          <a:pt x="36" y="44"/>
                        </a:lnTo>
                        <a:lnTo>
                          <a:pt x="32" y="42"/>
                        </a:lnTo>
                        <a:lnTo>
                          <a:pt x="26" y="40"/>
                        </a:lnTo>
                        <a:lnTo>
                          <a:pt x="14" y="32"/>
                        </a:lnTo>
                        <a:lnTo>
                          <a:pt x="6" y="20"/>
                        </a:ln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8" y="4"/>
                        </a:lnTo>
                        <a:lnTo>
                          <a:pt x="12" y="10"/>
                        </a:lnTo>
                        <a:lnTo>
                          <a:pt x="16" y="16"/>
                        </a:lnTo>
                        <a:lnTo>
                          <a:pt x="20" y="22"/>
                        </a:lnTo>
                        <a:lnTo>
                          <a:pt x="24" y="24"/>
                        </a:lnTo>
                        <a:lnTo>
                          <a:pt x="28" y="26"/>
                        </a:lnTo>
                        <a:lnTo>
                          <a:pt x="32" y="28"/>
                        </a:lnTo>
                        <a:lnTo>
                          <a:pt x="34" y="32"/>
                        </a:lnTo>
                        <a:lnTo>
                          <a:pt x="38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3" name="ísḷiḑê"/>
                  <p:cNvSpPr/>
                  <p:nvPr/>
                </p:nvSpPr>
                <p:spPr bwMode="auto">
                  <a:xfrm>
                    <a:off x="8502922" y="3990966"/>
                    <a:ext cx="110178" cy="63047"/>
                  </a:xfrm>
                  <a:custGeom>
                    <a:avLst/>
                    <a:gdLst>
                      <a:gd name="T0" fmla="*/ 2147483647 w 64"/>
                      <a:gd name="T1" fmla="*/ 2147483647 h 38"/>
                      <a:gd name="T2" fmla="*/ 2147483647 w 64"/>
                      <a:gd name="T3" fmla="*/ 2147483647 h 38"/>
                      <a:gd name="T4" fmla="*/ 2147483647 w 64"/>
                      <a:gd name="T5" fmla="*/ 2147483647 h 38"/>
                      <a:gd name="T6" fmla="*/ 2147483647 w 64"/>
                      <a:gd name="T7" fmla="*/ 2147483647 h 38"/>
                      <a:gd name="T8" fmla="*/ 2147483647 w 64"/>
                      <a:gd name="T9" fmla="*/ 2147483647 h 38"/>
                      <a:gd name="T10" fmla="*/ 2147483647 w 64"/>
                      <a:gd name="T11" fmla="*/ 2147483647 h 38"/>
                      <a:gd name="T12" fmla="*/ 0 w 64"/>
                      <a:gd name="T13" fmla="*/ 2147483647 h 38"/>
                      <a:gd name="T14" fmla="*/ 0 w 64"/>
                      <a:gd name="T15" fmla="*/ 2147483647 h 38"/>
                      <a:gd name="T16" fmla="*/ 0 w 64"/>
                      <a:gd name="T17" fmla="*/ 2147483647 h 38"/>
                      <a:gd name="T18" fmla="*/ 2147483647 w 64"/>
                      <a:gd name="T19" fmla="*/ 2147483647 h 38"/>
                      <a:gd name="T20" fmla="*/ 2147483647 w 64"/>
                      <a:gd name="T21" fmla="*/ 2147483647 h 38"/>
                      <a:gd name="T22" fmla="*/ 2147483647 w 64"/>
                      <a:gd name="T23" fmla="*/ 2147483647 h 38"/>
                      <a:gd name="T24" fmla="*/ 2147483647 w 64"/>
                      <a:gd name="T25" fmla="*/ 2147483647 h 38"/>
                      <a:gd name="T26" fmla="*/ 2147483647 w 64"/>
                      <a:gd name="T27" fmla="*/ 2147483647 h 38"/>
                      <a:gd name="T28" fmla="*/ 2147483647 w 64"/>
                      <a:gd name="T29" fmla="*/ 2147483647 h 38"/>
                      <a:gd name="T30" fmla="*/ 2147483647 w 64"/>
                      <a:gd name="T31" fmla="*/ 2147483647 h 38"/>
                      <a:gd name="T32" fmla="*/ 2147483647 w 64"/>
                      <a:gd name="T33" fmla="*/ 2147483647 h 38"/>
                      <a:gd name="T34" fmla="*/ 2147483647 w 64"/>
                      <a:gd name="T35" fmla="*/ 2147483647 h 38"/>
                      <a:gd name="T36" fmla="*/ 2147483647 w 64"/>
                      <a:gd name="T37" fmla="*/ 0 h 38"/>
                      <a:gd name="T38" fmla="*/ 2147483647 w 64"/>
                      <a:gd name="T39" fmla="*/ 0 h 38"/>
                      <a:gd name="T40" fmla="*/ 2147483647 w 64"/>
                      <a:gd name="T41" fmla="*/ 2147483647 h 38"/>
                      <a:gd name="T42" fmla="*/ 2147483647 w 64"/>
                      <a:gd name="T43" fmla="*/ 2147483647 h 38"/>
                      <a:gd name="T44" fmla="*/ 2147483647 w 64"/>
                      <a:gd name="T45" fmla="*/ 2147483647 h 38"/>
                      <a:gd name="T46" fmla="*/ 2147483647 w 64"/>
                      <a:gd name="T47" fmla="*/ 2147483647 h 38"/>
                      <a:gd name="T48" fmla="*/ 2147483647 w 64"/>
                      <a:gd name="T49" fmla="*/ 2147483647 h 38"/>
                      <a:gd name="T50" fmla="*/ 2147483647 w 64"/>
                      <a:gd name="T51" fmla="*/ 2147483647 h 38"/>
                      <a:gd name="T52" fmla="*/ 2147483647 w 64"/>
                      <a:gd name="T53" fmla="*/ 2147483647 h 38"/>
                      <a:gd name="T54" fmla="*/ 2147483647 w 64"/>
                      <a:gd name="T55" fmla="*/ 2147483647 h 38"/>
                      <a:gd name="T56" fmla="*/ 2147483647 w 64"/>
                      <a:gd name="T57" fmla="*/ 2147483647 h 38"/>
                      <a:gd name="T58" fmla="*/ 2147483647 w 64"/>
                      <a:gd name="T59" fmla="*/ 2147483647 h 38"/>
                      <a:gd name="T60" fmla="*/ 2147483647 w 64"/>
                      <a:gd name="T61" fmla="*/ 2147483647 h 38"/>
                      <a:gd name="T62" fmla="*/ 2147483647 w 64"/>
                      <a:gd name="T63" fmla="*/ 2147483647 h 38"/>
                      <a:gd name="T64" fmla="*/ 2147483647 w 64"/>
                      <a:gd name="T65" fmla="*/ 2147483647 h 3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64"/>
                      <a:gd name="T100" fmla="*/ 0 h 38"/>
                      <a:gd name="T101" fmla="*/ 64 w 64"/>
                      <a:gd name="T102" fmla="*/ 38 h 3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64" h="38">
                        <a:moveTo>
                          <a:pt x="36" y="38"/>
                        </a:moveTo>
                        <a:lnTo>
                          <a:pt x="34" y="38"/>
                        </a:lnTo>
                        <a:lnTo>
                          <a:pt x="30" y="38"/>
                        </a:lnTo>
                        <a:lnTo>
                          <a:pt x="22" y="38"/>
                        </a:lnTo>
                        <a:lnTo>
                          <a:pt x="10" y="36"/>
                        </a:lnTo>
                        <a:lnTo>
                          <a:pt x="2" y="32"/>
                        </a:lnTo>
                        <a:lnTo>
                          <a:pt x="0" y="28"/>
                        </a:lnTo>
                        <a:lnTo>
                          <a:pt x="0" y="26"/>
                        </a:lnTo>
                        <a:lnTo>
                          <a:pt x="0" y="24"/>
                        </a:lnTo>
                        <a:lnTo>
                          <a:pt x="2" y="22"/>
                        </a:lnTo>
                        <a:lnTo>
                          <a:pt x="24" y="22"/>
                        </a:lnTo>
                        <a:lnTo>
                          <a:pt x="28" y="24"/>
                        </a:lnTo>
                        <a:lnTo>
                          <a:pt x="30" y="24"/>
                        </a:lnTo>
                        <a:lnTo>
                          <a:pt x="38" y="22"/>
                        </a:lnTo>
                        <a:lnTo>
                          <a:pt x="42" y="18"/>
                        </a:lnTo>
                        <a:lnTo>
                          <a:pt x="46" y="14"/>
                        </a:lnTo>
                        <a:lnTo>
                          <a:pt x="52" y="10"/>
                        </a:lnTo>
                        <a:lnTo>
                          <a:pt x="52" y="4"/>
                        </a:lnTo>
                        <a:lnTo>
                          <a:pt x="52" y="0"/>
                        </a:lnTo>
                        <a:lnTo>
                          <a:pt x="54" y="0"/>
                        </a:lnTo>
                        <a:lnTo>
                          <a:pt x="56" y="2"/>
                        </a:lnTo>
                        <a:lnTo>
                          <a:pt x="60" y="4"/>
                        </a:lnTo>
                        <a:lnTo>
                          <a:pt x="62" y="8"/>
                        </a:lnTo>
                        <a:lnTo>
                          <a:pt x="64" y="10"/>
                        </a:lnTo>
                        <a:lnTo>
                          <a:pt x="62" y="12"/>
                        </a:lnTo>
                        <a:lnTo>
                          <a:pt x="60" y="16"/>
                        </a:lnTo>
                        <a:lnTo>
                          <a:pt x="58" y="18"/>
                        </a:lnTo>
                        <a:lnTo>
                          <a:pt x="58" y="20"/>
                        </a:lnTo>
                        <a:lnTo>
                          <a:pt x="54" y="26"/>
                        </a:lnTo>
                        <a:lnTo>
                          <a:pt x="46" y="32"/>
                        </a:lnTo>
                        <a:lnTo>
                          <a:pt x="40" y="36"/>
                        </a:lnTo>
                        <a:lnTo>
                          <a:pt x="34" y="38"/>
                        </a:lnTo>
                        <a:lnTo>
                          <a:pt x="36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4" name="îš1îdê"/>
                  <p:cNvSpPr/>
                  <p:nvPr/>
                </p:nvSpPr>
                <p:spPr bwMode="auto">
                  <a:xfrm>
                    <a:off x="8099398" y="4027394"/>
                    <a:ext cx="20657" cy="26620"/>
                  </a:xfrm>
                  <a:custGeom>
                    <a:avLst/>
                    <a:gdLst>
                      <a:gd name="T0" fmla="*/ 2147483647 w 12"/>
                      <a:gd name="T1" fmla="*/ 2147483647 h 16"/>
                      <a:gd name="T2" fmla="*/ 2147483647 w 12"/>
                      <a:gd name="T3" fmla="*/ 2147483647 h 16"/>
                      <a:gd name="T4" fmla="*/ 2147483647 w 12"/>
                      <a:gd name="T5" fmla="*/ 2147483647 h 16"/>
                      <a:gd name="T6" fmla="*/ 2147483647 w 12"/>
                      <a:gd name="T7" fmla="*/ 2147483647 h 16"/>
                      <a:gd name="T8" fmla="*/ 2147483647 w 12"/>
                      <a:gd name="T9" fmla="*/ 2147483647 h 16"/>
                      <a:gd name="T10" fmla="*/ 0 w 12"/>
                      <a:gd name="T11" fmla="*/ 2147483647 h 16"/>
                      <a:gd name="T12" fmla="*/ 2147483647 w 12"/>
                      <a:gd name="T13" fmla="*/ 2147483647 h 16"/>
                      <a:gd name="T14" fmla="*/ 2147483647 w 12"/>
                      <a:gd name="T15" fmla="*/ 0 h 16"/>
                      <a:gd name="T16" fmla="*/ 2147483647 w 12"/>
                      <a:gd name="T17" fmla="*/ 2147483647 h 16"/>
                      <a:gd name="T18" fmla="*/ 2147483647 w 12"/>
                      <a:gd name="T19" fmla="*/ 2147483647 h 16"/>
                      <a:gd name="T20" fmla="*/ 2147483647 w 12"/>
                      <a:gd name="T21" fmla="*/ 2147483647 h 1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"/>
                      <a:gd name="T34" fmla="*/ 0 h 16"/>
                      <a:gd name="T35" fmla="*/ 12 w 12"/>
                      <a:gd name="T36" fmla="*/ 16 h 1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" h="16">
                        <a:moveTo>
                          <a:pt x="12" y="10"/>
                        </a:moveTo>
                        <a:lnTo>
                          <a:pt x="12" y="14"/>
                        </a:lnTo>
                        <a:lnTo>
                          <a:pt x="12" y="16"/>
                        </a:lnTo>
                        <a:lnTo>
                          <a:pt x="6" y="16"/>
                        </a:lnTo>
                        <a:lnTo>
                          <a:pt x="2" y="14"/>
                        </a:lnTo>
                        <a:lnTo>
                          <a:pt x="0" y="10"/>
                        </a:lnTo>
                        <a:lnTo>
                          <a:pt x="2" y="4"/>
                        </a:lnTo>
                        <a:lnTo>
                          <a:pt x="8" y="0"/>
                        </a:lnTo>
                        <a:lnTo>
                          <a:pt x="10" y="6"/>
                        </a:lnTo>
                        <a:lnTo>
                          <a:pt x="10" y="8"/>
                        </a:lnTo>
                        <a:lnTo>
                          <a:pt x="12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5" name="íṡḷíde"/>
                  <p:cNvSpPr/>
                  <p:nvPr/>
                </p:nvSpPr>
                <p:spPr bwMode="auto">
                  <a:xfrm>
                    <a:off x="8009879" y="4077832"/>
                    <a:ext cx="20657" cy="30822"/>
                  </a:xfrm>
                  <a:custGeom>
                    <a:avLst/>
                    <a:gdLst>
                      <a:gd name="T0" fmla="*/ 2147483647 w 12"/>
                      <a:gd name="T1" fmla="*/ 2147483647 h 20"/>
                      <a:gd name="T2" fmla="*/ 2147483647 w 12"/>
                      <a:gd name="T3" fmla="*/ 2147483647 h 20"/>
                      <a:gd name="T4" fmla="*/ 2147483647 w 12"/>
                      <a:gd name="T5" fmla="*/ 0 h 20"/>
                      <a:gd name="T6" fmla="*/ 2147483647 w 12"/>
                      <a:gd name="T7" fmla="*/ 2147483647 h 20"/>
                      <a:gd name="T8" fmla="*/ 2147483647 w 12"/>
                      <a:gd name="T9" fmla="*/ 2147483647 h 20"/>
                      <a:gd name="T10" fmla="*/ 2147483647 w 12"/>
                      <a:gd name="T11" fmla="*/ 2147483647 h 20"/>
                      <a:gd name="T12" fmla="*/ 2147483647 w 12"/>
                      <a:gd name="T13" fmla="*/ 2147483647 h 20"/>
                      <a:gd name="T14" fmla="*/ 0 w 12"/>
                      <a:gd name="T15" fmla="*/ 2147483647 h 20"/>
                      <a:gd name="T16" fmla="*/ 0 w 12"/>
                      <a:gd name="T17" fmla="*/ 2147483647 h 20"/>
                      <a:gd name="T18" fmla="*/ 2147483647 w 12"/>
                      <a:gd name="T19" fmla="*/ 2147483647 h 20"/>
                      <a:gd name="T20" fmla="*/ 2147483647 w 12"/>
                      <a:gd name="T21" fmla="*/ 2147483647 h 20"/>
                      <a:gd name="T22" fmla="*/ 2147483647 w 12"/>
                      <a:gd name="T23" fmla="*/ 2147483647 h 2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"/>
                      <a:gd name="T37" fmla="*/ 0 h 20"/>
                      <a:gd name="T38" fmla="*/ 12 w 12"/>
                      <a:gd name="T39" fmla="*/ 20 h 2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" h="20">
                        <a:moveTo>
                          <a:pt x="6" y="2"/>
                        </a:moveTo>
                        <a:lnTo>
                          <a:pt x="8" y="2"/>
                        </a:ln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2" y="4"/>
                        </a:lnTo>
                        <a:lnTo>
                          <a:pt x="10" y="6"/>
                        </a:lnTo>
                        <a:lnTo>
                          <a:pt x="8" y="12"/>
                        </a:lnTo>
                        <a:lnTo>
                          <a:pt x="0" y="20"/>
                        </a:lnTo>
                        <a:lnTo>
                          <a:pt x="0" y="10"/>
                        </a:lnTo>
                        <a:lnTo>
                          <a:pt x="2" y="6"/>
                        </a:lnTo>
                        <a:lnTo>
                          <a:pt x="4" y="4"/>
                        </a:lnTo>
                        <a:lnTo>
                          <a:pt x="6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6" name="i$lídê"/>
                  <p:cNvSpPr/>
                  <p:nvPr/>
                </p:nvSpPr>
                <p:spPr bwMode="auto">
                  <a:xfrm>
                    <a:off x="7928624" y="3943330"/>
                    <a:ext cx="88142" cy="36427"/>
                  </a:xfrm>
                  <a:custGeom>
                    <a:avLst/>
                    <a:gdLst>
                      <a:gd name="T0" fmla="*/ 2147483647 w 50"/>
                      <a:gd name="T1" fmla="*/ 2147483647 h 22"/>
                      <a:gd name="T2" fmla="*/ 2147483647 w 50"/>
                      <a:gd name="T3" fmla="*/ 2147483647 h 22"/>
                      <a:gd name="T4" fmla="*/ 2147483647 w 50"/>
                      <a:gd name="T5" fmla="*/ 2147483647 h 22"/>
                      <a:gd name="T6" fmla="*/ 2147483647 w 50"/>
                      <a:gd name="T7" fmla="*/ 2147483647 h 22"/>
                      <a:gd name="T8" fmla="*/ 2147483647 w 50"/>
                      <a:gd name="T9" fmla="*/ 2147483647 h 22"/>
                      <a:gd name="T10" fmla="*/ 2147483647 w 50"/>
                      <a:gd name="T11" fmla="*/ 2147483647 h 22"/>
                      <a:gd name="T12" fmla="*/ 2147483647 w 50"/>
                      <a:gd name="T13" fmla="*/ 2147483647 h 22"/>
                      <a:gd name="T14" fmla="*/ 2147483647 w 50"/>
                      <a:gd name="T15" fmla="*/ 2147483647 h 22"/>
                      <a:gd name="T16" fmla="*/ 2147483647 w 50"/>
                      <a:gd name="T17" fmla="*/ 2147483647 h 22"/>
                      <a:gd name="T18" fmla="*/ 0 w 50"/>
                      <a:gd name="T19" fmla="*/ 2147483647 h 22"/>
                      <a:gd name="T20" fmla="*/ 2147483647 w 50"/>
                      <a:gd name="T21" fmla="*/ 2147483647 h 22"/>
                      <a:gd name="T22" fmla="*/ 2147483647 w 50"/>
                      <a:gd name="T23" fmla="*/ 2147483647 h 22"/>
                      <a:gd name="T24" fmla="*/ 2147483647 w 50"/>
                      <a:gd name="T25" fmla="*/ 2147483647 h 22"/>
                      <a:gd name="T26" fmla="*/ 2147483647 w 50"/>
                      <a:gd name="T27" fmla="*/ 2147483647 h 22"/>
                      <a:gd name="T28" fmla="*/ 2147483647 w 50"/>
                      <a:gd name="T29" fmla="*/ 0 h 22"/>
                      <a:gd name="T30" fmla="*/ 2147483647 w 50"/>
                      <a:gd name="T31" fmla="*/ 2147483647 h 22"/>
                      <a:gd name="T32" fmla="*/ 2147483647 w 50"/>
                      <a:gd name="T33" fmla="*/ 2147483647 h 22"/>
                      <a:gd name="T34" fmla="*/ 2147483647 w 50"/>
                      <a:gd name="T35" fmla="*/ 0 h 22"/>
                      <a:gd name="T36" fmla="*/ 2147483647 w 50"/>
                      <a:gd name="T37" fmla="*/ 2147483647 h 22"/>
                      <a:gd name="T38" fmla="*/ 2147483647 w 50"/>
                      <a:gd name="T39" fmla="*/ 2147483647 h 22"/>
                      <a:gd name="T40" fmla="*/ 2147483647 w 50"/>
                      <a:gd name="T41" fmla="*/ 2147483647 h 22"/>
                      <a:gd name="T42" fmla="*/ 2147483647 w 50"/>
                      <a:gd name="T43" fmla="*/ 2147483647 h 22"/>
                      <a:gd name="T44" fmla="*/ 2147483647 w 50"/>
                      <a:gd name="T45" fmla="*/ 2147483647 h 22"/>
                      <a:gd name="T46" fmla="*/ 2147483647 w 50"/>
                      <a:gd name="T47" fmla="*/ 2147483647 h 22"/>
                      <a:gd name="T48" fmla="*/ 2147483647 w 50"/>
                      <a:gd name="T49" fmla="*/ 2147483647 h 2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50"/>
                      <a:gd name="T76" fmla="*/ 0 h 22"/>
                      <a:gd name="T77" fmla="*/ 50 w 50"/>
                      <a:gd name="T78" fmla="*/ 22 h 22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50" h="22">
                        <a:moveTo>
                          <a:pt x="42" y="22"/>
                        </a:moveTo>
                        <a:lnTo>
                          <a:pt x="40" y="20"/>
                        </a:lnTo>
                        <a:lnTo>
                          <a:pt x="38" y="16"/>
                        </a:lnTo>
                        <a:lnTo>
                          <a:pt x="34" y="14"/>
                        </a:lnTo>
                        <a:lnTo>
                          <a:pt x="30" y="14"/>
                        </a:lnTo>
                        <a:lnTo>
                          <a:pt x="24" y="12"/>
                        </a:lnTo>
                        <a:lnTo>
                          <a:pt x="16" y="12"/>
                        </a:lnTo>
                        <a:lnTo>
                          <a:pt x="10" y="12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8" y="4"/>
                        </a:lnTo>
                        <a:lnTo>
                          <a:pt x="14" y="4"/>
                        </a:lnTo>
                        <a:lnTo>
                          <a:pt x="18" y="2"/>
                        </a:lnTo>
                        <a:lnTo>
                          <a:pt x="24" y="2"/>
                        </a:lnTo>
                        <a:lnTo>
                          <a:pt x="28" y="0"/>
                        </a:lnTo>
                        <a:lnTo>
                          <a:pt x="28" y="2"/>
                        </a:lnTo>
                        <a:lnTo>
                          <a:pt x="30" y="2"/>
                        </a:lnTo>
                        <a:lnTo>
                          <a:pt x="34" y="0"/>
                        </a:lnTo>
                        <a:lnTo>
                          <a:pt x="38" y="2"/>
                        </a:lnTo>
                        <a:lnTo>
                          <a:pt x="44" y="6"/>
                        </a:lnTo>
                        <a:lnTo>
                          <a:pt x="48" y="10"/>
                        </a:lnTo>
                        <a:lnTo>
                          <a:pt x="50" y="16"/>
                        </a:lnTo>
                        <a:lnTo>
                          <a:pt x="48" y="18"/>
                        </a:lnTo>
                        <a:lnTo>
                          <a:pt x="46" y="20"/>
                        </a:lnTo>
                        <a:lnTo>
                          <a:pt x="42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7" name="íşlíḑé"/>
                  <p:cNvSpPr/>
                  <p:nvPr/>
                </p:nvSpPr>
                <p:spPr bwMode="auto">
                  <a:xfrm>
                    <a:off x="7925869" y="3800422"/>
                    <a:ext cx="34431" cy="70053"/>
                  </a:xfrm>
                  <a:custGeom>
                    <a:avLst/>
                    <a:gdLst>
                      <a:gd name="T0" fmla="*/ 2147483647 w 20"/>
                      <a:gd name="T1" fmla="*/ 2147483647 h 42"/>
                      <a:gd name="T2" fmla="*/ 2147483647 w 20"/>
                      <a:gd name="T3" fmla="*/ 2147483647 h 42"/>
                      <a:gd name="T4" fmla="*/ 2147483647 w 20"/>
                      <a:gd name="T5" fmla="*/ 2147483647 h 42"/>
                      <a:gd name="T6" fmla="*/ 0 w 20"/>
                      <a:gd name="T7" fmla="*/ 2147483647 h 42"/>
                      <a:gd name="T8" fmla="*/ 2147483647 w 20"/>
                      <a:gd name="T9" fmla="*/ 2147483647 h 42"/>
                      <a:gd name="T10" fmla="*/ 0 w 20"/>
                      <a:gd name="T11" fmla="*/ 0 h 42"/>
                      <a:gd name="T12" fmla="*/ 2147483647 w 20"/>
                      <a:gd name="T13" fmla="*/ 0 h 42"/>
                      <a:gd name="T14" fmla="*/ 2147483647 w 20"/>
                      <a:gd name="T15" fmla="*/ 2147483647 h 42"/>
                      <a:gd name="T16" fmla="*/ 2147483647 w 20"/>
                      <a:gd name="T17" fmla="*/ 2147483647 h 42"/>
                      <a:gd name="T18" fmla="*/ 2147483647 w 20"/>
                      <a:gd name="T19" fmla="*/ 2147483647 h 42"/>
                      <a:gd name="T20" fmla="*/ 2147483647 w 20"/>
                      <a:gd name="T21" fmla="*/ 2147483647 h 42"/>
                      <a:gd name="T22" fmla="*/ 2147483647 w 20"/>
                      <a:gd name="T23" fmla="*/ 2147483647 h 42"/>
                      <a:gd name="T24" fmla="*/ 2147483647 w 20"/>
                      <a:gd name="T25" fmla="*/ 2147483647 h 42"/>
                      <a:gd name="T26" fmla="*/ 2147483647 w 20"/>
                      <a:gd name="T27" fmla="*/ 2147483647 h 42"/>
                      <a:gd name="T28" fmla="*/ 2147483647 w 20"/>
                      <a:gd name="T29" fmla="*/ 2147483647 h 42"/>
                      <a:gd name="T30" fmla="*/ 2147483647 w 20"/>
                      <a:gd name="T31" fmla="*/ 2147483647 h 42"/>
                      <a:gd name="T32" fmla="*/ 2147483647 w 20"/>
                      <a:gd name="T33" fmla="*/ 2147483647 h 42"/>
                      <a:gd name="T34" fmla="*/ 2147483647 w 20"/>
                      <a:gd name="T35" fmla="*/ 2147483647 h 42"/>
                      <a:gd name="T36" fmla="*/ 2147483647 w 20"/>
                      <a:gd name="T37" fmla="*/ 2147483647 h 42"/>
                      <a:gd name="T38" fmla="*/ 2147483647 w 20"/>
                      <a:gd name="T39" fmla="*/ 2147483647 h 42"/>
                      <a:gd name="T40" fmla="*/ 2147483647 w 20"/>
                      <a:gd name="T41" fmla="*/ 2147483647 h 42"/>
                      <a:gd name="T42" fmla="*/ 2147483647 w 20"/>
                      <a:gd name="T43" fmla="*/ 2147483647 h 42"/>
                      <a:gd name="T44" fmla="*/ 2147483647 w 20"/>
                      <a:gd name="T45" fmla="*/ 2147483647 h 42"/>
                      <a:gd name="T46" fmla="*/ 2147483647 w 20"/>
                      <a:gd name="T47" fmla="*/ 2147483647 h 42"/>
                      <a:gd name="T48" fmla="*/ 2147483647 w 20"/>
                      <a:gd name="T49" fmla="*/ 2147483647 h 42"/>
                      <a:gd name="T50" fmla="*/ 2147483647 w 20"/>
                      <a:gd name="T51" fmla="*/ 2147483647 h 42"/>
                      <a:gd name="T52" fmla="*/ 2147483647 w 20"/>
                      <a:gd name="T53" fmla="*/ 2147483647 h 42"/>
                      <a:gd name="T54" fmla="*/ 2147483647 w 20"/>
                      <a:gd name="T55" fmla="*/ 2147483647 h 42"/>
                      <a:gd name="T56" fmla="*/ 2147483647 w 20"/>
                      <a:gd name="T57" fmla="*/ 2147483647 h 42"/>
                      <a:gd name="T58" fmla="*/ 2147483647 w 20"/>
                      <a:gd name="T59" fmla="*/ 2147483647 h 42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0"/>
                      <a:gd name="T91" fmla="*/ 0 h 42"/>
                      <a:gd name="T92" fmla="*/ 20 w 20"/>
                      <a:gd name="T93" fmla="*/ 42 h 42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0" h="42">
                        <a:moveTo>
                          <a:pt x="2" y="22"/>
                        </a:moveTo>
                        <a:lnTo>
                          <a:pt x="2" y="18"/>
                        </a:lnTo>
                        <a:lnTo>
                          <a:pt x="2" y="14"/>
                        </a:lnTo>
                        <a:lnTo>
                          <a:pt x="0" y="10"/>
                        </a:lnTo>
                        <a:lnTo>
                          <a:pt x="2" y="4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lnTo>
                          <a:pt x="6" y="8"/>
                        </a:lnTo>
                        <a:lnTo>
                          <a:pt x="4" y="16"/>
                        </a:lnTo>
                        <a:lnTo>
                          <a:pt x="8" y="16"/>
                        </a:lnTo>
                        <a:lnTo>
                          <a:pt x="8" y="8"/>
                        </a:lnTo>
                        <a:lnTo>
                          <a:pt x="16" y="8"/>
                        </a:lnTo>
                        <a:lnTo>
                          <a:pt x="16" y="12"/>
                        </a:lnTo>
                        <a:lnTo>
                          <a:pt x="16" y="14"/>
                        </a:lnTo>
                        <a:lnTo>
                          <a:pt x="14" y="16"/>
                        </a:lnTo>
                        <a:lnTo>
                          <a:pt x="12" y="18"/>
                        </a:lnTo>
                        <a:lnTo>
                          <a:pt x="12" y="22"/>
                        </a:lnTo>
                        <a:lnTo>
                          <a:pt x="20" y="32"/>
                        </a:lnTo>
                        <a:lnTo>
                          <a:pt x="16" y="32"/>
                        </a:lnTo>
                        <a:lnTo>
                          <a:pt x="14" y="30"/>
                        </a:lnTo>
                        <a:lnTo>
                          <a:pt x="12" y="28"/>
                        </a:lnTo>
                        <a:lnTo>
                          <a:pt x="8" y="28"/>
                        </a:lnTo>
                        <a:lnTo>
                          <a:pt x="6" y="28"/>
                        </a:lnTo>
                        <a:lnTo>
                          <a:pt x="4" y="30"/>
                        </a:lnTo>
                        <a:lnTo>
                          <a:pt x="4" y="34"/>
                        </a:lnTo>
                        <a:lnTo>
                          <a:pt x="4" y="38"/>
                        </a:lnTo>
                        <a:lnTo>
                          <a:pt x="6" y="42"/>
                        </a:lnTo>
                        <a:lnTo>
                          <a:pt x="2" y="40"/>
                        </a:lnTo>
                        <a:lnTo>
                          <a:pt x="2" y="34"/>
                        </a:lnTo>
                        <a:lnTo>
                          <a:pt x="2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8" name="îŝḷiḑe"/>
                  <p:cNvSpPr/>
                  <p:nvPr/>
                </p:nvSpPr>
                <p:spPr bwMode="auto">
                  <a:xfrm>
                    <a:off x="7881799" y="3953137"/>
                    <a:ext cx="28921" cy="26620"/>
                  </a:xfrm>
                  <a:custGeom>
                    <a:avLst/>
                    <a:gdLst>
                      <a:gd name="T0" fmla="*/ 2147483647 w 18"/>
                      <a:gd name="T1" fmla="*/ 2147483647 h 16"/>
                      <a:gd name="T2" fmla="*/ 2147483647 w 18"/>
                      <a:gd name="T3" fmla="*/ 2147483647 h 16"/>
                      <a:gd name="T4" fmla="*/ 2147483647 w 18"/>
                      <a:gd name="T5" fmla="*/ 2147483647 h 16"/>
                      <a:gd name="T6" fmla="*/ 2147483647 w 18"/>
                      <a:gd name="T7" fmla="*/ 2147483647 h 16"/>
                      <a:gd name="T8" fmla="*/ 2147483647 w 18"/>
                      <a:gd name="T9" fmla="*/ 2147483647 h 16"/>
                      <a:gd name="T10" fmla="*/ 2147483647 w 18"/>
                      <a:gd name="T11" fmla="*/ 2147483647 h 16"/>
                      <a:gd name="T12" fmla="*/ 2147483647 w 18"/>
                      <a:gd name="T13" fmla="*/ 2147483647 h 16"/>
                      <a:gd name="T14" fmla="*/ 0 w 18"/>
                      <a:gd name="T15" fmla="*/ 2147483647 h 16"/>
                      <a:gd name="T16" fmla="*/ 0 w 18"/>
                      <a:gd name="T17" fmla="*/ 2147483647 h 16"/>
                      <a:gd name="T18" fmla="*/ 2147483647 w 18"/>
                      <a:gd name="T19" fmla="*/ 0 h 16"/>
                      <a:gd name="T20" fmla="*/ 2147483647 w 18"/>
                      <a:gd name="T21" fmla="*/ 2147483647 h 16"/>
                      <a:gd name="T22" fmla="*/ 2147483647 w 18"/>
                      <a:gd name="T23" fmla="*/ 2147483647 h 1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8"/>
                      <a:gd name="T37" fmla="*/ 0 h 16"/>
                      <a:gd name="T38" fmla="*/ 18 w 18"/>
                      <a:gd name="T39" fmla="*/ 16 h 1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8" h="16">
                        <a:moveTo>
                          <a:pt x="16" y="4"/>
                        </a:moveTo>
                        <a:lnTo>
                          <a:pt x="18" y="6"/>
                        </a:lnTo>
                        <a:lnTo>
                          <a:pt x="18" y="10"/>
                        </a:lnTo>
                        <a:lnTo>
                          <a:pt x="18" y="12"/>
                        </a:lnTo>
                        <a:lnTo>
                          <a:pt x="16" y="14"/>
                        </a:lnTo>
                        <a:lnTo>
                          <a:pt x="10" y="16"/>
                        </a:lnTo>
                        <a:lnTo>
                          <a:pt x="2" y="12"/>
                        </a:lnTo>
                        <a:lnTo>
                          <a:pt x="0" y="8"/>
                        </a:lnTo>
                        <a:lnTo>
                          <a:pt x="0" y="4"/>
                        </a:lnTo>
                        <a:lnTo>
                          <a:pt x="10" y="0"/>
                        </a:lnTo>
                        <a:lnTo>
                          <a:pt x="18" y="4"/>
                        </a:lnTo>
                        <a:lnTo>
                          <a:pt x="1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59" name="îśliḍè"/>
                  <p:cNvSpPr/>
                  <p:nvPr/>
                </p:nvSpPr>
                <p:spPr bwMode="auto">
                  <a:xfrm>
                    <a:off x="7587074" y="4104452"/>
                    <a:ext cx="88142" cy="26620"/>
                  </a:xfrm>
                  <a:custGeom>
                    <a:avLst/>
                    <a:gdLst>
                      <a:gd name="T0" fmla="*/ 2147483647 w 50"/>
                      <a:gd name="T1" fmla="*/ 2147483647 h 16"/>
                      <a:gd name="T2" fmla="*/ 2147483647 w 50"/>
                      <a:gd name="T3" fmla="*/ 2147483647 h 16"/>
                      <a:gd name="T4" fmla="*/ 2147483647 w 50"/>
                      <a:gd name="T5" fmla="*/ 2147483647 h 16"/>
                      <a:gd name="T6" fmla="*/ 2147483647 w 50"/>
                      <a:gd name="T7" fmla="*/ 2147483647 h 16"/>
                      <a:gd name="T8" fmla="*/ 2147483647 w 50"/>
                      <a:gd name="T9" fmla="*/ 2147483647 h 16"/>
                      <a:gd name="T10" fmla="*/ 2147483647 w 50"/>
                      <a:gd name="T11" fmla="*/ 2147483647 h 16"/>
                      <a:gd name="T12" fmla="*/ 2147483647 w 50"/>
                      <a:gd name="T13" fmla="*/ 2147483647 h 16"/>
                      <a:gd name="T14" fmla="*/ 2147483647 w 50"/>
                      <a:gd name="T15" fmla="*/ 2147483647 h 16"/>
                      <a:gd name="T16" fmla="*/ 2147483647 w 50"/>
                      <a:gd name="T17" fmla="*/ 2147483647 h 16"/>
                      <a:gd name="T18" fmla="*/ 2147483647 w 50"/>
                      <a:gd name="T19" fmla="*/ 2147483647 h 16"/>
                      <a:gd name="T20" fmla="*/ 2147483647 w 50"/>
                      <a:gd name="T21" fmla="*/ 2147483647 h 16"/>
                      <a:gd name="T22" fmla="*/ 2147483647 w 50"/>
                      <a:gd name="T23" fmla="*/ 2147483647 h 16"/>
                      <a:gd name="T24" fmla="*/ 2147483647 w 50"/>
                      <a:gd name="T25" fmla="*/ 2147483647 h 16"/>
                      <a:gd name="T26" fmla="*/ 0 w 50"/>
                      <a:gd name="T27" fmla="*/ 2147483647 h 16"/>
                      <a:gd name="T28" fmla="*/ 2147483647 w 50"/>
                      <a:gd name="T29" fmla="*/ 2147483647 h 16"/>
                      <a:gd name="T30" fmla="*/ 2147483647 w 50"/>
                      <a:gd name="T31" fmla="*/ 2147483647 h 16"/>
                      <a:gd name="T32" fmla="*/ 2147483647 w 50"/>
                      <a:gd name="T33" fmla="*/ 2147483647 h 16"/>
                      <a:gd name="T34" fmla="*/ 2147483647 w 50"/>
                      <a:gd name="T35" fmla="*/ 2147483647 h 16"/>
                      <a:gd name="T36" fmla="*/ 2147483647 w 50"/>
                      <a:gd name="T37" fmla="*/ 2147483647 h 16"/>
                      <a:gd name="T38" fmla="*/ 2147483647 w 50"/>
                      <a:gd name="T39" fmla="*/ 2147483647 h 16"/>
                      <a:gd name="T40" fmla="*/ 2147483647 w 50"/>
                      <a:gd name="T41" fmla="*/ 2147483647 h 16"/>
                      <a:gd name="T42" fmla="*/ 2147483647 w 50"/>
                      <a:gd name="T43" fmla="*/ 2147483647 h 16"/>
                      <a:gd name="T44" fmla="*/ 2147483647 w 50"/>
                      <a:gd name="T45" fmla="*/ 2147483647 h 16"/>
                      <a:gd name="T46" fmla="*/ 2147483647 w 50"/>
                      <a:gd name="T47" fmla="*/ 2147483647 h 16"/>
                      <a:gd name="T48" fmla="*/ 2147483647 w 50"/>
                      <a:gd name="T49" fmla="*/ 0 h 16"/>
                      <a:gd name="T50" fmla="*/ 2147483647 w 50"/>
                      <a:gd name="T51" fmla="*/ 2147483647 h 16"/>
                      <a:gd name="T52" fmla="*/ 2147483647 w 50"/>
                      <a:gd name="T53" fmla="*/ 2147483647 h 16"/>
                      <a:gd name="T54" fmla="*/ 2147483647 w 50"/>
                      <a:gd name="T55" fmla="*/ 2147483647 h 1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50"/>
                      <a:gd name="T85" fmla="*/ 0 h 16"/>
                      <a:gd name="T86" fmla="*/ 50 w 50"/>
                      <a:gd name="T87" fmla="*/ 16 h 1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50" h="16">
                        <a:moveTo>
                          <a:pt x="50" y="12"/>
                        </a:moveTo>
                        <a:lnTo>
                          <a:pt x="48" y="12"/>
                        </a:lnTo>
                        <a:lnTo>
                          <a:pt x="42" y="12"/>
                        </a:lnTo>
                        <a:lnTo>
                          <a:pt x="38" y="10"/>
                        </a:lnTo>
                        <a:lnTo>
                          <a:pt x="34" y="14"/>
                        </a:lnTo>
                        <a:lnTo>
                          <a:pt x="30" y="16"/>
                        </a:lnTo>
                        <a:lnTo>
                          <a:pt x="20" y="16"/>
                        </a:lnTo>
                        <a:lnTo>
                          <a:pt x="16" y="16"/>
                        </a:lnTo>
                        <a:lnTo>
                          <a:pt x="14" y="14"/>
                        </a:lnTo>
                        <a:lnTo>
                          <a:pt x="12" y="10"/>
                        </a:lnTo>
                        <a:lnTo>
                          <a:pt x="8" y="12"/>
                        </a:lnTo>
                        <a:lnTo>
                          <a:pt x="6" y="14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2" y="6"/>
                        </a:lnTo>
                        <a:lnTo>
                          <a:pt x="6" y="4"/>
                        </a:lnTo>
                        <a:lnTo>
                          <a:pt x="10" y="2"/>
                        </a:lnTo>
                        <a:lnTo>
                          <a:pt x="14" y="2"/>
                        </a:lnTo>
                        <a:lnTo>
                          <a:pt x="14" y="6"/>
                        </a:lnTo>
                        <a:lnTo>
                          <a:pt x="32" y="10"/>
                        </a:lnTo>
                        <a:lnTo>
                          <a:pt x="38" y="10"/>
                        </a:lnTo>
                        <a:lnTo>
                          <a:pt x="34" y="6"/>
                        </a:lnTo>
                        <a:lnTo>
                          <a:pt x="32" y="4"/>
                        </a:lnTo>
                        <a:lnTo>
                          <a:pt x="34" y="2"/>
                        </a:lnTo>
                        <a:lnTo>
                          <a:pt x="38" y="0"/>
                        </a:lnTo>
                        <a:lnTo>
                          <a:pt x="42" y="4"/>
                        </a:lnTo>
                        <a:lnTo>
                          <a:pt x="50" y="8"/>
                        </a:lnTo>
                        <a:lnTo>
                          <a:pt x="5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0" name="îṡḻïdè"/>
                  <p:cNvSpPr/>
                  <p:nvPr/>
                </p:nvSpPr>
                <p:spPr bwMode="auto">
                  <a:xfrm>
                    <a:off x="7759226" y="3556637"/>
                    <a:ext cx="132212" cy="128898"/>
                  </a:xfrm>
                  <a:custGeom>
                    <a:avLst/>
                    <a:gdLst>
                      <a:gd name="T0" fmla="*/ 2147483647 w 76"/>
                      <a:gd name="T1" fmla="*/ 2147483647 h 78"/>
                      <a:gd name="T2" fmla="*/ 2147483647 w 76"/>
                      <a:gd name="T3" fmla="*/ 2147483647 h 78"/>
                      <a:gd name="T4" fmla="*/ 2147483647 w 76"/>
                      <a:gd name="T5" fmla="*/ 2147483647 h 78"/>
                      <a:gd name="T6" fmla="*/ 2147483647 w 76"/>
                      <a:gd name="T7" fmla="*/ 2147483647 h 78"/>
                      <a:gd name="T8" fmla="*/ 2147483647 w 76"/>
                      <a:gd name="T9" fmla="*/ 2147483647 h 78"/>
                      <a:gd name="T10" fmla="*/ 2147483647 w 76"/>
                      <a:gd name="T11" fmla="*/ 2147483647 h 78"/>
                      <a:gd name="T12" fmla="*/ 2147483647 w 76"/>
                      <a:gd name="T13" fmla="*/ 2147483647 h 78"/>
                      <a:gd name="T14" fmla="*/ 2147483647 w 76"/>
                      <a:gd name="T15" fmla="*/ 2147483647 h 78"/>
                      <a:gd name="T16" fmla="*/ 2147483647 w 76"/>
                      <a:gd name="T17" fmla="*/ 2147483647 h 78"/>
                      <a:gd name="T18" fmla="*/ 2147483647 w 76"/>
                      <a:gd name="T19" fmla="*/ 2147483647 h 78"/>
                      <a:gd name="T20" fmla="*/ 2147483647 w 76"/>
                      <a:gd name="T21" fmla="*/ 2147483647 h 78"/>
                      <a:gd name="T22" fmla="*/ 2147483647 w 76"/>
                      <a:gd name="T23" fmla="*/ 2147483647 h 78"/>
                      <a:gd name="T24" fmla="*/ 2147483647 w 76"/>
                      <a:gd name="T25" fmla="*/ 2147483647 h 78"/>
                      <a:gd name="T26" fmla="*/ 2147483647 w 76"/>
                      <a:gd name="T27" fmla="*/ 2147483647 h 78"/>
                      <a:gd name="T28" fmla="*/ 2147483647 w 76"/>
                      <a:gd name="T29" fmla="*/ 2147483647 h 78"/>
                      <a:gd name="T30" fmla="*/ 2147483647 w 76"/>
                      <a:gd name="T31" fmla="*/ 2147483647 h 78"/>
                      <a:gd name="T32" fmla="*/ 0 w 76"/>
                      <a:gd name="T33" fmla="*/ 2147483647 h 78"/>
                      <a:gd name="T34" fmla="*/ 2147483647 w 76"/>
                      <a:gd name="T35" fmla="*/ 2147483647 h 78"/>
                      <a:gd name="T36" fmla="*/ 0 w 76"/>
                      <a:gd name="T37" fmla="*/ 2147483647 h 78"/>
                      <a:gd name="T38" fmla="*/ 2147483647 w 76"/>
                      <a:gd name="T39" fmla="*/ 2147483647 h 78"/>
                      <a:gd name="T40" fmla="*/ 2147483647 w 76"/>
                      <a:gd name="T41" fmla="*/ 2147483647 h 78"/>
                      <a:gd name="T42" fmla="*/ 2147483647 w 76"/>
                      <a:gd name="T43" fmla="*/ 2147483647 h 78"/>
                      <a:gd name="T44" fmla="*/ 2147483647 w 76"/>
                      <a:gd name="T45" fmla="*/ 2147483647 h 78"/>
                      <a:gd name="T46" fmla="*/ 2147483647 w 76"/>
                      <a:gd name="T47" fmla="*/ 2147483647 h 78"/>
                      <a:gd name="T48" fmla="*/ 2147483647 w 76"/>
                      <a:gd name="T49" fmla="*/ 2147483647 h 78"/>
                      <a:gd name="T50" fmla="*/ 2147483647 w 76"/>
                      <a:gd name="T51" fmla="*/ 2147483647 h 78"/>
                      <a:gd name="T52" fmla="*/ 2147483647 w 76"/>
                      <a:gd name="T53" fmla="*/ 2147483647 h 78"/>
                      <a:gd name="T54" fmla="*/ 2147483647 w 76"/>
                      <a:gd name="T55" fmla="*/ 2147483647 h 78"/>
                      <a:gd name="T56" fmla="*/ 2147483647 w 76"/>
                      <a:gd name="T57" fmla="*/ 0 h 78"/>
                      <a:gd name="T58" fmla="*/ 2147483647 w 76"/>
                      <a:gd name="T59" fmla="*/ 2147483647 h 78"/>
                      <a:gd name="T60" fmla="*/ 2147483647 w 76"/>
                      <a:gd name="T61" fmla="*/ 2147483647 h 78"/>
                      <a:gd name="T62" fmla="*/ 2147483647 w 76"/>
                      <a:gd name="T63" fmla="*/ 2147483647 h 78"/>
                      <a:gd name="T64" fmla="*/ 2147483647 w 76"/>
                      <a:gd name="T65" fmla="*/ 2147483647 h 78"/>
                      <a:gd name="T66" fmla="*/ 2147483647 w 76"/>
                      <a:gd name="T67" fmla="*/ 2147483647 h 78"/>
                      <a:gd name="T68" fmla="*/ 2147483647 w 76"/>
                      <a:gd name="T69" fmla="*/ 2147483647 h 78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6"/>
                      <a:gd name="T106" fmla="*/ 0 h 78"/>
                      <a:gd name="T107" fmla="*/ 76 w 76"/>
                      <a:gd name="T108" fmla="*/ 78 h 78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6" h="78">
                        <a:moveTo>
                          <a:pt x="64" y="56"/>
                        </a:moveTo>
                        <a:lnTo>
                          <a:pt x="60" y="52"/>
                        </a:lnTo>
                        <a:lnTo>
                          <a:pt x="56" y="54"/>
                        </a:lnTo>
                        <a:lnTo>
                          <a:pt x="54" y="58"/>
                        </a:lnTo>
                        <a:lnTo>
                          <a:pt x="56" y="62"/>
                        </a:lnTo>
                        <a:lnTo>
                          <a:pt x="58" y="64"/>
                        </a:lnTo>
                        <a:lnTo>
                          <a:pt x="60" y="68"/>
                        </a:lnTo>
                        <a:lnTo>
                          <a:pt x="62" y="72"/>
                        </a:lnTo>
                        <a:lnTo>
                          <a:pt x="60" y="78"/>
                        </a:lnTo>
                        <a:lnTo>
                          <a:pt x="58" y="78"/>
                        </a:lnTo>
                        <a:lnTo>
                          <a:pt x="54" y="78"/>
                        </a:lnTo>
                        <a:lnTo>
                          <a:pt x="52" y="78"/>
                        </a:lnTo>
                        <a:lnTo>
                          <a:pt x="52" y="74"/>
                        </a:lnTo>
                        <a:lnTo>
                          <a:pt x="48" y="76"/>
                        </a:lnTo>
                        <a:lnTo>
                          <a:pt x="46" y="76"/>
                        </a:lnTo>
                        <a:lnTo>
                          <a:pt x="42" y="74"/>
                        </a:lnTo>
                        <a:lnTo>
                          <a:pt x="36" y="70"/>
                        </a:lnTo>
                        <a:lnTo>
                          <a:pt x="34" y="62"/>
                        </a:lnTo>
                        <a:lnTo>
                          <a:pt x="32" y="54"/>
                        </a:lnTo>
                        <a:lnTo>
                          <a:pt x="34" y="52"/>
                        </a:lnTo>
                        <a:lnTo>
                          <a:pt x="36" y="50"/>
                        </a:lnTo>
                        <a:lnTo>
                          <a:pt x="32" y="44"/>
                        </a:lnTo>
                        <a:lnTo>
                          <a:pt x="24" y="44"/>
                        </a:lnTo>
                        <a:lnTo>
                          <a:pt x="24" y="48"/>
                        </a:lnTo>
                        <a:lnTo>
                          <a:pt x="20" y="48"/>
                        </a:lnTo>
                        <a:lnTo>
                          <a:pt x="18" y="46"/>
                        </a:lnTo>
                        <a:lnTo>
                          <a:pt x="16" y="48"/>
                        </a:lnTo>
                        <a:lnTo>
                          <a:pt x="12" y="44"/>
                        </a:lnTo>
                        <a:lnTo>
                          <a:pt x="10" y="50"/>
                        </a:lnTo>
                        <a:lnTo>
                          <a:pt x="8" y="56"/>
                        </a:lnTo>
                        <a:lnTo>
                          <a:pt x="6" y="64"/>
                        </a:lnTo>
                        <a:lnTo>
                          <a:pt x="4" y="66"/>
                        </a:lnTo>
                        <a:lnTo>
                          <a:pt x="2" y="68"/>
                        </a:lnTo>
                        <a:lnTo>
                          <a:pt x="0" y="66"/>
                        </a:lnTo>
                        <a:lnTo>
                          <a:pt x="0" y="62"/>
                        </a:lnTo>
                        <a:lnTo>
                          <a:pt x="2" y="54"/>
                        </a:lnTo>
                        <a:lnTo>
                          <a:pt x="0" y="50"/>
                        </a:lnTo>
                        <a:lnTo>
                          <a:pt x="0" y="42"/>
                        </a:lnTo>
                        <a:lnTo>
                          <a:pt x="2" y="34"/>
                        </a:lnTo>
                        <a:lnTo>
                          <a:pt x="6" y="34"/>
                        </a:lnTo>
                        <a:lnTo>
                          <a:pt x="10" y="32"/>
                        </a:lnTo>
                        <a:lnTo>
                          <a:pt x="14" y="28"/>
                        </a:lnTo>
                        <a:lnTo>
                          <a:pt x="16" y="24"/>
                        </a:lnTo>
                        <a:lnTo>
                          <a:pt x="18" y="24"/>
                        </a:lnTo>
                        <a:lnTo>
                          <a:pt x="20" y="22"/>
                        </a:lnTo>
                        <a:lnTo>
                          <a:pt x="26" y="24"/>
                        </a:lnTo>
                        <a:lnTo>
                          <a:pt x="28" y="26"/>
                        </a:lnTo>
                        <a:lnTo>
                          <a:pt x="30" y="28"/>
                        </a:lnTo>
                        <a:lnTo>
                          <a:pt x="32" y="30"/>
                        </a:lnTo>
                        <a:lnTo>
                          <a:pt x="36" y="30"/>
                        </a:lnTo>
                        <a:lnTo>
                          <a:pt x="36" y="26"/>
                        </a:lnTo>
                        <a:lnTo>
                          <a:pt x="40" y="24"/>
                        </a:lnTo>
                        <a:lnTo>
                          <a:pt x="42" y="20"/>
                        </a:lnTo>
                        <a:lnTo>
                          <a:pt x="44" y="18"/>
                        </a:lnTo>
                        <a:lnTo>
                          <a:pt x="48" y="16"/>
                        </a:lnTo>
                        <a:lnTo>
                          <a:pt x="52" y="14"/>
                        </a:lnTo>
                        <a:lnTo>
                          <a:pt x="52" y="6"/>
                        </a:lnTo>
                        <a:lnTo>
                          <a:pt x="54" y="0"/>
                        </a:lnTo>
                        <a:lnTo>
                          <a:pt x="58" y="2"/>
                        </a:lnTo>
                        <a:lnTo>
                          <a:pt x="62" y="6"/>
                        </a:lnTo>
                        <a:lnTo>
                          <a:pt x="68" y="14"/>
                        </a:lnTo>
                        <a:lnTo>
                          <a:pt x="70" y="26"/>
                        </a:lnTo>
                        <a:lnTo>
                          <a:pt x="76" y="50"/>
                        </a:lnTo>
                        <a:lnTo>
                          <a:pt x="74" y="52"/>
                        </a:lnTo>
                        <a:lnTo>
                          <a:pt x="72" y="56"/>
                        </a:lnTo>
                        <a:lnTo>
                          <a:pt x="70" y="62"/>
                        </a:lnTo>
                        <a:lnTo>
                          <a:pt x="70" y="68"/>
                        </a:lnTo>
                        <a:lnTo>
                          <a:pt x="68" y="66"/>
                        </a:lnTo>
                        <a:lnTo>
                          <a:pt x="66" y="60"/>
                        </a:lnTo>
                        <a:lnTo>
                          <a:pt x="62" y="52"/>
                        </a:lnTo>
                        <a:lnTo>
                          <a:pt x="64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1" name="îšḷíḓe"/>
                  <p:cNvSpPr/>
                  <p:nvPr/>
                </p:nvSpPr>
                <p:spPr bwMode="auto">
                  <a:xfrm>
                    <a:off x="7622882" y="3527215"/>
                    <a:ext cx="68861" cy="70053"/>
                  </a:xfrm>
                  <a:custGeom>
                    <a:avLst/>
                    <a:gdLst>
                      <a:gd name="T0" fmla="*/ 2147483647 w 38"/>
                      <a:gd name="T1" fmla="*/ 2147483647 h 42"/>
                      <a:gd name="T2" fmla="*/ 0 w 38"/>
                      <a:gd name="T3" fmla="*/ 2147483647 h 42"/>
                      <a:gd name="T4" fmla="*/ 2147483647 w 38"/>
                      <a:gd name="T5" fmla="*/ 2147483647 h 42"/>
                      <a:gd name="T6" fmla="*/ 2147483647 w 38"/>
                      <a:gd name="T7" fmla="*/ 2147483647 h 42"/>
                      <a:gd name="T8" fmla="*/ 2147483647 w 38"/>
                      <a:gd name="T9" fmla="*/ 2147483647 h 42"/>
                      <a:gd name="T10" fmla="*/ 2147483647 w 38"/>
                      <a:gd name="T11" fmla="*/ 2147483647 h 42"/>
                      <a:gd name="T12" fmla="*/ 2147483647 w 38"/>
                      <a:gd name="T13" fmla="*/ 2147483647 h 42"/>
                      <a:gd name="T14" fmla="*/ 2147483647 w 38"/>
                      <a:gd name="T15" fmla="*/ 2147483647 h 42"/>
                      <a:gd name="T16" fmla="*/ 2147483647 w 38"/>
                      <a:gd name="T17" fmla="*/ 0 h 42"/>
                      <a:gd name="T18" fmla="*/ 2147483647 w 38"/>
                      <a:gd name="T19" fmla="*/ 2147483647 h 42"/>
                      <a:gd name="T20" fmla="*/ 2147483647 w 38"/>
                      <a:gd name="T21" fmla="*/ 2147483647 h 42"/>
                      <a:gd name="T22" fmla="*/ 2147483647 w 38"/>
                      <a:gd name="T23" fmla="*/ 2147483647 h 42"/>
                      <a:gd name="T24" fmla="*/ 2147483647 w 38"/>
                      <a:gd name="T25" fmla="*/ 2147483647 h 42"/>
                      <a:gd name="T26" fmla="*/ 2147483647 w 38"/>
                      <a:gd name="T27" fmla="*/ 2147483647 h 42"/>
                      <a:gd name="T28" fmla="*/ 2147483647 w 38"/>
                      <a:gd name="T29" fmla="*/ 2147483647 h 42"/>
                      <a:gd name="T30" fmla="*/ 2147483647 w 38"/>
                      <a:gd name="T31" fmla="*/ 2147483647 h 42"/>
                      <a:gd name="T32" fmla="*/ 2147483647 w 38"/>
                      <a:gd name="T33" fmla="*/ 2147483647 h 42"/>
                      <a:gd name="T34" fmla="*/ 2147483647 w 38"/>
                      <a:gd name="T35" fmla="*/ 2147483647 h 42"/>
                      <a:gd name="T36" fmla="*/ 2147483647 w 38"/>
                      <a:gd name="T37" fmla="*/ 2147483647 h 42"/>
                      <a:gd name="T38" fmla="*/ 2147483647 w 38"/>
                      <a:gd name="T39" fmla="*/ 2147483647 h 42"/>
                      <a:gd name="T40" fmla="*/ 2147483647 w 38"/>
                      <a:gd name="T41" fmla="*/ 2147483647 h 42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38"/>
                      <a:gd name="T64" fmla="*/ 0 h 42"/>
                      <a:gd name="T65" fmla="*/ 38 w 38"/>
                      <a:gd name="T66" fmla="*/ 42 h 42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38" h="42">
                        <a:moveTo>
                          <a:pt x="4" y="42"/>
                        </a:moveTo>
                        <a:lnTo>
                          <a:pt x="0" y="42"/>
                        </a:lnTo>
                        <a:lnTo>
                          <a:pt x="2" y="38"/>
                        </a:lnTo>
                        <a:lnTo>
                          <a:pt x="6" y="34"/>
                        </a:lnTo>
                        <a:lnTo>
                          <a:pt x="14" y="24"/>
                        </a:lnTo>
                        <a:lnTo>
                          <a:pt x="24" y="16"/>
                        </a:lnTo>
                        <a:lnTo>
                          <a:pt x="30" y="8"/>
                        </a:lnTo>
                        <a:lnTo>
                          <a:pt x="32" y="4"/>
                        </a:lnTo>
                        <a:lnTo>
                          <a:pt x="34" y="0"/>
                        </a:lnTo>
                        <a:lnTo>
                          <a:pt x="34" y="4"/>
                        </a:lnTo>
                        <a:lnTo>
                          <a:pt x="36" y="6"/>
                        </a:lnTo>
                        <a:lnTo>
                          <a:pt x="38" y="10"/>
                        </a:lnTo>
                        <a:lnTo>
                          <a:pt x="36" y="12"/>
                        </a:lnTo>
                        <a:lnTo>
                          <a:pt x="32" y="14"/>
                        </a:lnTo>
                        <a:lnTo>
                          <a:pt x="32" y="16"/>
                        </a:lnTo>
                        <a:lnTo>
                          <a:pt x="30" y="18"/>
                        </a:lnTo>
                        <a:lnTo>
                          <a:pt x="22" y="18"/>
                        </a:lnTo>
                        <a:lnTo>
                          <a:pt x="20" y="28"/>
                        </a:lnTo>
                        <a:lnTo>
                          <a:pt x="14" y="36"/>
                        </a:lnTo>
                        <a:lnTo>
                          <a:pt x="10" y="40"/>
                        </a:lnTo>
                        <a:lnTo>
                          <a:pt x="4" y="4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2" name="ïS1ïḓé"/>
                  <p:cNvSpPr/>
                  <p:nvPr/>
                </p:nvSpPr>
                <p:spPr bwMode="auto">
                  <a:xfrm>
                    <a:off x="7675216" y="3294640"/>
                    <a:ext cx="128081" cy="180736"/>
                  </a:xfrm>
                  <a:custGeom>
                    <a:avLst/>
                    <a:gdLst>
                      <a:gd name="T0" fmla="*/ 2147483647 w 74"/>
                      <a:gd name="T1" fmla="*/ 2147483647 h 110"/>
                      <a:gd name="T2" fmla="*/ 2147483647 w 74"/>
                      <a:gd name="T3" fmla="*/ 2147483647 h 110"/>
                      <a:gd name="T4" fmla="*/ 2147483647 w 74"/>
                      <a:gd name="T5" fmla="*/ 2147483647 h 110"/>
                      <a:gd name="T6" fmla="*/ 2147483647 w 74"/>
                      <a:gd name="T7" fmla="*/ 0 h 110"/>
                      <a:gd name="T8" fmla="*/ 2147483647 w 74"/>
                      <a:gd name="T9" fmla="*/ 2147483647 h 110"/>
                      <a:gd name="T10" fmla="*/ 2147483647 w 74"/>
                      <a:gd name="T11" fmla="*/ 2147483647 h 110"/>
                      <a:gd name="T12" fmla="*/ 2147483647 w 74"/>
                      <a:gd name="T13" fmla="*/ 2147483647 h 110"/>
                      <a:gd name="T14" fmla="*/ 2147483647 w 74"/>
                      <a:gd name="T15" fmla="*/ 2147483647 h 110"/>
                      <a:gd name="T16" fmla="*/ 2147483647 w 74"/>
                      <a:gd name="T17" fmla="*/ 2147483647 h 110"/>
                      <a:gd name="T18" fmla="*/ 2147483647 w 74"/>
                      <a:gd name="T19" fmla="*/ 2147483647 h 110"/>
                      <a:gd name="T20" fmla="*/ 2147483647 w 74"/>
                      <a:gd name="T21" fmla="*/ 2147483647 h 110"/>
                      <a:gd name="T22" fmla="*/ 2147483647 w 74"/>
                      <a:gd name="T23" fmla="*/ 2147483647 h 110"/>
                      <a:gd name="T24" fmla="*/ 2147483647 w 74"/>
                      <a:gd name="T25" fmla="*/ 2147483647 h 110"/>
                      <a:gd name="T26" fmla="*/ 2147483647 w 74"/>
                      <a:gd name="T27" fmla="*/ 2147483647 h 110"/>
                      <a:gd name="T28" fmla="*/ 2147483647 w 74"/>
                      <a:gd name="T29" fmla="*/ 2147483647 h 110"/>
                      <a:gd name="T30" fmla="*/ 2147483647 w 74"/>
                      <a:gd name="T31" fmla="*/ 2147483647 h 110"/>
                      <a:gd name="T32" fmla="*/ 2147483647 w 74"/>
                      <a:gd name="T33" fmla="*/ 2147483647 h 110"/>
                      <a:gd name="T34" fmla="*/ 2147483647 w 74"/>
                      <a:gd name="T35" fmla="*/ 2147483647 h 110"/>
                      <a:gd name="T36" fmla="*/ 2147483647 w 74"/>
                      <a:gd name="T37" fmla="*/ 2147483647 h 110"/>
                      <a:gd name="T38" fmla="*/ 2147483647 w 74"/>
                      <a:gd name="T39" fmla="*/ 2147483647 h 110"/>
                      <a:gd name="T40" fmla="*/ 2147483647 w 74"/>
                      <a:gd name="T41" fmla="*/ 2147483647 h 110"/>
                      <a:gd name="T42" fmla="*/ 2147483647 w 74"/>
                      <a:gd name="T43" fmla="*/ 2147483647 h 110"/>
                      <a:gd name="T44" fmla="*/ 2147483647 w 74"/>
                      <a:gd name="T45" fmla="*/ 2147483647 h 110"/>
                      <a:gd name="T46" fmla="*/ 2147483647 w 74"/>
                      <a:gd name="T47" fmla="*/ 2147483647 h 110"/>
                      <a:gd name="T48" fmla="*/ 2147483647 w 74"/>
                      <a:gd name="T49" fmla="*/ 2147483647 h 110"/>
                      <a:gd name="T50" fmla="*/ 2147483647 w 74"/>
                      <a:gd name="T51" fmla="*/ 2147483647 h 110"/>
                      <a:gd name="T52" fmla="*/ 2147483647 w 74"/>
                      <a:gd name="T53" fmla="*/ 2147483647 h 110"/>
                      <a:gd name="T54" fmla="*/ 2147483647 w 74"/>
                      <a:gd name="T55" fmla="*/ 2147483647 h 110"/>
                      <a:gd name="T56" fmla="*/ 2147483647 w 74"/>
                      <a:gd name="T57" fmla="*/ 2147483647 h 110"/>
                      <a:gd name="T58" fmla="*/ 2147483647 w 74"/>
                      <a:gd name="T59" fmla="*/ 2147483647 h 110"/>
                      <a:gd name="T60" fmla="*/ 2147483647 w 74"/>
                      <a:gd name="T61" fmla="*/ 2147483647 h 110"/>
                      <a:gd name="T62" fmla="*/ 2147483647 w 74"/>
                      <a:gd name="T63" fmla="*/ 2147483647 h 110"/>
                      <a:gd name="T64" fmla="*/ 2147483647 w 74"/>
                      <a:gd name="T65" fmla="*/ 2147483647 h 110"/>
                      <a:gd name="T66" fmla="*/ 2147483647 w 74"/>
                      <a:gd name="T67" fmla="*/ 2147483647 h 110"/>
                      <a:gd name="T68" fmla="*/ 2147483647 w 74"/>
                      <a:gd name="T69" fmla="*/ 2147483647 h 110"/>
                      <a:gd name="T70" fmla="*/ 2147483647 w 74"/>
                      <a:gd name="T71" fmla="*/ 2147483647 h 110"/>
                      <a:gd name="T72" fmla="*/ 2147483647 w 74"/>
                      <a:gd name="T73" fmla="*/ 2147483647 h 110"/>
                      <a:gd name="T74" fmla="*/ 0 w 74"/>
                      <a:gd name="T75" fmla="*/ 2147483647 h 110"/>
                      <a:gd name="T76" fmla="*/ 2147483647 w 74"/>
                      <a:gd name="T77" fmla="*/ 2147483647 h 11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74"/>
                      <a:gd name="T118" fmla="*/ 0 h 110"/>
                      <a:gd name="T119" fmla="*/ 74 w 74"/>
                      <a:gd name="T120" fmla="*/ 110 h 11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74" h="110">
                        <a:moveTo>
                          <a:pt x="4" y="46"/>
                        </a:moveTo>
                        <a:lnTo>
                          <a:pt x="8" y="38"/>
                        </a:lnTo>
                        <a:lnTo>
                          <a:pt x="8" y="30"/>
                        </a:lnTo>
                        <a:lnTo>
                          <a:pt x="6" y="20"/>
                        </a:lnTo>
                        <a:lnTo>
                          <a:pt x="4" y="12"/>
                        </a:lnTo>
                        <a:lnTo>
                          <a:pt x="6" y="4"/>
                        </a:lnTo>
                        <a:lnTo>
                          <a:pt x="8" y="2"/>
                        </a:lnTo>
                        <a:lnTo>
                          <a:pt x="10" y="0"/>
                        </a:lnTo>
                        <a:lnTo>
                          <a:pt x="12" y="2"/>
                        </a:lnTo>
                        <a:lnTo>
                          <a:pt x="14" y="6"/>
                        </a:lnTo>
                        <a:lnTo>
                          <a:pt x="16" y="10"/>
                        </a:lnTo>
                        <a:lnTo>
                          <a:pt x="20" y="10"/>
                        </a:lnTo>
                        <a:lnTo>
                          <a:pt x="22" y="10"/>
                        </a:lnTo>
                        <a:lnTo>
                          <a:pt x="24" y="8"/>
                        </a:lnTo>
                        <a:lnTo>
                          <a:pt x="28" y="4"/>
                        </a:lnTo>
                        <a:lnTo>
                          <a:pt x="28" y="8"/>
                        </a:lnTo>
                        <a:lnTo>
                          <a:pt x="30" y="12"/>
                        </a:lnTo>
                        <a:lnTo>
                          <a:pt x="32" y="18"/>
                        </a:lnTo>
                        <a:lnTo>
                          <a:pt x="34" y="22"/>
                        </a:lnTo>
                        <a:lnTo>
                          <a:pt x="36" y="30"/>
                        </a:lnTo>
                        <a:lnTo>
                          <a:pt x="36" y="36"/>
                        </a:lnTo>
                        <a:lnTo>
                          <a:pt x="36" y="44"/>
                        </a:lnTo>
                        <a:lnTo>
                          <a:pt x="32" y="48"/>
                        </a:lnTo>
                        <a:lnTo>
                          <a:pt x="28" y="54"/>
                        </a:lnTo>
                        <a:lnTo>
                          <a:pt x="26" y="62"/>
                        </a:lnTo>
                        <a:lnTo>
                          <a:pt x="28" y="70"/>
                        </a:lnTo>
                        <a:lnTo>
                          <a:pt x="32" y="76"/>
                        </a:lnTo>
                        <a:lnTo>
                          <a:pt x="36" y="82"/>
                        </a:lnTo>
                        <a:lnTo>
                          <a:pt x="40" y="86"/>
                        </a:lnTo>
                        <a:lnTo>
                          <a:pt x="40" y="84"/>
                        </a:lnTo>
                        <a:lnTo>
                          <a:pt x="42" y="80"/>
                        </a:lnTo>
                        <a:lnTo>
                          <a:pt x="46" y="80"/>
                        </a:lnTo>
                        <a:lnTo>
                          <a:pt x="50" y="82"/>
                        </a:lnTo>
                        <a:lnTo>
                          <a:pt x="54" y="86"/>
                        </a:lnTo>
                        <a:lnTo>
                          <a:pt x="56" y="90"/>
                        </a:lnTo>
                        <a:lnTo>
                          <a:pt x="60" y="92"/>
                        </a:lnTo>
                        <a:lnTo>
                          <a:pt x="62" y="90"/>
                        </a:lnTo>
                        <a:lnTo>
                          <a:pt x="64" y="88"/>
                        </a:lnTo>
                        <a:lnTo>
                          <a:pt x="66" y="90"/>
                        </a:lnTo>
                        <a:lnTo>
                          <a:pt x="64" y="94"/>
                        </a:lnTo>
                        <a:lnTo>
                          <a:pt x="64" y="96"/>
                        </a:lnTo>
                        <a:lnTo>
                          <a:pt x="64" y="98"/>
                        </a:lnTo>
                        <a:lnTo>
                          <a:pt x="66" y="96"/>
                        </a:lnTo>
                        <a:lnTo>
                          <a:pt x="68" y="100"/>
                        </a:lnTo>
                        <a:lnTo>
                          <a:pt x="74" y="102"/>
                        </a:lnTo>
                        <a:lnTo>
                          <a:pt x="74" y="106"/>
                        </a:lnTo>
                        <a:lnTo>
                          <a:pt x="74" y="110"/>
                        </a:lnTo>
                        <a:lnTo>
                          <a:pt x="72" y="110"/>
                        </a:lnTo>
                        <a:lnTo>
                          <a:pt x="70" y="108"/>
                        </a:lnTo>
                        <a:lnTo>
                          <a:pt x="68" y="106"/>
                        </a:lnTo>
                        <a:lnTo>
                          <a:pt x="64" y="100"/>
                        </a:lnTo>
                        <a:lnTo>
                          <a:pt x="60" y="98"/>
                        </a:lnTo>
                        <a:lnTo>
                          <a:pt x="54" y="94"/>
                        </a:lnTo>
                        <a:lnTo>
                          <a:pt x="50" y="90"/>
                        </a:lnTo>
                        <a:lnTo>
                          <a:pt x="48" y="92"/>
                        </a:lnTo>
                        <a:lnTo>
                          <a:pt x="48" y="96"/>
                        </a:lnTo>
                        <a:lnTo>
                          <a:pt x="50" y="100"/>
                        </a:lnTo>
                        <a:lnTo>
                          <a:pt x="44" y="100"/>
                        </a:lnTo>
                        <a:lnTo>
                          <a:pt x="42" y="94"/>
                        </a:lnTo>
                        <a:lnTo>
                          <a:pt x="38" y="90"/>
                        </a:lnTo>
                        <a:lnTo>
                          <a:pt x="34" y="88"/>
                        </a:lnTo>
                        <a:lnTo>
                          <a:pt x="30" y="90"/>
                        </a:lnTo>
                        <a:lnTo>
                          <a:pt x="26" y="92"/>
                        </a:lnTo>
                        <a:lnTo>
                          <a:pt x="22" y="90"/>
                        </a:lnTo>
                        <a:lnTo>
                          <a:pt x="20" y="88"/>
                        </a:lnTo>
                        <a:lnTo>
                          <a:pt x="16" y="84"/>
                        </a:lnTo>
                        <a:lnTo>
                          <a:pt x="18" y="80"/>
                        </a:lnTo>
                        <a:lnTo>
                          <a:pt x="20" y="76"/>
                        </a:lnTo>
                        <a:lnTo>
                          <a:pt x="20" y="72"/>
                        </a:lnTo>
                        <a:lnTo>
                          <a:pt x="16" y="72"/>
                        </a:lnTo>
                        <a:lnTo>
                          <a:pt x="14" y="74"/>
                        </a:lnTo>
                        <a:lnTo>
                          <a:pt x="12" y="74"/>
                        </a:lnTo>
                        <a:lnTo>
                          <a:pt x="6" y="72"/>
                        </a:lnTo>
                        <a:lnTo>
                          <a:pt x="2" y="70"/>
                        </a:lnTo>
                        <a:lnTo>
                          <a:pt x="0" y="66"/>
                        </a:lnTo>
                        <a:lnTo>
                          <a:pt x="0" y="52"/>
                        </a:lnTo>
                        <a:lnTo>
                          <a:pt x="2" y="46"/>
                        </a:lnTo>
                        <a:lnTo>
                          <a:pt x="4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3" name="îślîďè"/>
                  <p:cNvSpPr/>
                  <p:nvPr/>
                </p:nvSpPr>
                <p:spPr bwMode="auto">
                  <a:xfrm>
                    <a:off x="7810183" y="3479580"/>
                    <a:ext cx="41317" cy="68651"/>
                  </a:xfrm>
                  <a:custGeom>
                    <a:avLst/>
                    <a:gdLst>
                      <a:gd name="T0" fmla="*/ 2147483647 w 24"/>
                      <a:gd name="T1" fmla="*/ 2147483647 h 42"/>
                      <a:gd name="T2" fmla="*/ 2147483647 w 24"/>
                      <a:gd name="T3" fmla="*/ 2147483647 h 42"/>
                      <a:gd name="T4" fmla="*/ 2147483647 w 24"/>
                      <a:gd name="T5" fmla="*/ 2147483647 h 42"/>
                      <a:gd name="T6" fmla="*/ 2147483647 w 24"/>
                      <a:gd name="T7" fmla="*/ 2147483647 h 42"/>
                      <a:gd name="T8" fmla="*/ 2147483647 w 24"/>
                      <a:gd name="T9" fmla="*/ 2147483647 h 42"/>
                      <a:gd name="T10" fmla="*/ 2147483647 w 24"/>
                      <a:gd name="T11" fmla="*/ 2147483647 h 42"/>
                      <a:gd name="T12" fmla="*/ 2147483647 w 24"/>
                      <a:gd name="T13" fmla="*/ 2147483647 h 42"/>
                      <a:gd name="T14" fmla="*/ 2147483647 w 24"/>
                      <a:gd name="T15" fmla="*/ 2147483647 h 42"/>
                      <a:gd name="T16" fmla="*/ 2147483647 w 24"/>
                      <a:gd name="T17" fmla="*/ 2147483647 h 42"/>
                      <a:gd name="T18" fmla="*/ 2147483647 w 24"/>
                      <a:gd name="T19" fmla="*/ 2147483647 h 42"/>
                      <a:gd name="T20" fmla="*/ 2147483647 w 24"/>
                      <a:gd name="T21" fmla="*/ 2147483647 h 42"/>
                      <a:gd name="T22" fmla="*/ 2147483647 w 24"/>
                      <a:gd name="T23" fmla="*/ 2147483647 h 42"/>
                      <a:gd name="T24" fmla="*/ 2147483647 w 24"/>
                      <a:gd name="T25" fmla="*/ 2147483647 h 42"/>
                      <a:gd name="T26" fmla="*/ 2147483647 w 24"/>
                      <a:gd name="T27" fmla="*/ 2147483647 h 42"/>
                      <a:gd name="T28" fmla="*/ 2147483647 w 24"/>
                      <a:gd name="T29" fmla="*/ 2147483647 h 42"/>
                      <a:gd name="T30" fmla="*/ 2147483647 w 24"/>
                      <a:gd name="T31" fmla="*/ 2147483647 h 42"/>
                      <a:gd name="T32" fmla="*/ 2147483647 w 24"/>
                      <a:gd name="T33" fmla="*/ 2147483647 h 42"/>
                      <a:gd name="T34" fmla="*/ 2147483647 w 24"/>
                      <a:gd name="T35" fmla="*/ 2147483647 h 42"/>
                      <a:gd name="T36" fmla="*/ 2147483647 w 24"/>
                      <a:gd name="T37" fmla="*/ 2147483647 h 42"/>
                      <a:gd name="T38" fmla="*/ 2147483647 w 24"/>
                      <a:gd name="T39" fmla="*/ 2147483647 h 42"/>
                      <a:gd name="T40" fmla="*/ 2147483647 w 24"/>
                      <a:gd name="T41" fmla="*/ 2147483647 h 42"/>
                      <a:gd name="T42" fmla="*/ 0 w 24"/>
                      <a:gd name="T43" fmla="*/ 2147483647 h 42"/>
                      <a:gd name="T44" fmla="*/ 2147483647 w 24"/>
                      <a:gd name="T45" fmla="*/ 0 h 42"/>
                      <a:gd name="T46" fmla="*/ 2147483647 w 24"/>
                      <a:gd name="T47" fmla="*/ 0 h 42"/>
                      <a:gd name="T48" fmla="*/ 2147483647 w 24"/>
                      <a:gd name="T49" fmla="*/ 2147483647 h 42"/>
                      <a:gd name="T50" fmla="*/ 2147483647 w 24"/>
                      <a:gd name="T51" fmla="*/ 2147483647 h 42"/>
                      <a:gd name="T52" fmla="*/ 2147483647 w 24"/>
                      <a:gd name="T53" fmla="*/ 2147483647 h 42"/>
                      <a:gd name="T54" fmla="*/ 2147483647 w 24"/>
                      <a:gd name="T55" fmla="*/ 2147483647 h 42"/>
                      <a:gd name="T56" fmla="*/ 2147483647 w 24"/>
                      <a:gd name="T57" fmla="*/ 2147483647 h 42"/>
                      <a:gd name="T58" fmla="*/ 2147483647 w 24"/>
                      <a:gd name="T59" fmla="*/ 2147483647 h 42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4"/>
                      <a:gd name="T91" fmla="*/ 0 h 42"/>
                      <a:gd name="T92" fmla="*/ 24 w 24"/>
                      <a:gd name="T93" fmla="*/ 42 h 42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4" h="42">
                        <a:moveTo>
                          <a:pt x="22" y="28"/>
                        </a:moveTo>
                        <a:lnTo>
                          <a:pt x="14" y="28"/>
                        </a:lnTo>
                        <a:lnTo>
                          <a:pt x="14" y="36"/>
                        </a:lnTo>
                        <a:lnTo>
                          <a:pt x="18" y="40"/>
                        </a:lnTo>
                        <a:lnTo>
                          <a:pt x="18" y="42"/>
                        </a:lnTo>
                        <a:lnTo>
                          <a:pt x="14" y="42"/>
                        </a:lnTo>
                        <a:lnTo>
                          <a:pt x="12" y="42"/>
                        </a:lnTo>
                        <a:lnTo>
                          <a:pt x="10" y="42"/>
                        </a:lnTo>
                        <a:lnTo>
                          <a:pt x="10" y="38"/>
                        </a:lnTo>
                        <a:lnTo>
                          <a:pt x="12" y="36"/>
                        </a:lnTo>
                        <a:lnTo>
                          <a:pt x="12" y="32"/>
                        </a:lnTo>
                        <a:lnTo>
                          <a:pt x="8" y="32"/>
                        </a:lnTo>
                        <a:lnTo>
                          <a:pt x="6" y="30"/>
                        </a:lnTo>
                        <a:lnTo>
                          <a:pt x="2" y="24"/>
                        </a:lnTo>
                        <a:lnTo>
                          <a:pt x="2" y="22"/>
                        </a:lnTo>
                        <a:lnTo>
                          <a:pt x="10" y="22"/>
                        </a:lnTo>
                        <a:lnTo>
                          <a:pt x="12" y="20"/>
                        </a:lnTo>
                        <a:lnTo>
                          <a:pt x="14" y="18"/>
                        </a:lnTo>
                        <a:lnTo>
                          <a:pt x="12" y="14"/>
                        </a:lnTo>
                        <a:lnTo>
                          <a:pt x="6" y="10"/>
                        </a:lnTo>
                        <a:lnTo>
                          <a:pt x="2" y="6"/>
                        </a:lnTo>
                        <a:lnTo>
                          <a:pt x="0" y="2"/>
                        </a:lnTo>
                        <a:lnTo>
                          <a:pt x="4" y="0"/>
                        </a:lnTo>
                        <a:lnTo>
                          <a:pt x="12" y="0"/>
                        </a:lnTo>
                        <a:lnTo>
                          <a:pt x="16" y="2"/>
                        </a:lnTo>
                        <a:lnTo>
                          <a:pt x="16" y="8"/>
                        </a:lnTo>
                        <a:lnTo>
                          <a:pt x="20" y="8"/>
                        </a:lnTo>
                        <a:lnTo>
                          <a:pt x="20" y="16"/>
                        </a:lnTo>
                        <a:lnTo>
                          <a:pt x="24" y="22"/>
                        </a:lnTo>
                        <a:lnTo>
                          <a:pt x="22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4" name="iṡḷîḓê"/>
                  <p:cNvSpPr/>
                  <p:nvPr/>
                </p:nvSpPr>
                <p:spPr bwMode="auto">
                  <a:xfrm>
                    <a:off x="7742699" y="3499195"/>
                    <a:ext cx="39939" cy="47636"/>
                  </a:xfrm>
                  <a:custGeom>
                    <a:avLst/>
                    <a:gdLst>
                      <a:gd name="T0" fmla="*/ 2147483647 w 22"/>
                      <a:gd name="T1" fmla="*/ 2147483647 h 28"/>
                      <a:gd name="T2" fmla="*/ 2147483647 w 22"/>
                      <a:gd name="T3" fmla="*/ 2147483647 h 28"/>
                      <a:gd name="T4" fmla="*/ 2147483647 w 22"/>
                      <a:gd name="T5" fmla="*/ 2147483647 h 28"/>
                      <a:gd name="T6" fmla="*/ 2147483647 w 22"/>
                      <a:gd name="T7" fmla="*/ 2147483647 h 28"/>
                      <a:gd name="T8" fmla="*/ 2147483647 w 22"/>
                      <a:gd name="T9" fmla="*/ 2147483647 h 28"/>
                      <a:gd name="T10" fmla="*/ 2147483647 w 22"/>
                      <a:gd name="T11" fmla="*/ 2147483647 h 28"/>
                      <a:gd name="T12" fmla="*/ 2147483647 w 22"/>
                      <a:gd name="T13" fmla="*/ 2147483647 h 28"/>
                      <a:gd name="T14" fmla="*/ 2147483647 w 22"/>
                      <a:gd name="T15" fmla="*/ 2147483647 h 28"/>
                      <a:gd name="T16" fmla="*/ 2147483647 w 22"/>
                      <a:gd name="T17" fmla="*/ 2147483647 h 28"/>
                      <a:gd name="T18" fmla="*/ 0 w 22"/>
                      <a:gd name="T19" fmla="*/ 2147483647 h 28"/>
                      <a:gd name="T20" fmla="*/ 2147483647 w 22"/>
                      <a:gd name="T21" fmla="*/ 2147483647 h 28"/>
                      <a:gd name="T22" fmla="*/ 2147483647 w 22"/>
                      <a:gd name="T23" fmla="*/ 0 h 28"/>
                      <a:gd name="T24" fmla="*/ 2147483647 w 22"/>
                      <a:gd name="T25" fmla="*/ 2147483647 h 28"/>
                      <a:gd name="T26" fmla="*/ 2147483647 w 22"/>
                      <a:gd name="T27" fmla="*/ 2147483647 h 2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2"/>
                      <a:gd name="T43" fmla="*/ 0 h 28"/>
                      <a:gd name="T44" fmla="*/ 22 w 22"/>
                      <a:gd name="T45" fmla="*/ 28 h 2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2" h="28">
                        <a:moveTo>
                          <a:pt x="10" y="4"/>
                        </a:moveTo>
                        <a:lnTo>
                          <a:pt x="12" y="4"/>
                        </a:lnTo>
                        <a:lnTo>
                          <a:pt x="14" y="4"/>
                        </a:lnTo>
                        <a:lnTo>
                          <a:pt x="20" y="6"/>
                        </a:lnTo>
                        <a:lnTo>
                          <a:pt x="22" y="10"/>
                        </a:lnTo>
                        <a:lnTo>
                          <a:pt x="20" y="16"/>
                        </a:lnTo>
                        <a:lnTo>
                          <a:pt x="14" y="22"/>
                        </a:lnTo>
                        <a:lnTo>
                          <a:pt x="2" y="28"/>
                        </a:lnTo>
                        <a:lnTo>
                          <a:pt x="2" y="14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4" y="0"/>
                        </a:lnTo>
                        <a:lnTo>
                          <a:pt x="8" y="4"/>
                        </a:lnTo>
                        <a:lnTo>
                          <a:pt x="10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5" name="ïşḷïďé"/>
                  <p:cNvSpPr/>
                  <p:nvPr/>
                </p:nvSpPr>
                <p:spPr bwMode="auto">
                  <a:xfrm>
                    <a:off x="8679207" y="4023190"/>
                    <a:ext cx="28921" cy="50438"/>
                  </a:xfrm>
                  <a:custGeom>
                    <a:avLst/>
                    <a:gdLst>
                      <a:gd name="T0" fmla="*/ 2147483647 w 16"/>
                      <a:gd name="T1" fmla="*/ 2147483647 h 30"/>
                      <a:gd name="T2" fmla="*/ 2147483647 w 16"/>
                      <a:gd name="T3" fmla="*/ 2147483647 h 30"/>
                      <a:gd name="T4" fmla="*/ 2147483647 w 16"/>
                      <a:gd name="T5" fmla="*/ 2147483647 h 30"/>
                      <a:gd name="T6" fmla="*/ 2147483647 w 16"/>
                      <a:gd name="T7" fmla="*/ 2147483647 h 30"/>
                      <a:gd name="T8" fmla="*/ 2147483647 w 16"/>
                      <a:gd name="T9" fmla="*/ 2147483647 h 30"/>
                      <a:gd name="T10" fmla="*/ 2147483647 w 16"/>
                      <a:gd name="T11" fmla="*/ 2147483647 h 30"/>
                      <a:gd name="T12" fmla="*/ 2147483647 w 16"/>
                      <a:gd name="T13" fmla="*/ 2147483647 h 30"/>
                      <a:gd name="T14" fmla="*/ 2147483647 w 16"/>
                      <a:gd name="T15" fmla="*/ 2147483647 h 30"/>
                      <a:gd name="T16" fmla="*/ 2147483647 w 16"/>
                      <a:gd name="T17" fmla="*/ 2147483647 h 30"/>
                      <a:gd name="T18" fmla="*/ 0 w 16"/>
                      <a:gd name="T19" fmla="*/ 2147483647 h 30"/>
                      <a:gd name="T20" fmla="*/ 0 w 16"/>
                      <a:gd name="T21" fmla="*/ 0 h 30"/>
                      <a:gd name="T22" fmla="*/ 2147483647 w 16"/>
                      <a:gd name="T23" fmla="*/ 2147483647 h 30"/>
                      <a:gd name="T24" fmla="*/ 2147483647 w 16"/>
                      <a:gd name="T25" fmla="*/ 2147483647 h 30"/>
                      <a:gd name="T26" fmla="*/ 2147483647 w 16"/>
                      <a:gd name="T27" fmla="*/ 2147483647 h 30"/>
                      <a:gd name="T28" fmla="*/ 2147483647 w 16"/>
                      <a:gd name="T29" fmla="*/ 2147483647 h 3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6"/>
                      <a:gd name="T46" fmla="*/ 0 h 30"/>
                      <a:gd name="T47" fmla="*/ 16 w 16"/>
                      <a:gd name="T48" fmla="*/ 30 h 3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6" h="30">
                        <a:moveTo>
                          <a:pt x="16" y="18"/>
                        </a:moveTo>
                        <a:lnTo>
                          <a:pt x="16" y="24"/>
                        </a:lnTo>
                        <a:lnTo>
                          <a:pt x="14" y="28"/>
                        </a:lnTo>
                        <a:lnTo>
                          <a:pt x="12" y="30"/>
                        </a:lnTo>
                        <a:lnTo>
                          <a:pt x="10" y="30"/>
                        </a:lnTo>
                        <a:lnTo>
                          <a:pt x="8" y="30"/>
                        </a:lnTo>
                        <a:lnTo>
                          <a:pt x="6" y="26"/>
                        </a:lnTo>
                        <a:lnTo>
                          <a:pt x="4" y="18"/>
                        </a:lnTo>
                        <a:lnTo>
                          <a:pt x="2" y="12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8" y="12"/>
                        </a:lnTo>
                        <a:lnTo>
                          <a:pt x="10" y="18"/>
                        </a:lnTo>
                        <a:lnTo>
                          <a:pt x="14" y="18"/>
                        </a:lnTo>
                        <a:lnTo>
                          <a:pt x="16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6" name="ïṩḻïḓé"/>
                  <p:cNvSpPr/>
                  <p:nvPr/>
                </p:nvSpPr>
                <p:spPr bwMode="auto">
                  <a:xfrm>
                    <a:off x="8776988" y="4091842"/>
                    <a:ext cx="38562" cy="29422"/>
                  </a:xfrm>
                  <a:custGeom>
                    <a:avLst/>
                    <a:gdLst>
                      <a:gd name="T0" fmla="*/ 2147483647 w 22"/>
                      <a:gd name="T1" fmla="*/ 2147483647 h 16"/>
                      <a:gd name="T2" fmla="*/ 2147483647 w 22"/>
                      <a:gd name="T3" fmla="*/ 2147483647 h 16"/>
                      <a:gd name="T4" fmla="*/ 2147483647 w 22"/>
                      <a:gd name="T5" fmla="*/ 2147483647 h 16"/>
                      <a:gd name="T6" fmla="*/ 2147483647 w 22"/>
                      <a:gd name="T7" fmla="*/ 2147483647 h 16"/>
                      <a:gd name="T8" fmla="*/ 2147483647 w 22"/>
                      <a:gd name="T9" fmla="*/ 2147483647 h 16"/>
                      <a:gd name="T10" fmla="*/ 0 w 22"/>
                      <a:gd name="T11" fmla="*/ 2147483647 h 16"/>
                      <a:gd name="T12" fmla="*/ 0 w 22"/>
                      <a:gd name="T13" fmla="*/ 0 h 16"/>
                      <a:gd name="T14" fmla="*/ 2147483647 w 22"/>
                      <a:gd name="T15" fmla="*/ 2147483647 h 16"/>
                      <a:gd name="T16" fmla="*/ 2147483647 w 22"/>
                      <a:gd name="T17" fmla="*/ 2147483647 h 16"/>
                      <a:gd name="T18" fmla="*/ 2147483647 w 22"/>
                      <a:gd name="T19" fmla="*/ 2147483647 h 16"/>
                      <a:gd name="T20" fmla="*/ 2147483647 w 22"/>
                      <a:gd name="T21" fmla="*/ 2147483647 h 1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2"/>
                      <a:gd name="T34" fmla="*/ 0 h 16"/>
                      <a:gd name="T35" fmla="*/ 22 w 22"/>
                      <a:gd name="T36" fmla="*/ 16 h 1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2" h="16">
                        <a:moveTo>
                          <a:pt x="22" y="14"/>
                        </a:moveTo>
                        <a:lnTo>
                          <a:pt x="20" y="16"/>
                        </a:lnTo>
                        <a:lnTo>
                          <a:pt x="18" y="16"/>
                        </a:lnTo>
                        <a:lnTo>
                          <a:pt x="12" y="14"/>
                        </a:lnTo>
                        <a:lnTo>
                          <a:pt x="6" y="10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6" y="2"/>
                        </a:lnTo>
                        <a:lnTo>
                          <a:pt x="12" y="4"/>
                        </a:lnTo>
                        <a:lnTo>
                          <a:pt x="20" y="8"/>
                        </a:lnTo>
                        <a:lnTo>
                          <a:pt x="22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7" name="ïṡḻíḋé"/>
                  <p:cNvSpPr/>
                  <p:nvPr/>
                </p:nvSpPr>
                <p:spPr bwMode="auto">
                  <a:xfrm>
                    <a:off x="8837586" y="4117060"/>
                    <a:ext cx="23413" cy="40630"/>
                  </a:xfrm>
                  <a:custGeom>
                    <a:avLst/>
                    <a:gdLst>
                      <a:gd name="T0" fmla="*/ 2147483647 w 14"/>
                      <a:gd name="T1" fmla="*/ 0 h 24"/>
                      <a:gd name="T2" fmla="*/ 2147483647 w 14"/>
                      <a:gd name="T3" fmla="*/ 2147483647 h 24"/>
                      <a:gd name="T4" fmla="*/ 2147483647 w 14"/>
                      <a:gd name="T5" fmla="*/ 2147483647 h 24"/>
                      <a:gd name="T6" fmla="*/ 2147483647 w 14"/>
                      <a:gd name="T7" fmla="*/ 2147483647 h 24"/>
                      <a:gd name="T8" fmla="*/ 2147483647 w 14"/>
                      <a:gd name="T9" fmla="*/ 2147483647 h 24"/>
                      <a:gd name="T10" fmla="*/ 2147483647 w 14"/>
                      <a:gd name="T11" fmla="*/ 2147483647 h 24"/>
                      <a:gd name="T12" fmla="*/ 2147483647 w 14"/>
                      <a:gd name="T13" fmla="*/ 2147483647 h 24"/>
                      <a:gd name="T14" fmla="*/ 2147483647 w 14"/>
                      <a:gd name="T15" fmla="*/ 2147483647 h 24"/>
                      <a:gd name="T16" fmla="*/ 0 w 14"/>
                      <a:gd name="T17" fmla="*/ 2147483647 h 24"/>
                      <a:gd name="T18" fmla="*/ 0 w 14"/>
                      <a:gd name="T19" fmla="*/ 2147483647 h 24"/>
                      <a:gd name="T20" fmla="*/ 0 w 14"/>
                      <a:gd name="T21" fmla="*/ 2147483647 h 24"/>
                      <a:gd name="T22" fmla="*/ 2147483647 w 14"/>
                      <a:gd name="T23" fmla="*/ 2147483647 h 24"/>
                      <a:gd name="T24" fmla="*/ 2147483647 w 14"/>
                      <a:gd name="T25" fmla="*/ 0 h 2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4"/>
                      <a:gd name="T40" fmla="*/ 0 h 24"/>
                      <a:gd name="T41" fmla="*/ 14 w 14"/>
                      <a:gd name="T42" fmla="*/ 24 h 2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4" h="24">
                        <a:moveTo>
                          <a:pt x="2" y="0"/>
                        </a:moveTo>
                        <a:lnTo>
                          <a:pt x="6" y="6"/>
                        </a:lnTo>
                        <a:lnTo>
                          <a:pt x="10" y="12"/>
                        </a:lnTo>
                        <a:lnTo>
                          <a:pt x="12" y="18"/>
                        </a:lnTo>
                        <a:lnTo>
                          <a:pt x="14" y="24"/>
                        </a:lnTo>
                        <a:lnTo>
                          <a:pt x="12" y="24"/>
                        </a:lnTo>
                        <a:lnTo>
                          <a:pt x="8" y="22"/>
                        </a:lnTo>
                        <a:lnTo>
                          <a:pt x="2" y="16"/>
                        </a:lnTo>
                        <a:lnTo>
                          <a:pt x="0" y="12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4" y="2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8" name="ïşļîḑe"/>
                  <p:cNvSpPr/>
                  <p:nvPr/>
                </p:nvSpPr>
                <p:spPr bwMode="auto">
                  <a:xfrm>
                    <a:off x="8851358" y="4175905"/>
                    <a:ext cx="30299" cy="16812"/>
                  </a:xfrm>
                  <a:custGeom>
                    <a:avLst/>
                    <a:gdLst>
                      <a:gd name="T0" fmla="*/ 2147483647 w 18"/>
                      <a:gd name="T1" fmla="*/ 2147483647 h 10"/>
                      <a:gd name="T2" fmla="*/ 2147483647 w 18"/>
                      <a:gd name="T3" fmla="*/ 2147483647 h 10"/>
                      <a:gd name="T4" fmla="*/ 2147483647 w 18"/>
                      <a:gd name="T5" fmla="*/ 2147483647 h 10"/>
                      <a:gd name="T6" fmla="*/ 0 w 18"/>
                      <a:gd name="T7" fmla="*/ 2147483647 h 10"/>
                      <a:gd name="T8" fmla="*/ 0 w 18"/>
                      <a:gd name="T9" fmla="*/ 0 h 10"/>
                      <a:gd name="T10" fmla="*/ 2147483647 w 18"/>
                      <a:gd name="T11" fmla="*/ 0 h 10"/>
                      <a:gd name="T12" fmla="*/ 2147483647 w 18"/>
                      <a:gd name="T13" fmla="*/ 2147483647 h 10"/>
                      <a:gd name="T14" fmla="*/ 2147483647 w 18"/>
                      <a:gd name="T15" fmla="*/ 2147483647 h 10"/>
                      <a:gd name="T16" fmla="*/ 2147483647 w 18"/>
                      <a:gd name="T17" fmla="*/ 2147483647 h 1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"/>
                      <a:gd name="T28" fmla="*/ 0 h 10"/>
                      <a:gd name="T29" fmla="*/ 18 w 18"/>
                      <a:gd name="T30" fmla="*/ 10 h 1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" h="10">
                        <a:moveTo>
                          <a:pt x="18" y="10"/>
                        </a:moveTo>
                        <a:lnTo>
                          <a:pt x="10" y="10"/>
                        </a:lnTo>
                        <a:lnTo>
                          <a:pt x="4" y="8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6" y="0"/>
                        </a:lnTo>
                        <a:lnTo>
                          <a:pt x="12" y="4"/>
                        </a:lnTo>
                        <a:lnTo>
                          <a:pt x="16" y="6"/>
                        </a:lnTo>
                        <a:lnTo>
                          <a:pt x="18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69" name="işļíḓé"/>
                  <p:cNvSpPr/>
                  <p:nvPr/>
                </p:nvSpPr>
                <p:spPr bwMode="auto">
                  <a:xfrm>
                    <a:off x="8724653" y="4096045"/>
                    <a:ext cx="41317" cy="35026"/>
                  </a:xfrm>
                  <a:custGeom>
                    <a:avLst/>
                    <a:gdLst>
                      <a:gd name="T0" fmla="*/ 2147483647 w 24"/>
                      <a:gd name="T1" fmla="*/ 0 h 20"/>
                      <a:gd name="T2" fmla="*/ 2147483647 w 24"/>
                      <a:gd name="T3" fmla="*/ 2147483647 h 20"/>
                      <a:gd name="T4" fmla="*/ 2147483647 w 24"/>
                      <a:gd name="T5" fmla="*/ 2147483647 h 20"/>
                      <a:gd name="T6" fmla="*/ 2147483647 w 24"/>
                      <a:gd name="T7" fmla="*/ 2147483647 h 20"/>
                      <a:gd name="T8" fmla="*/ 2147483647 w 24"/>
                      <a:gd name="T9" fmla="*/ 2147483647 h 20"/>
                      <a:gd name="T10" fmla="*/ 2147483647 w 24"/>
                      <a:gd name="T11" fmla="*/ 2147483647 h 20"/>
                      <a:gd name="T12" fmla="*/ 2147483647 w 24"/>
                      <a:gd name="T13" fmla="*/ 2147483647 h 20"/>
                      <a:gd name="T14" fmla="*/ 2147483647 w 24"/>
                      <a:gd name="T15" fmla="*/ 2147483647 h 20"/>
                      <a:gd name="T16" fmla="*/ 2147483647 w 24"/>
                      <a:gd name="T17" fmla="*/ 2147483647 h 20"/>
                      <a:gd name="T18" fmla="*/ 2147483647 w 24"/>
                      <a:gd name="T19" fmla="*/ 2147483647 h 20"/>
                      <a:gd name="T20" fmla="*/ 2147483647 w 24"/>
                      <a:gd name="T21" fmla="*/ 2147483647 h 20"/>
                      <a:gd name="T22" fmla="*/ 2147483647 w 24"/>
                      <a:gd name="T23" fmla="*/ 2147483647 h 20"/>
                      <a:gd name="T24" fmla="*/ 2147483647 w 24"/>
                      <a:gd name="T25" fmla="*/ 2147483647 h 20"/>
                      <a:gd name="T26" fmla="*/ 2147483647 w 24"/>
                      <a:gd name="T27" fmla="*/ 2147483647 h 20"/>
                      <a:gd name="T28" fmla="*/ 2147483647 w 24"/>
                      <a:gd name="T29" fmla="*/ 2147483647 h 20"/>
                      <a:gd name="T30" fmla="*/ 2147483647 w 24"/>
                      <a:gd name="T31" fmla="*/ 2147483647 h 20"/>
                      <a:gd name="T32" fmla="*/ 0 w 24"/>
                      <a:gd name="T33" fmla="*/ 2147483647 h 20"/>
                      <a:gd name="T34" fmla="*/ 0 w 24"/>
                      <a:gd name="T35" fmla="*/ 0 h 20"/>
                      <a:gd name="T36" fmla="*/ 2147483647 w 24"/>
                      <a:gd name="T37" fmla="*/ 0 h 2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4"/>
                      <a:gd name="T58" fmla="*/ 0 h 20"/>
                      <a:gd name="T59" fmla="*/ 24 w 24"/>
                      <a:gd name="T60" fmla="*/ 20 h 2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4" h="20">
                        <a:moveTo>
                          <a:pt x="6" y="0"/>
                        </a:moveTo>
                        <a:lnTo>
                          <a:pt x="6" y="2"/>
                        </a:lnTo>
                        <a:lnTo>
                          <a:pt x="8" y="4"/>
                        </a:lnTo>
                        <a:lnTo>
                          <a:pt x="14" y="8"/>
                        </a:lnTo>
                        <a:lnTo>
                          <a:pt x="20" y="12"/>
                        </a:lnTo>
                        <a:lnTo>
                          <a:pt x="24" y="14"/>
                        </a:lnTo>
                        <a:lnTo>
                          <a:pt x="24" y="16"/>
                        </a:lnTo>
                        <a:lnTo>
                          <a:pt x="22" y="20"/>
                        </a:lnTo>
                        <a:lnTo>
                          <a:pt x="20" y="20"/>
                        </a:lnTo>
                        <a:lnTo>
                          <a:pt x="16" y="18"/>
                        </a:lnTo>
                        <a:lnTo>
                          <a:pt x="14" y="14"/>
                        </a:lnTo>
                        <a:lnTo>
                          <a:pt x="10" y="14"/>
                        </a:lnTo>
                        <a:lnTo>
                          <a:pt x="10" y="12"/>
                        </a:lnTo>
                        <a:lnTo>
                          <a:pt x="8" y="8"/>
                        </a:lnTo>
                        <a:lnTo>
                          <a:pt x="6" y="8"/>
                        </a:lnTo>
                        <a:lnTo>
                          <a:pt x="6" y="4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0" name="îş1ïḍê"/>
                  <p:cNvSpPr/>
                  <p:nvPr/>
                </p:nvSpPr>
                <p:spPr bwMode="auto">
                  <a:xfrm>
                    <a:off x="8979439" y="4351038"/>
                    <a:ext cx="22036" cy="18214"/>
                  </a:xfrm>
                  <a:custGeom>
                    <a:avLst/>
                    <a:gdLst>
                      <a:gd name="T0" fmla="*/ 2147483647 w 12"/>
                      <a:gd name="T1" fmla="*/ 2147483647 h 12"/>
                      <a:gd name="T2" fmla="*/ 2147483647 w 12"/>
                      <a:gd name="T3" fmla="*/ 2147483647 h 12"/>
                      <a:gd name="T4" fmla="*/ 2147483647 w 12"/>
                      <a:gd name="T5" fmla="*/ 2147483647 h 12"/>
                      <a:gd name="T6" fmla="*/ 2147483647 w 12"/>
                      <a:gd name="T7" fmla="*/ 2147483647 h 12"/>
                      <a:gd name="T8" fmla="*/ 2147483647 w 12"/>
                      <a:gd name="T9" fmla="*/ 2147483647 h 12"/>
                      <a:gd name="T10" fmla="*/ 0 w 12"/>
                      <a:gd name="T11" fmla="*/ 0 h 12"/>
                      <a:gd name="T12" fmla="*/ 2147483647 w 12"/>
                      <a:gd name="T13" fmla="*/ 0 h 12"/>
                      <a:gd name="T14" fmla="*/ 2147483647 w 12"/>
                      <a:gd name="T15" fmla="*/ 2147483647 h 12"/>
                      <a:gd name="T16" fmla="*/ 2147483647 w 12"/>
                      <a:gd name="T17" fmla="*/ 2147483647 h 12"/>
                      <a:gd name="T18" fmla="*/ 2147483647 w 12"/>
                      <a:gd name="T19" fmla="*/ 2147483647 h 1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2"/>
                      <a:gd name="T31" fmla="*/ 0 h 12"/>
                      <a:gd name="T32" fmla="*/ 12 w 12"/>
                      <a:gd name="T33" fmla="*/ 12 h 1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2" h="12">
                        <a:moveTo>
                          <a:pt x="12" y="8"/>
                        </a:moveTo>
                        <a:lnTo>
                          <a:pt x="10" y="10"/>
                        </a:lnTo>
                        <a:lnTo>
                          <a:pt x="8" y="12"/>
                        </a:lnTo>
                        <a:lnTo>
                          <a:pt x="4" y="12"/>
                        </a:lnTo>
                        <a:lnTo>
                          <a:pt x="2" y="8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6" y="2"/>
                        </a:lnTo>
                        <a:lnTo>
                          <a:pt x="10" y="6"/>
                        </a:lnTo>
                        <a:lnTo>
                          <a:pt x="1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1" name="íS1íḓe"/>
                  <p:cNvSpPr/>
                  <p:nvPr/>
                </p:nvSpPr>
                <p:spPr bwMode="auto">
                  <a:xfrm>
                    <a:off x="9249374" y="4394470"/>
                    <a:ext cx="42693" cy="25219"/>
                  </a:xfrm>
                  <a:custGeom>
                    <a:avLst/>
                    <a:gdLst>
                      <a:gd name="T0" fmla="*/ 2147483647 w 24"/>
                      <a:gd name="T1" fmla="*/ 2147483647 h 16"/>
                      <a:gd name="T2" fmla="*/ 2147483647 w 24"/>
                      <a:gd name="T3" fmla="*/ 2147483647 h 16"/>
                      <a:gd name="T4" fmla="*/ 2147483647 w 24"/>
                      <a:gd name="T5" fmla="*/ 2147483647 h 16"/>
                      <a:gd name="T6" fmla="*/ 2147483647 w 24"/>
                      <a:gd name="T7" fmla="*/ 2147483647 h 16"/>
                      <a:gd name="T8" fmla="*/ 2147483647 w 24"/>
                      <a:gd name="T9" fmla="*/ 2147483647 h 16"/>
                      <a:gd name="T10" fmla="*/ 2147483647 w 24"/>
                      <a:gd name="T11" fmla="*/ 2147483647 h 16"/>
                      <a:gd name="T12" fmla="*/ 2147483647 w 24"/>
                      <a:gd name="T13" fmla="*/ 2147483647 h 16"/>
                      <a:gd name="T14" fmla="*/ 0 w 24"/>
                      <a:gd name="T15" fmla="*/ 2147483647 h 16"/>
                      <a:gd name="T16" fmla="*/ 2147483647 w 24"/>
                      <a:gd name="T17" fmla="*/ 2147483647 h 16"/>
                      <a:gd name="T18" fmla="*/ 2147483647 w 24"/>
                      <a:gd name="T19" fmla="*/ 2147483647 h 16"/>
                      <a:gd name="T20" fmla="*/ 2147483647 w 24"/>
                      <a:gd name="T21" fmla="*/ 2147483647 h 16"/>
                      <a:gd name="T22" fmla="*/ 2147483647 w 24"/>
                      <a:gd name="T23" fmla="*/ 0 h 16"/>
                      <a:gd name="T24" fmla="*/ 2147483647 w 24"/>
                      <a:gd name="T25" fmla="*/ 0 h 16"/>
                      <a:gd name="T26" fmla="*/ 2147483647 w 24"/>
                      <a:gd name="T27" fmla="*/ 2147483647 h 16"/>
                      <a:gd name="T28" fmla="*/ 2147483647 w 24"/>
                      <a:gd name="T29" fmla="*/ 2147483647 h 16"/>
                      <a:gd name="T30" fmla="*/ 2147483647 w 24"/>
                      <a:gd name="T31" fmla="*/ 2147483647 h 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24"/>
                      <a:gd name="T49" fmla="*/ 0 h 16"/>
                      <a:gd name="T50" fmla="*/ 24 w 24"/>
                      <a:gd name="T51" fmla="*/ 16 h 1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24" h="16">
                        <a:moveTo>
                          <a:pt x="24" y="8"/>
                        </a:moveTo>
                        <a:lnTo>
                          <a:pt x="22" y="12"/>
                        </a:lnTo>
                        <a:lnTo>
                          <a:pt x="20" y="14"/>
                        </a:lnTo>
                        <a:lnTo>
                          <a:pt x="16" y="16"/>
                        </a:lnTo>
                        <a:lnTo>
                          <a:pt x="12" y="16"/>
                        </a:lnTo>
                        <a:lnTo>
                          <a:pt x="6" y="14"/>
                        </a:lnTo>
                        <a:lnTo>
                          <a:pt x="2" y="14"/>
                        </a:lnTo>
                        <a:lnTo>
                          <a:pt x="0" y="12"/>
                        </a:lnTo>
                        <a:lnTo>
                          <a:pt x="2" y="8"/>
                        </a:lnTo>
                        <a:lnTo>
                          <a:pt x="4" y="4"/>
                        </a:lnTo>
                        <a:lnTo>
                          <a:pt x="8" y="2"/>
                        </a:lnTo>
                        <a:lnTo>
                          <a:pt x="12" y="0"/>
                        </a:lnTo>
                        <a:lnTo>
                          <a:pt x="16" y="0"/>
                        </a:lnTo>
                        <a:lnTo>
                          <a:pt x="20" y="2"/>
                        </a:lnTo>
                        <a:lnTo>
                          <a:pt x="22" y="4"/>
                        </a:lnTo>
                        <a:lnTo>
                          <a:pt x="24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2" name="ïŝļîḓè"/>
                  <p:cNvSpPr/>
                  <p:nvPr/>
                </p:nvSpPr>
                <p:spPr bwMode="auto">
                  <a:xfrm>
                    <a:off x="9294821" y="4359444"/>
                    <a:ext cx="48203" cy="25219"/>
                  </a:xfrm>
                  <a:custGeom>
                    <a:avLst/>
                    <a:gdLst>
                      <a:gd name="T0" fmla="*/ 2147483647 w 28"/>
                      <a:gd name="T1" fmla="*/ 2147483647 h 14"/>
                      <a:gd name="T2" fmla="*/ 2147483647 w 28"/>
                      <a:gd name="T3" fmla="*/ 2147483647 h 14"/>
                      <a:gd name="T4" fmla="*/ 2147483647 w 28"/>
                      <a:gd name="T5" fmla="*/ 2147483647 h 14"/>
                      <a:gd name="T6" fmla="*/ 2147483647 w 28"/>
                      <a:gd name="T7" fmla="*/ 2147483647 h 14"/>
                      <a:gd name="T8" fmla="*/ 2147483647 w 28"/>
                      <a:gd name="T9" fmla="*/ 2147483647 h 14"/>
                      <a:gd name="T10" fmla="*/ 2147483647 w 28"/>
                      <a:gd name="T11" fmla="*/ 2147483647 h 14"/>
                      <a:gd name="T12" fmla="*/ 0 w 28"/>
                      <a:gd name="T13" fmla="*/ 2147483647 h 14"/>
                      <a:gd name="T14" fmla="*/ 0 w 28"/>
                      <a:gd name="T15" fmla="*/ 2147483647 h 14"/>
                      <a:gd name="T16" fmla="*/ 2147483647 w 28"/>
                      <a:gd name="T17" fmla="*/ 2147483647 h 14"/>
                      <a:gd name="T18" fmla="*/ 2147483647 w 28"/>
                      <a:gd name="T19" fmla="*/ 2147483647 h 14"/>
                      <a:gd name="T20" fmla="*/ 2147483647 w 28"/>
                      <a:gd name="T21" fmla="*/ 0 h 14"/>
                      <a:gd name="T22" fmla="*/ 2147483647 w 28"/>
                      <a:gd name="T23" fmla="*/ 0 h 14"/>
                      <a:gd name="T24" fmla="*/ 2147483647 w 28"/>
                      <a:gd name="T25" fmla="*/ 0 h 14"/>
                      <a:gd name="T26" fmla="*/ 2147483647 w 28"/>
                      <a:gd name="T27" fmla="*/ 2147483647 h 14"/>
                      <a:gd name="T28" fmla="*/ 2147483647 w 28"/>
                      <a:gd name="T29" fmla="*/ 2147483647 h 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8"/>
                      <a:gd name="T46" fmla="*/ 0 h 14"/>
                      <a:gd name="T47" fmla="*/ 28 w 28"/>
                      <a:gd name="T48" fmla="*/ 14 h 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8" h="14">
                        <a:moveTo>
                          <a:pt x="26" y="4"/>
                        </a:moveTo>
                        <a:lnTo>
                          <a:pt x="22" y="6"/>
                        </a:lnTo>
                        <a:lnTo>
                          <a:pt x="18" y="10"/>
                        </a:lnTo>
                        <a:lnTo>
                          <a:pt x="10" y="12"/>
                        </a:lnTo>
                        <a:lnTo>
                          <a:pt x="6" y="14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8" y="2"/>
                        </a:lnTo>
                        <a:lnTo>
                          <a:pt x="14" y="0"/>
                        </a:lnTo>
                        <a:lnTo>
                          <a:pt x="22" y="0"/>
                        </a:lnTo>
                        <a:lnTo>
                          <a:pt x="26" y="0"/>
                        </a:lnTo>
                        <a:lnTo>
                          <a:pt x="28" y="2"/>
                        </a:lnTo>
                        <a:lnTo>
                          <a:pt x="26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3" name="íŝ1iḓê"/>
                  <p:cNvSpPr/>
                  <p:nvPr/>
                </p:nvSpPr>
                <p:spPr bwMode="auto">
                  <a:xfrm>
                    <a:off x="7680724" y="3806027"/>
                    <a:ext cx="173529" cy="226972"/>
                  </a:xfrm>
                  <a:custGeom>
                    <a:avLst/>
                    <a:gdLst>
                      <a:gd name="T0" fmla="*/ 2147483647 w 100"/>
                      <a:gd name="T1" fmla="*/ 2147483647 h 136"/>
                      <a:gd name="T2" fmla="*/ 2147483647 w 100"/>
                      <a:gd name="T3" fmla="*/ 2147483647 h 136"/>
                      <a:gd name="T4" fmla="*/ 2147483647 w 100"/>
                      <a:gd name="T5" fmla="*/ 2147483647 h 136"/>
                      <a:gd name="T6" fmla="*/ 2147483647 w 100"/>
                      <a:gd name="T7" fmla="*/ 2147483647 h 136"/>
                      <a:gd name="T8" fmla="*/ 2147483647 w 100"/>
                      <a:gd name="T9" fmla="*/ 2147483647 h 136"/>
                      <a:gd name="T10" fmla="*/ 2147483647 w 100"/>
                      <a:gd name="T11" fmla="*/ 2147483647 h 136"/>
                      <a:gd name="T12" fmla="*/ 2147483647 w 100"/>
                      <a:gd name="T13" fmla="*/ 2147483647 h 136"/>
                      <a:gd name="T14" fmla="*/ 2147483647 w 100"/>
                      <a:gd name="T15" fmla="*/ 2147483647 h 136"/>
                      <a:gd name="T16" fmla="*/ 2147483647 w 100"/>
                      <a:gd name="T17" fmla="*/ 0 h 136"/>
                      <a:gd name="T18" fmla="*/ 2147483647 w 100"/>
                      <a:gd name="T19" fmla="*/ 2147483647 h 136"/>
                      <a:gd name="T20" fmla="*/ 2147483647 w 100"/>
                      <a:gd name="T21" fmla="*/ 2147483647 h 136"/>
                      <a:gd name="T22" fmla="*/ 2147483647 w 100"/>
                      <a:gd name="T23" fmla="*/ 2147483647 h 136"/>
                      <a:gd name="T24" fmla="*/ 2147483647 w 100"/>
                      <a:gd name="T25" fmla="*/ 2147483647 h 136"/>
                      <a:gd name="T26" fmla="*/ 2147483647 w 100"/>
                      <a:gd name="T27" fmla="*/ 2147483647 h 136"/>
                      <a:gd name="T28" fmla="*/ 2147483647 w 100"/>
                      <a:gd name="T29" fmla="*/ 2147483647 h 136"/>
                      <a:gd name="T30" fmla="*/ 2147483647 w 100"/>
                      <a:gd name="T31" fmla="*/ 2147483647 h 136"/>
                      <a:gd name="T32" fmla="*/ 2147483647 w 100"/>
                      <a:gd name="T33" fmla="*/ 2147483647 h 136"/>
                      <a:gd name="T34" fmla="*/ 2147483647 w 100"/>
                      <a:gd name="T35" fmla="*/ 2147483647 h 136"/>
                      <a:gd name="T36" fmla="*/ 2147483647 w 100"/>
                      <a:gd name="T37" fmla="*/ 2147483647 h 136"/>
                      <a:gd name="T38" fmla="*/ 2147483647 w 100"/>
                      <a:gd name="T39" fmla="*/ 2147483647 h 136"/>
                      <a:gd name="T40" fmla="*/ 2147483647 w 100"/>
                      <a:gd name="T41" fmla="*/ 2147483647 h 136"/>
                      <a:gd name="T42" fmla="*/ 2147483647 w 100"/>
                      <a:gd name="T43" fmla="*/ 2147483647 h 136"/>
                      <a:gd name="T44" fmla="*/ 2147483647 w 100"/>
                      <a:gd name="T45" fmla="*/ 2147483647 h 136"/>
                      <a:gd name="T46" fmla="*/ 2147483647 w 100"/>
                      <a:gd name="T47" fmla="*/ 2147483647 h 136"/>
                      <a:gd name="T48" fmla="*/ 2147483647 w 100"/>
                      <a:gd name="T49" fmla="*/ 2147483647 h 136"/>
                      <a:gd name="T50" fmla="*/ 2147483647 w 100"/>
                      <a:gd name="T51" fmla="*/ 2147483647 h 136"/>
                      <a:gd name="T52" fmla="*/ 2147483647 w 100"/>
                      <a:gd name="T53" fmla="*/ 2147483647 h 136"/>
                      <a:gd name="T54" fmla="*/ 2147483647 w 100"/>
                      <a:gd name="T55" fmla="*/ 2147483647 h 136"/>
                      <a:gd name="T56" fmla="*/ 2147483647 w 100"/>
                      <a:gd name="T57" fmla="*/ 2147483647 h 136"/>
                      <a:gd name="T58" fmla="*/ 2147483647 w 100"/>
                      <a:gd name="T59" fmla="*/ 2147483647 h 136"/>
                      <a:gd name="T60" fmla="*/ 2147483647 w 100"/>
                      <a:gd name="T61" fmla="*/ 2147483647 h 136"/>
                      <a:gd name="T62" fmla="*/ 2147483647 w 100"/>
                      <a:gd name="T63" fmla="*/ 2147483647 h 136"/>
                      <a:gd name="T64" fmla="*/ 2147483647 w 100"/>
                      <a:gd name="T65" fmla="*/ 2147483647 h 136"/>
                      <a:gd name="T66" fmla="*/ 2147483647 w 100"/>
                      <a:gd name="T67" fmla="*/ 2147483647 h 136"/>
                      <a:gd name="T68" fmla="*/ 2147483647 w 100"/>
                      <a:gd name="T69" fmla="*/ 2147483647 h 136"/>
                      <a:gd name="T70" fmla="*/ 2147483647 w 100"/>
                      <a:gd name="T71" fmla="*/ 2147483647 h 136"/>
                      <a:gd name="T72" fmla="*/ 2147483647 w 100"/>
                      <a:gd name="T73" fmla="*/ 2147483647 h 136"/>
                      <a:gd name="T74" fmla="*/ 2147483647 w 100"/>
                      <a:gd name="T75" fmla="*/ 2147483647 h 136"/>
                      <a:gd name="T76" fmla="*/ 2147483647 w 100"/>
                      <a:gd name="T77" fmla="*/ 2147483647 h 136"/>
                      <a:gd name="T78" fmla="*/ 2147483647 w 100"/>
                      <a:gd name="T79" fmla="*/ 2147483647 h 136"/>
                      <a:gd name="T80" fmla="*/ 0 w 100"/>
                      <a:gd name="T81" fmla="*/ 2147483647 h 136"/>
                      <a:gd name="T82" fmla="*/ 2147483647 w 100"/>
                      <a:gd name="T83" fmla="*/ 2147483647 h 136"/>
                      <a:gd name="T84" fmla="*/ 2147483647 w 100"/>
                      <a:gd name="T85" fmla="*/ 2147483647 h 1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100"/>
                      <a:gd name="T130" fmla="*/ 0 h 136"/>
                      <a:gd name="T131" fmla="*/ 100 w 100"/>
                      <a:gd name="T132" fmla="*/ 136 h 1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100" h="136">
                        <a:moveTo>
                          <a:pt x="12" y="46"/>
                        </a:moveTo>
                        <a:lnTo>
                          <a:pt x="12" y="28"/>
                        </a:lnTo>
                        <a:lnTo>
                          <a:pt x="16" y="26"/>
                        </a:lnTo>
                        <a:lnTo>
                          <a:pt x="18" y="22"/>
                        </a:lnTo>
                        <a:lnTo>
                          <a:pt x="24" y="14"/>
                        </a:lnTo>
                        <a:lnTo>
                          <a:pt x="28" y="10"/>
                        </a:lnTo>
                        <a:lnTo>
                          <a:pt x="32" y="8"/>
                        </a:lnTo>
                        <a:lnTo>
                          <a:pt x="34" y="6"/>
                        </a:lnTo>
                        <a:lnTo>
                          <a:pt x="36" y="6"/>
                        </a:lnTo>
                        <a:lnTo>
                          <a:pt x="38" y="8"/>
                        </a:lnTo>
                        <a:lnTo>
                          <a:pt x="42" y="10"/>
                        </a:lnTo>
                        <a:lnTo>
                          <a:pt x="60" y="12"/>
                        </a:lnTo>
                        <a:lnTo>
                          <a:pt x="80" y="14"/>
                        </a:lnTo>
                        <a:lnTo>
                          <a:pt x="84" y="12"/>
                        </a:lnTo>
                        <a:lnTo>
                          <a:pt x="88" y="12"/>
                        </a:lnTo>
                        <a:lnTo>
                          <a:pt x="90" y="8"/>
                        </a:lnTo>
                        <a:lnTo>
                          <a:pt x="94" y="2"/>
                        </a:lnTo>
                        <a:lnTo>
                          <a:pt x="100" y="0"/>
                        </a:lnTo>
                        <a:lnTo>
                          <a:pt x="100" y="6"/>
                        </a:lnTo>
                        <a:lnTo>
                          <a:pt x="90" y="16"/>
                        </a:lnTo>
                        <a:lnTo>
                          <a:pt x="86" y="22"/>
                        </a:lnTo>
                        <a:lnTo>
                          <a:pt x="82" y="24"/>
                        </a:lnTo>
                        <a:lnTo>
                          <a:pt x="76" y="24"/>
                        </a:lnTo>
                        <a:lnTo>
                          <a:pt x="70" y="24"/>
                        </a:lnTo>
                        <a:lnTo>
                          <a:pt x="64" y="22"/>
                        </a:lnTo>
                        <a:lnTo>
                          <a:pt x="26" y="22"/>
                        </a:lnTo>
                        <a:lnTo>
                          <a:pt x="22" y="24"/>
                        </a:lnTo>
                        <a:lnTo>
                          <a:pt x="22" y="26"/>
                        </a:lnTo>
                        <a:lnTo>
                          <a:pt x="20" y="34"/>
                        </a:lnTo>
                        <a:lnTo>
                          <a:pt x="22" y="38"/>
                        </a:lnTo>
                        <a:lnTo>
                          <a:pt x="24" y="46"/>
                        </a:lnTo>
                        <a:lnTo>
                          <a:pt x="28" y="52"/>
                        </a:lnTo>
                        <a:lnTo>
                          <a:pt x="32" y="54"/>
                        </a:lnTo>
                        <a:lnTo>
                          <a:pt x="34" y="54"/>
                        </a:lnTo>
                        <a:lnTo>
                          <a:pt x="36" y="52"/>
                        </a:lnTo>
                        <a:lnTo>
                          <a:pt x="40" y="50"/>
                        </a:lnTo>
                        <a:lnTo>
                          <a:pt x="46" y="46"/>
                        </a:lnTo>
                        <a:lnTo>
                          <a:pt x="54" y="44"/>
                        </a:lnTo>
                        <a:lnTo>
                          <a:pt x="62" y="42"/>
                        </a:lnTo>
                        <a:lnTo>
                          <a:pt x="68" y="40"/>
                        </a:lnTo>
                        <a:lnTo>
                          <a:pt x="74" y="40"/>
                        </a:lnTo>
                        <a:lnTo>
                          <a:pt x="72" y="42"/>
                        </a:lnTo>
                        <a:lnTo>
                          <a:pt x="68" y="44"/>
                        </a:lnTo>
                        <a:lnTo>
                          <a:pt x="62" y="48"/>
                        </a:lnTo>
                        <a:lnTo>
                          <a:pt x="56" y="50"/>
                        </a:lnTo>
                        <a:lnTo>
                          <a:pt x="50" y="56"/>
                        </a:lnTo>
                        <a:lnTo>
                          <a:pt x="42" y="66"/>
                        </a:lnTo>
                        <a:lnTo>
                          <a:pt x="44" y="66"/>
                        </a:lnTo>
                        <a:lnTo>
                          <a:pt x="46" y="70"/>
                        </a:lnTo>
                        <a:lnTo>
                          <a:pt x="48" y="76"/>
                        </a:lnTo>
                        <a:lnTo>
                          <a:pt x="54" y="84"/>
                        </a:lnTo>
                        <a:lnTo>
                          <a:pt x="54" y="98"/>
                        </a:lnTo>
                        <a:lnTo>
                          <a:pt x="56" y="102"/>
                        </a:lnTo>
                        <a:lnTo>
                          <a:pt x="60" y="104"/>
                        </a:lnTo>
                        <a:lnTo>
                          <a:pt x="64" y="104"/>
                        </a:lnTo>
                        <a:lnTo>
                          <a:pt x="64" y="106"/>
                        </a:lnTo>
                        <a:lnTo>
                          <a:pt x="60" y="110"/>
                        </a:lnTo>
                        <a:lnTo>
                          <a:pt x="54" y="114"/>
                        </a:lnTo>
                        <a:lnTo>
                          <a:pt x="50" y="118"/>
                        </a:lnTo>
                        <a:lnTo>
                          <a:pt x="44" y="118"/>
                        </a:lnTo>
                        <a:lnTo>
                          <a:pt x="32" y="92"/>
                        </a:lnTo>
                        <a:lnTo>
                          <a:pt x="32" y="88"/>
                        </a:lnTo>
                        <a:lnTo>
                          <a:pt x="34" y="84"/>
                        </a:lnTo>
                        <a:lnTo>
                          <a:pt x="32" y="78"/>
                        </a:lnTo>
                        <a:lnTo>
                          <a:pt x="28" y="80"/>
                        </a:lnTo>
                        <a:lnTo>
                          <a:pt x="24" y="78"/>
                        </a:lnTo>
                        <a:lnTo>
                          <a:pt x="22" y="106"/>
                        </a:lnTo>
                        <a:lnTo>
                          <a:pt x="22" y="120"/>
                        </a:lnTo>
                        <a:lnTo>
                          <a:pt x="20" y="126"/>
                        </a:lnTo>
                        <a:lnTo>
                          <a:pt x="18" y="132"/>
                        </a:lnTo>
                        <a:lnTo>
                          <a:pt x="14" y="134"/>
                        </a:lnTo>
                        <a:lnTo>
                          <a:pt x="8" y="136"/>
                        </a:lnTo>
                        <a:lnTo>
                          <a:pt x="6" y="134"/>
                        </a:lnTo>
                        <a:lnTo>
                          <a:pt x="6" y="130"/>
                        </a:lnTo>
                        <a:lnTo>
                          <a:pt x="6" y="120"/>
                        </a:lnTo>
                        <a:lnTo>
                          <a:pt x="6" y="116"/>
                        </a:lnTo>
                        <a:lnTo>
                          <a:pt x="8" y="110"/>
                        </a:lnTo>
                        <a:lnTo>
                          <a:pt x="10" y="102"/>
                        </a:lnTo>
                        <a:lnTo>
                          <a:pt x="10" y="94"/>
                        </a:lnTo>
                        <a:lnTo>
                          <a:pt x="4" y="94"/>
                        </a:lnTo>
                        <a:lnTo>
                          <a:pt x="0" y="92"/>
                        </a:lnTo>
                        <a:lnTo>
                          <a:pt x="0" y="90"/>
                        </a:lnTo>
                        <a:lnTo>
                          <a:pt x="0" y="78"/>
                        </a:lnTo>
                        <a:lnTo>
                          <a:pt x="4" y="66"/>
                        </a:lnTo>
                        <a:lnTo>
                          <a:pt x="8" y="54"/>
                        </a:lnTo>
                        <a:lnTo>
                          <a:pt x="12" y="44"/>
                        </a:lnTo>
                        <a:lnTo>
                          <a:pt x="12" y="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4" name="iśľîḑê"/>
                  <p:cNvSpPr/>
                  <p:nvPr/>
                </p:nvSpPr>
                <p:spPr bwMode="auto">
                  <a:xfrm>
                    <a:off x="7427316" y="3642103"/>
                    <a:ext cx="264425" cy="187741"/>
                  </a:xfrm>
                  <a:custGeom>
                    <a:avLst/>
                    <a:gdLst>
                      <a:gd name="T0" fmla="*/ 2147483647 w 152"/>
                      <a:gd name="T1" fmla="*/ 2147483647 h 112"/>
                      <a:gd name="T2" fmla="*/ 2147483647 w 152"/>
                      <a:gd name="T3" fmla="*/ 2147483647 h 112"/>
                      <a:gd name="T4" fmla="*/ 2147483647 w 152"/>
                      <a:gd name="T5" fmla="*/ 2147483647 h 112"/>
                      <a:gd name="T6" fmla="*/ 2147483647 w 152"/>
                      <a:gd name="T7" fmla="*/ 2147483647 h 112"/>
                      <a:gd name="T8" fmla="*/ 2147483647 w 152"/>
                      <a:gd name="T9" fmla="*/ 2147483647 h 112"/>
                      <a:gd name="T10" fmla="*/ 2147483647 w 152"/>
                      <a:gd name="T11" fmla="*/ 2147483647 h 112"/>
                      <a:gd name="T12" fmla="*/ 2147483647 w 152"/>
                      <a:gd name="T13" fmla="*/ 2147483647 h 112"/>
                      <a:gd name="T14" fmla="*/ 2147483647 w 152"/>
                      <a:gd name="T15" fmla="*/ 2147483647 h 112"/>
                      <a:gd name="T16" fmla="*/ 2147483647 w 152"/>
                      <a:gd name="T17" fmla="*/ 2147483647 h 112"/>
                      <a:gd name="T18" fmla="*/ 2147483647 w 152"/>
                      <a:gd name="T19" fmla="*/ 0 h 112"/>
                      <a:gd name="T20" fmla="*/ 2147483647 w 152"/>
                      <a:gd name="T21" fmla="*/ 2147483647 h 112"/>
                      <a:gd name="T22" fmla="*/ 2147483647 w 152"/>
                      <a:gd name="T23" fmla="*/ 2147483647 h 112"/>
                      <a:gd name="T24" fmla="*/ 2147483647 w 152"/>
                      <a:gd name="T25" fmla="*/ 2147483647 h 112"/>
                      <a:gd name="T26" fmla="*/ 2147483647 w 152"/>
                      <a:gd name="T27" fmla="*/ 2147483647 h 112"/>
                      <a:gd name="T28" fmla="*/ 2147483647 w 152"/>
                      <a:gd name="T29" fmla="*/ 2147483647 h 112"/>
                      <a:gd name="T30" fmla="*/ 2147483647 w 152"/>
                      <a:gd name="T31" fmla="*/ 2147483647 h 112"/>
                      <a:gd name="T32" fmla="*/ 2147483647 w 152"/>
                      <a:gd name="T33" fmla="*/ 2147483647 h 112"/>
                      <a:gd name="T34" fmla="*/ 2147483647 w 152"/>
                      <a:gd name="T35" fmla="*/ 2147483647 h 112"/>
                      <a:gd name="T36" fmla="*/ 2147483647 w 152"/>
                      <a:gd name="T37" fmla="*/ 2147483647 h 112"/>
                      <a:gd name="T38" fmla="*/ 2147483647 w 152"/>
                      <a:gd name="T39" fmla="*/ 2147483647 h 112"/>
                      <a:gd name="T40" fmla="*/ 2147483647 w 152"/>
                      <a:gd name="T41" fmla="*/ 2147483647 h 112"/>
                      <a:gd name="T42" fmla="*/ 2147483647 w 152"/>
                      <a:gd name="T43" fmla="*/ 2147483647 h 112"/>
                      <a:gd name="T44" fmla="*/ 2147483647 w 152"/>
                      <a:gd name="T45" fmla="*/ 2147483647 h 112"/>
                      <a:gd name="T46" fmla="*/ 2147483647 w 152"/>
                      <a:gd name="T47" fmla="*/ 2147483647 h 112"/>
                      <a:gd name="T48" fmla="*/ 2147483647 w 152"/>
                      <a:gd name="T49" fmla="*/ 2147483647 h 112"/>
                      <a:gd name="T50" fmla="*/ 2147483647 w 152"/>
                      <a:gd name="T51" fmla="*/ 2147483647 h 112"/>
                      <a:gd name="T52" fmla="*/ 2147483647 w 152"/>
                      <a:gd name="T53" fmla="*/ 2147483647 h 112"/>
                      <a:gd name="T54" fmla="*/ 2147483647 w 152"/>
                      <a:gd name="T55" fmla="*/ 2147483647 h 112"/>
                      <a:gd name="T56" fmla="*/ 2147483647 w 152"/>
                      <a:gd name="T57" fmla="*/ 2147483647 h 112"/>
                      <a:gd name="T58" fmla="*/ 2147483647 w 152"/>
                      <a:gd name="T59" fmla="*/ 2147483647 h 112"/>
                      <a:gd name="T60" fmla="*/ 2147483647 w 152"/>
                      <a:gd name="T61" fmla="*/ 2147483647 h 112"/>
                      <a:gd name="T62" fmla="*/ 2147483647 w 152"/>
                      <a:gd name="T63" fmla="*/ 2147483647 h 112"/>
                      <a:gd name="T64" fmla="*/ 0 w 152"/>
                      <a:gd name="T65" fmla="*/ 2147483647 h 112"/>
                      <a:gd name="T66" fmla="*/ 0 w 152"/>
                      <a:gd name="T67" fmla="*/ 2147483647 h 112"/>
                      <a:gd name="T68" fmla="*/ 0 w 152"/>
                      <a:gd name="T69" fmla="*/ 2147483647 h 112"/>
                      <a:gd name="T70" fmla="*/ 2147483647 w 152"/>
                      <a:gd name="T71" fmla="*/ 2147483647 h 112"/>
                      <a:gd name="T72" fmla="*/ 2147483647 w 152"/>
                      <a:gd name="T73" fmla="*/ 2147483647 h 112"/>
                      <a:gd name="T74" fmla="*/ 2147483647 w 152"/>
                      <a:gd name="T75" fmla="*/ 2147483647 h 112"/>
                      <a:gd name="T76" fmla="*/ 2147483647 w 152"/>
                      <a:gd name="T77" fmla="*/ 2147483647 h 112"/>
                      <a:gd name="T78" fmla="*/ 2147483647 w 152"/>
                      <a:gd name="T79" fmla="*/ 2147483647 h 112"/>
                      <a:gd name="T80" fmla="*/ 2147483647 w 152"/>
                      <a:gd name="T81" fmla="*/ 2147483647 h 112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152"/>
                      <a:gd name="T124" fmla="*/ 0 h 112"/>
                      <a:gd name="T125" fmla="*/ 152 w 152"/>
                      <a:gd name="T126" fmla="*/ 112 h 112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152" h="112">
                        <a:moveTo>
                          <a:pt x="58" y="58"/>
                        </a:moveTo>
                        <a:lnTo>
                          <a:pt x="68" y="62"/>
                        </a:lnTo>
                        <a:lnTo>
                          <a:pt x="70" y="60"/>
                        </a:lnTo>
                        <a:lnTo>
                          <a:pt x="68" y="58"/>
                        </a:lnTo>
                        <a:lnTo>
                          <a:pt x="68" y="54"/>
                        </a:lnTo>
                        <a:lnTo>
                          <a:pt x="70" y="56"/>
                        </a:lnTo>
                        <a:lnTo>
                          <a:pt x="74" y="58"/>
                        </a:lnTo>
                        <a:lnTo>
                          <a:pt x="74" y="54"/>
                        </a:lnTo>
                        <a:lnTo>
                          <a:pt x="70" y="52"/>
                        </a:lnTo>
                        <a:lnTo>
                          <a:pt x="70" y="48"/>
                        </a:lnTo>
                        <a:lnTo>
                          <a:pt x="68" y="48"/>
                        </a:lnTo>
                        <a:lnTo>
                          <a:pt x="76" y="42"/>
                        </a:lnTo>
                        <a:lnTo>
                          <a:pt x="80" y="40"/>
                        </a:lnTo>
                        <a:lnTo>
                          <a:pt x="86" y="40"/>
                        </a:lnTo>
                        <a:lnTo>
                          <a:pt x="88" y="36"/>
                        </a:lnTo>
                        <a:lnTo>
                          <a:pt x="92" y="26"/>
                        </a:lnTo>
                        <a:lnTo>
                          <a:pt x="98" y="16"/>
                        </a:lnTo>
                        <a:lnTo>
                          <a:pt x="106" y="4"/>
                        </a:lnTo>
                        <a:lnTo>
                          <a:pt x="110" y="0"/>
                        </a:lnTo>
                        <a:lnTo>
                          <a:pt x="114" y="0"/>
                        </a:lnTo>
                        <a:lnTo>
                          <a:pt x="118" y="2"/>
                        </a:lnTo>
                        <a:lnTo>
                          <a:pt x="122" y="8"/>
                        </a:lnTo>
                        <a:lnTo>
                          <a:pt x="124" y="14"/>
                        </a:lnTo>
                        <a:lnTo>
                          <a:pt x="124" y="20"/>
                        </a:lnTo>
                        <a:lnTo>
                          <a:pt x="132" y="22"/>
                        </a:lnTo>
                        <a:lnTo>
                          <a:pt x="138" y="26"/>
                        </a:lnTo>
                        <a:lnTo>
                          <a:pt x="144" y="26"/>
                        </a:lnTo>
                        <a:lnTo>
                          <a:pt x="152" y="28"/>
                        </a:lnTo>
                        <a:lnTo>
                          <a:pt x="152" y="32"/>
                        </a:lnTo>
                        <a:lnTo>
                          <a:pt x="150" y="34"/>
                        </a:lnTo>
                        <a:lnTo>
                          <a:pt x="148" y="36"/>
                        </a:lnTo>
                        <a:lnTo>
                          <a:pt x="140" y="36"/>
                        </a:lnTo>
                        <a:lnTo>
                          <a:pt x="134" y="36"/>
                        </a:lnTo>
                        <a:lnTo>
                          <a:pt x="132" y="38"/>
                        </a:lnTo>
                        <a:lnTo>
                          <a:pt x="130" y="40"/>
                        </a:lnTo>
                        <a:lnTo>
                          <a:pt x="138" y="44"/>
                        </a:lnTo>
                        <a:lnTo>
                          <a:pt x="138" y="46"/>
                        </a:lnTo>
                        <a:lnTo>
                          <a:pt x="132" y="48"/>
                        </a:lnTo>
                        <a:lnTo>
                          <a:pt x="124" y="54"/>
                        </a:lnTo>
                        <a:lnTo>
                          <a:pt x="122" y="60"/>
                        </a:lnTo>
                        <a:lnTo>
                          <a:pt x="112" y="58"/>
                        </a:lnTo>
                        <a:lnTo>
                          <a:pt x="106" y="56"/>
                        </a:lnTo>
                        <a:lnTo>
                          <a:pt x="100" y="56"/>
                        </a:lnTo>
                        <a:lnTo>
                          <a:pt x="94" y="56"/>
                        </a:lnTo>
                        <a:lnTo>
                          <a:pt x="88" y="60"/>
                        </a:lnTo>
                        <a:lnTo>
                          <a:pt x="82" y="64"/>
                        </a:lnTo>
                        <a:lnTo>
                          <a:pt x="78" y="70"/>
                        </a:lnTo>
                        <a:lnTo>
                          <a:pt x="74" y="82"/>
                        </a:lnTo>
                        <a:lnTo>
                          <a:pt x="70" y="96"/>
                        </a:lnTo>
                        <a:lnTo>
                          <a:pt x="70" y="104"/>
                        </a:lnTo>
                        <a:lnTo>
                          <a:pt x="68" y="108"/>
                        </a:lnTo>
                        <a:lnTo>
                          <a:pt x="64" y="108"/>
                        </a:lnTo>
                        <a:lnTo>
                          <a:pt x="60" y="106"/>
                        </a:lnTo>
                        <a:lnTo>
                          <a:pt x="56" y="104"/>
                        </a:lnTo>
                        <a:lnTo>
                          <a:pt x="52" y="100"/>
                        </a:lnTo>
                        <a:lnTo>
                          <a:pt x="48" y="98"/>
                        </a:lnTo>
                        <a:lnTo>
                          <a:pt x="44" y="98"/>
                        </a:lnTo>
                        <a:lnTo>
                          <a:pt x="42" y="100"/>
                        </a:lnTo>
                        <a:lnTo>
                          <a:pt x="36" y="106"/>
                        </a:lnTo>
                        <a:lnTo>
                          <a:pt x="28" y="108"/>
                        </a:lnTo>
                        <a:lnTo>
                          <a:pt x="26" y="110"/>
                        </a:lnTo>
                        <a:lnTo>
                          <a:pt x="20" y="112"/>
                        </a:lnTo>
                        <a:lnTo>
                          <a:pt x="14" y="110"/>
                        </a:lnTo>
                        <a:lnTo>
                          <a:pt x="8" y="108"/>
                        </a:lnTo>
                        <a:lnTo>
                          <a:pt x="2" y="106"/>
                        </a:lnTo>
                        <a:lnTo>
                          <a:pt x="0" y="104"/>
                        </a:lnTo>
                        <a:lnTo>
                          <a:pt x="0" y="102"/>
                        </a:lnTo>
                        <a:lnTo>
                          <a:pt x="0" y="92"/>
                        </a:lnTo>
                        <a:lnTo>
                          <a:pt x="0" y="90"/>
                        </a:lnTo>
                        <a:lnTo>
                          <a:pt x="0" y="94"/>
                        </a:lnTo>
                        <a:lnTo>
                          <a:pt x="2" y="96"/>
                        </a:lnTo>
                        <a:lnTo>
                          <a:pt x="8" y="100"/>
                        </a:lnTo>
                        <a:lnTo>
                          <a:pt x="20" y="100"/>
                        </a:lnTo>
                        <a:lnTo>
                          <a:pt x="20" y="90"/>
                        </a:lnTo>
                        <a:lnTo>
                          <a:pt x="26" y="82"/>
                        </a:lnTo>
                        <a:lnTo>
                          <a:pt x="30" y="78"/>
                        </a:lnTo>
                        <a:lnTo>
                          <a:pt x="34" y="76"/>
                        </a:lnTo>
                        <a:lnTo>
                          <a:pt x="46" y="72"/>
                        </a:lnTo>
                        <a:lnTo>
                          <a:pt x="50" y="70"/>
                        </a:lnTo>
                        <a:lnTo>
                          <a:pt x="54" y="66"/>
                        </a:lnTo>
                        <a:lnTo>
                          <a:pt x="60" y="56"/>
                        </a:lnTo>
                        <a:lnTo>
                          <a:pt x="58" y="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5" name="iṩḷiḋê"/>
                  <p:cNvSpPr/>
                  <p:nvPr/>
                </p:nvSpPr>
                <p:spPr bwMode="auto">
                  <a:xfrm>
                    <a:off x="7527854" y="3723363"/>
                    <a:ext cx="27544" cy="25219"/>
                  </a:xfrm>
                  <a:custGeom>
                    <a:avLst/>
                    <a:gdLst>
                      <a:gd name="T0" fmla="*/ 2147483647 w 16"/>
                      <a:gd name="T1" fmla="*/ 0 h 14"/>
                      <a:gd name="T2" fmla="*/ 2147483647 w 16"/>
                      <a:gd name="T3" fmla="*/ 2147483647 h 14"/>
                      <a:gd name="T4" fmla="*/ 2147483647 w 16"/>
                      <a:gd name="T5" fmla="*/ 2147483647 h 14"/>
                      <a:gd name="T6" fmla="*/ 2147483647 w 16"/>
                      <a:gd name="T7" fmla="*/ 2147483647 h 14"/>
                      <a:gd name="T8" fmla="*/ 2147483647 w 16"/>
                      <a:gd name="T9" fmla="*/ 2147483647 h 14"/>
                      <a:gd name="T10" fmla="*/ 2147483647 w 16"/>
                      <a:gd name="T11" fmla="*/ 2147483647 h 14"/>
                      <a:gd name="T12" fmla="*/ 2147483647 w 16"/>
                      <a:gd name="T13" fmla="*/ 2147483647 h 14"/>
                      <a:gd name="T14" fmla="*/ 2147483647 w 16"/>
                      <a:gd name="T15" fmla="*/ 2147483647 h 14"/>
                      <a:gd name="T16" fmla="*/ 2147483647 w 16"/>
                      <a:gd name="T17" fmla="*/ 2147483647 h 14"/>
                      <a:gd name="T18" fmla="*/ 0 w 16"/>
                      <a:gd name="T19" fmla="*/ 2147483647 h 14"/>
                      <a:gd name="T20" fmla="*/ 2147483647 w 16"/>
                      <a:gd name="T21" fmla="*/ 0 h 14"/>
                      <a:gd name="T22" fmla="*/ 2147483647 w 16"/>
                      <a:gd name="T23" fmla="*/ 0 h 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6"/>
                      <a:gd name="T37" fmla="*/ 0 h 14"/>
                      <a:gd name="T38" fmla="*/ 16 w 16"/>
                      <a:gd name="T39" fmla="*/ 14 h 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6" h="14">
                        <a:moveTo>
                          <a:pt x="12" y="0"/>
                        </a:moveTo>
                        <a:lnTo>
                          <a:pt x="12" y="4"/>
                        </a:lnTo>
                        <a:lnTo>
                          <a:pt x="16" y="6"/>
                        </a:lnTo>
                        <a:lnTo>
                          <a:pt x="16" y="10"/>
                        </a:lnTo>
                        <a:lnTo>
                          <a:pt x="12" y="8"/>
                        </a:lnTo>
                        <a:lnTo>
                          <a:pt x="10" y="6"/>
                        </a:lnTo>
                        <a:lnTo>
                          <a:pt x="10" y="10"/>
                        </a:lnTo>
                        <a:lnTo>
                          <a:pt x="12" y="12"/>
                        </a:lnTo>
                        <a:lnTo>
                          <a:pt x="10" y="14"/>
                        </a:lnTo>
                        <a:lnTo>
                          <a:pt x="0" y="10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6" name="îşḻiďè"/>
                  <p:cNvSpPr/>
                  <p:nvPr/>
                </p:nvSpPr>
                <p:spPr bwMode="auto">
                  <a:xfrm>
                    <a:off x="8014011" y="3870475"/>
                    <a:ext cx="278197" cy="274608"/>
                  </a:xfrm>
                  <a:custGeom>
                    <a:avLst/>
                    <a:gdLst>
                      <a:gd name="T0" fmla="*/ 2147483647 w 160"/>
                      <a:gd name="T1" fmla="*/ 2147483647 h 164"/>
                      <a:gd name="T2" fmla="*/ 2147483647 w 160"/>
                      <a:gd name="T3" fmla="*/ 2147483647 h 164"/>
                      <a:gd name="T4" fmla="*/ 2147483647 w 160"/>
                      <a:gd name="T5" fmla="*/ 2147483647 h 164"/>
                      <a:gd name="T6" fmla="*/ 2147483647 w 160"/>
                      <a:gd name="T7" fmla="*/ 2147483647 h 164"/>
                      <a:gd name="T8" fmla="*/ 2147483647 w 160"/>
                      <a:gd name="T9" fmla="*/ 2147483647 h 164"/>
                      <a:gd name="T10" fmla="*/ 2147483647 w 160"/>
                      <a:gd name="T11" fmla="*/ 2147483647 h 164"/>
                      <a:gd name="T12" fmla="*/ 2147483647 w 160"/>
                      <a:gd name="T13" fmla="*/ 2147483647 h 164"/>
                      <a:gd name="T14" fmla="*/ 2147483647 w 160"/>
                      <a:gd name="T15" fmla="*/ 2147483647 h 164"/>
                      <a:gd name="T16" fmla="*/ 2147483647 w 160"/>
                      <a:gd name="T17" fmla="*/ 2147483647 h 164"/>
                      <a:gd name="T18" fmla="*/ 2147483647 w 160"/>
                      <a:gd name="T19" fmla="*/ 2147483647 h 164"/>
                      <a:gd name="T20" fmla="*/ 2147483647 w 160"/>
                      <a:gd name="T21" fmla="*/ 2147483647 h 164"/>
                      <a:gd name="T22" fmla="*/ 2147483647 w 160"/>
                      <a:gd name="T23" fmla="*/ 2147483647 h 164"/>
                      <a:gd name="T24" fmla="*/ 2147483647 w 160"/>
                      <a:gd name="T25" fmla="*/ 2147483647 h 164"/>
                      <a:gd name="T26" fmla="*/ 2147483647 w 160"/>
                      <a:gd name="T27" fmla="*/ 2147483647 h 164"/>
                      <a:gd name="T28" fmla="*/ 2147483647 w 160"/>
                      <a:gd name="T29" fmla="*/ 2147483647 h 164"/>
                      <a:gd name="T30" fmla="*/ 2147483647 w 160"/>
                      <a:gd name="T31" fmla="*/ 2147483647 h 164"/>
                      <a:gd name="T32" fmla="*/ 2147483647 w 160"/>
                      <a:gd name="T33" fmla="*/ 2147483647 h 164"/>
                      <a:gd name="T34" fmla="*/ 2147483647 w 160"/>
                      <a:gd name="T35" fmla="*/ 2147483647 h 164"/>
                      <a:gd name="T36" fmla="*/ 2147483647 w 160"/>
                      <a:gd name="T37" fmla="*/ 2147483647 h 164"/>
                      <a:gd name="T38" fmla="*/ 2147483647 w 160"/>
                      <a:gd name="T39" fmla="*/ 2147483647 h 164"/>
                      <a:gd name="T40" fmla="*/ 2147483647 w 160"/>
                      <a:gd name="T41" fmla="*/ 2147483647 h 164"/>
                      <a:gd name="T42" fmla="*/ 2147483647 w 160"/>
                      <a:gd name="T43" fmla="*/ 2147483647 h 164"/>
                      <a:gd name="T44" fmla="*/ 2147483647 w 160"/>
                      <a:gd name="T45" fmla="*/ 2147483647 h 164"/>
                      <a:gd name="T46" fmla="*/ 2147483647 w 160"/>
                      <a:gd name="T47" fmla="*/ 2147483647 h 164"/>
                      <a:gd name="T48" fmla="*/ 2147483647 w 160"/>
                      <a:gd name="T49" fmla="*/ 2147483647 h 164"/>
                      <a:gd name="T50" fmla="*/ 2147483647 w 160"/>
                      <a:gd name="T51" fmla="*/ 2147483647 h 164"/>
                      <a:gd name="T52" fmla="*/ 2147483647 w 160"/>
                      <a:gd name="T53" fmla="*/ 2147483647 h 164"/>
                      <a:gd name="T54" fmla="*/ 2147483647 w 160"/>
                      <a:gd name="T55" fmla="*/ 2147483647 h 164"/>
                      <a:gd name="T56" fmla="*/ 2147483647 w 160"/>
                      <a:gd name="T57" fmla="*/ 2147483647 h 164"/>
                      <a:gd name="T58" fmla="*/ 2147483647 w 160"/>
                      <a:gd name="T59" fmla="*/ 2147483647 h 164"/>
                      <a:gd name="T60" fmla="*/ 2147483647 w 160"/>
                      <a:gd name="T61" fmla="*/ 2147483647 h 164"/>
                      <a:gd name="T62" fmla="*/ 2147483647 w 160"/>
                      <a:gd name="T63" fmla="*/ 2147483647 h 164"/>
                      <a:gd name="T64" fmla="*/ 0 w 160"/>
                      <a:gd name="T65" fmla="*/ 2147483647 h 164"/>
                      <a:gd name="T66" fmla="*/ 2147483647 w 160"/>
                      <a:gd name="T67" fmla="*/ 2147483647 h 164"/>
                      <a:gd name="T68" fmla="*/ 2147483647 w 160"/>
                      <a:gd name="T69" fmla="*/ 0 h 164"/>
                      <a:gd name="T70" fmla="*/ 2147483647 w 160"/>
                      <a:gd name="T71" fmla="*/ 2147483647 h 164"/>
                      <a:gd name="T72" fmla="*/ 2147483647 w 160"/>
                      <a:gd name="T73" fmla="*/ 2147483647 h 164"/>
                      <a:gd name="T74" fmla="*/ 2147483647 w 160"/>
                      <a:gd name="T75" fmla="*/ 2147483647 h 164"/>
                      <a:gd name="T76" fmla="*/ 2147483647 w 160"/>
                      <a:gd name="T77" fmla="*/ 2147483647 h 164"/>
                      <a:gd name="T78" fmla="*/ 2147483647 w 160"/>
                      <a:gd name="T79" fmla="*/ 2147483647 h 164"/>
                      <a:gd name="T80" fmla="*/ 2147483647 w 160"/>
                      <a:gd name="T81" fmla="*/ 2147483647 h 164"/>
                      <a:gd name="T82" fmla="*/ 2147483647 w 160"/>
                      <a:gd name="T83" fmla="*/ 2147483647 h 164"/>
                      <a:gd name="T84" fmla="*/ 2147483647 w 160"/>
                      <a:gd name="T85" fmla="*/ 2147483647 h 164"/>
                      <a:gd name="T86" fmla="*/ 2147483647 w 160"/>
                      <a:gd name="T87" fmla="*/ 2147483647 h 164"/>
                      <a:gd name="T88" fmla="*/ 2147483647 w 160"/>
                      <a:gd name="T89" fmla="*/ 2147483647 h 164"/>
                      <a:gd name="T90" fmla="*/ 2147483647 w 160"/>
                      <a:gd name="T91" fmla="*/ 2147483647 h 164"/>
                      <a:gd name="T92" fmla="*/ 2147483647 w 160"/>
                      <a:gd name="T93" fmla="*/ 2147483647 h 164"/>
                      <a:gd name="T94" fmla="*/ 2147483647 w 160"/>
                      <a:gd name="T95" fmla="*/ 2147483647 h 164"/>
                      <a:gd name="T96" fmla="*/ 2147483647 w 160"/>
                      <a:gd name="T97" fmla="*/ 2147483647 h 164"/>
                      <a:gd name="T98" fmla="*/ 2147483647 w 160"/>
                      <a:gd name="T99" fmla="*/ 2147483647 h 164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160"/>
                      <a:gd name="T151" fmla="*/ 0 h 164"/>
                      <a:gd name="T152" fmla="*/ 160 w 160"/>
                      <a:gd name="T153" fmla="*/ 164 h 164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160" h="164">
                        <a:moveTo>
                          <a:pt x="160" y="38"/>
                        </a:moveTo>
                        <a:lnTo>
                          <a:pt x="160" y="114"/>
                        </a:lnTo>
                        <a:lnTo>
                          <a:pt x="156" y="118"/>
                        </a:lnTo>
                        <a:lnTo>
                          <a:pt x="156" y="122"/>
                        </a:lnTo>
                        <a:lnTo>
                          <a:pt x="160" y="126"/>
                        </a:lnTo>
                        <a:lnTo>
                          <a:pt x="160" y="164"/>
                        </a:lnTo>
                        <a:lnTo>
                          <a:pt x="154" y="164"/>
                        </a:lnTo>
                        <a:lnTo>
                          <a:pt x="148" y="158"/>
                        </a:lnTo>
                        <a:lnTo>
                          <a:pt x="144" y="152"/>
                        </a:lnTo>
                        <a:lnTo>
                          <a:pt x="144" y="144"/>
                        </a:lnTo>
                        <a:lnTo>
                          <a:pt x="126" y="144"/>
                        </a:lnTo>
                        <a:lnTo>
                          <a:pt x="120" y="148"/>
                        </a:lnTo>
                        <a:lnTo>
                          <a:pt x="112" y="148"/>
                        </a:lnTo>
                        <a:lnTo>
                          <a:pt x="104" y="148"/>
                        </a:lnTo>
                        <a:lnTo>
                          <a:pt x="102" y="146"/>
                        </a:lnTo>
                        <a:lnTo>
                          <a:pt x="102" y="144"/>
                        </a:lnTo>
                        <a:lnTo>
                          <a:pt x="104" y="138"/>
                        </a:lnTo>
                        <a:lnTo>
                          <a:pt x="110" y="134"/>
                        </a:lnTo>
                        <a:lnTo>
                          <a:pt x="116" y="128"/>
                        </a:lnTo>
                        <a:lnTo>
                          <a:pt x="120" y="126"/>
                        </a:lnTo>
                        <a:lnTo>
                          <a:pt x="118" y="118"/>
                        </a:lnTo>
                        <a:lnTo>
                          <a:pt x="118" y="112"/>
                        </a:lnTo>
                        <a:lnTo>
                          <a:pt x="116" y="106"/>
                        </a:lnTo>
                        <a:lnTo>
                          <a:pt x="116" y="100"/>
                        </a:lnTo>
                        <a:lnTo>
                          <a:pt x="112" y="94"/>
                        </a:lnTo>
                        <a:lnTo>
                          <a:pt x="104" y="90"/>
                        </a:lnTo>
                        <a:lnTo>
                          <a:pt x="90" y="84"/>
                        </a:lnTo>
                        <a:lnTo>
                          <a:pt x="74" y="80"/>
                        </a:lnTo>
                        <a:lnTo>
                          <a:pt x="68" y="74"/>
                        </a:lnTo>
                        <a:lnTo>
                          <a:pt x="62" y="70"/>
                        </a:lnTo>
                        <a:lnTo>
                          <a:pt x="58" y="68"/>
                        </a:lnTo>
                        <a:lnTo>
                          <a:pt x="54" y="66"/>
                        </a:lnTo>
                        <a:lnTo>
                          <a:pt x="44" y="66"/>
                        </a:lnTo>
                        <a:lnTo>
                          <a:pt x="46" y="60"/>
                        </a:lnTo>
                        <a:lnTo>
                          <a:pt x="48" y="58"/>
                        </a:lnTo>
                        <a:lnTo>
                          <a:pt x="42" y="66"/>
                        </a:lnTo>
                        <a:lnTo>
                          <a:pt x="38" y="70"/>
                        </a:lnTo>
                        <a:lnTo>
                          <a:pt x="34" y="72"/>
                        </a:lnTo>
                        <a:lnTo>
                          <a:pt x="32" y="72"/>
                        </a:lnTo>
                        <a:lnTo>
                          <a:pt x="32" y="66"/>
                        </a:lnTo>
                        <a:lnTo>
                          <a:pt x="32" y="64"/>
                        </a:lnTo>
                        <a:lnTo>
                          <a:pt x="26" y="54"/>
                        </a:lnTo>
                        <a:lnTo>
                          <a:pt x="24" y="50"/>
                        </a:lnTo>
                        <a:lnTo>
                          <a:pt x="20" y="48"/>
                        </a:lnTo>
                        <a:lnTo>
                          <a:pt x="20" y="44"/>
                        </a:lnTo>
                        <a:lnTo>
                          <a:pt x="20" y="42"/>
                        </a:lnTo>
                        <a:lnTo>
                          <a:pt x="24" y="42"/>
                        </a:lnTo>
                        <a:lnTo>
                          <a:pt x="28" y="42"/>
                        </a:lnTo>
                        <a:lnTo>
                          <a:pt x="32" y="44"/>
                        </a:lnTo>
                        <a:lnTo>
                          <a:pt x="34" y="42"/>
                        </a:lnTo>
                        <a:lnTo>
                          <a:pt x="38" y="38"/>
                        </a:lnTo>
                        <a:lnTo>
                          <a:pt x="46" y="40"/>
                        </a:lnTo>
                        <a:lnTo>
                          <a:pt x="50" y="38"/>
                        </a:lnTo>
                        <a:lnTo>
                          <a:pt x="54" y="36"/>
                        </a:lnTo>
                        <a:lnTo>
                          <a:pt x="50" y="36"/>
                        </a:lnTo>
                        <a:lnTo>
                          <a:pt x="40" y="36"/>
                        </a:lnTo>
                        <a:lnTo>
                          <a:pt x="32" y="38"/>
                        </a:lnTo>
                        <a:lnTo>
                          <a:pt x="26" y="38"/>
                        </a:lnTo>
                        <a:lnTo>
                          <a:pt x="22" y="36"/>
                        </a:lnTo>
                        <a:lnTo>
                          <a:pt x="18" y="32"/>
                        </a:lnTo>
                        <a:lnTo>
                          <a:pt x="18" y="28"/>
                        </a:lnTo>
                        <a:lnTo>
                          <a:pt x="16" y="28"/>
                        </a:lnTo>
                        <a:lnTo>
                          <a:pt x="14" y="26"/>
                        </a:lnTo>
                        <a:lnTo>
                          <a:pt x="6" y="22"/>
                        </a:lnTo>
                        <a:lnTo>
                          <a:pt x="0" y="16"/>
                        </a:lnTo>
                        <a:lnTo>
                          <a:pt x="0" y="12"/>
                        </a:lnTo>
                        <a:lnTo>
                          <a:pt x="6" y="8"/>
                        </a:lnTo>
                        <a:lnTo>
                          <a:pt x="14" y="4"/>
                        </a:lnTo>
                        <a:lnTo>
                          <a:pt x="22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6" y="2"/>
                        </a:lnTo>
                        <a:lnTo>
                          <a:pt x="44" y="4"/>
                        </a:lnTo>
                        <a:lnTo>
                          <a:pt x="50" y="4"/>
                        </a:lnTo>
                        <a:lnTo>
                          <a:pt x="54" y="10"/>
                        </a:lnTo>
                        <a:lnTo>
                          <a:pt x="56" y="16"/>
                        </a:lnTo>
                        <a:lnTo>
                          <a:pt x="56" y="32"/>
                        </a:lnTo>
                        <a:lnTo>
                          <a:pt x="58" y="38"/>
                        </a:lnTo>
                        <a:lnTo>
                          <a:pt x="60" y="40"/>
                        </a:lnTo>
                        <a:lnTo>
                          <a:pt x="62" y="40"/>
                        </a:lnTo>
                        <a:lnTo>
                          <a:pt x="64" y="48"/>
                        </a:lnTo>
                        <a:lnTo>
                          <a:pt x="66" y="54"/>
                        </a:lnTo>
                        <a:lnTo>
                          <a:pt x="70" y="54"/>
                        </a:lnTo>
                        <a:lnTo>
                          <a:pt x="72" y="54"/>
                        </a:lnTo>
                        <a:lnTo>
                          <a:pt x="76" y="52"/>
                        </a:lnTo>
                        <a:lnTo>
                          <a:pt x="78" y="48"/>
                        </a:lnTo>
                        <a:lnTo>
                          <a:pt x="84" y="42"/>
                        </a:lnTo>
                        <a:lnTo>
                          <a:pt x="88" y="38"/>
                        </a:lnTo>
                        <a:lnTo>
                          <a:pt x="94" y="34"/>
                        </a:lnTo>
                        <a:lnTo>
                          <a:pt x="100" y="28"/>
                        </a:lnTo>
                        <a:lnTo>
                          <a:pt x="106" y="22"/>
                        </a:lnTo>
                        <a:lnTo>
                          <a:pt x="108" y="20"/>
                        </a:lnTo>
                        <a:lnTo>
                          <a:pt x="112" y="18"/>
                        </a:lnTo>
                        <a:lnTo>
                          <a:pt x="116" y="20"/>
                        </a:lnTo>
                        <a:lnTo>
                          <a:pt x="120" y="22"/>
                        </a:lnTo>
                        <a:lnTo>
                          <a:pt x="128" y="26"/>
                        </a:lnTo>
                        <a:lnTo>
                          <a:pt x="136" y="30"/>
                        </a:lnTo>
                        <a:lnTo>
                          <a:pt x="142" y="34"/>
                        </a:lnTo>
                        <a:lnTo>
                          <a:pt x="150" y="36"/>
                        </a:lnTo>
                        <a:lnTo>
                          <a:pt x="160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7" name="íṩ1íḓê"/>
                  <p:cNvSpPr/>
                  <p:nvPr/>
                </p:nvSpPr>
                <p:spPr bwMode="auto">
                  <a:xfrm>
                    <a:off x="7671084" y="4145082"/>
                    <a:ext cx="41317" cy="21015"/>
                  </a:xfrm>
                  <a:custGeom>
                    <a:avLst/>
                    <a:gdLst>
                      <a:gd name="T0" fmla="*/ 2147483647 w 24"/>
                      <a:gd name="T1" fmla="*/ 2147483647 h 14"/>
                      <a:gd name="T2" fmla="*/ 2147483647 w 24"/>
                      <a:gd name="T3" fmla="*/ 2147483647 h 14"/>
                      <a:gd name="T4" fmla="*/ 0 w 24"/>
                      <a:gd name="T5" fmla="*/ 2147483647 h 14"/>
                      <a:gd name="T6" fmla="*/ 2147483647 w 24"/>
                      <a:gd name="T7" fmla="*/ 0 h 14"/>
                      <a:gd name="T8" fmla="*/ 2147483647 w 24"/>
                      <a:gd name="T9" fmla="*/ 0 h 14"/>
                      <a:gd name="T10" fmla="*/ 2147483647 w 24"/>
                      <a:gd name="T11" fmla="*/ 0 h 14"/>
                      <a:gd name="T12" fmla="*/ 2147483647 w 24"/>
                      <a:gd name="T13" fmla="*/ 0 h 14"/>
                      <a:gd name="T14" fmla="*/ 2147483647 w 24"/>
                      <a:gd name="T15" fmla="*/ 2147483647 h 14"/>
                      <a:gd name="T16" fmla="*/ 2147483647 w 24"/>
                      <a:gd name="T17" fmla="*/ 2147483647 h 14"/>
                      <a:gd name="T18" fmla="*/ 2147483647 w 24"/>
                      <a:gd name="T19" fmla="*/ 2147483647 h 14"/>
                      <a:gd name="T20" fmla="*/ 2147483647 w 24"/>
                      <a:gd name="T21" fmla="*/ 2147483647 h 14"/>
                      <a:gd name="T22" fmla="*/ 2147483647 w 24"/>
                      <a:gd name="T23" fmla="*/ 2147483647 h 14"/>
                      <a:gd name="T24" fmla="*/ 2147483647 w 24"/>
                      <a:gd name="T25" fmla="*/ 2147483647 h 14"/>
                      <a:gd name="T26" fmla="*/ 2147483647 w 24"/>
                      <a:gd name="T27" fmla="*/ 2147483647 h 1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24"/>
                      <a:gd name="T43" fmla="*/ 0 h 14"/>
                      <a:gd name="T44" fmla="*/ 24 w 24"/>
                      <a:gd name="T45" fmla="*/ 14 h 1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24" h="14">
                        <a:moveTo>
                          <a:pt x="16" y="12"/>
                        </a:moveTo>
                        <a:lnTo>
                          <a:pt x="8" y="8"/>
                        </a:lnTo>
                        <a:lnTo>
                          <a:pt x="0" y="2"/>
                        </a:lnTo>
                        <a:lnTo>
                          <a:pt x="4" y="0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6" y="0"/>
                        </a:lnTo>
                        <a:lnTo>
                          <a:pt x="18" y="4"/>
                        </a:lnTo>
                        <a:lnTo>
                          <a:pt x="22" y="4"/>
                        </a:lnTo>
                        <a:lnTo>
                          <a:pt x="24" y="10"/>
                        </a:lnTo>
                        <a:lnTo>
                          <a:pt x="22" y="12"/>
                        </a:lnTo>
                        <a:lnTo>
                          <a:pt x="20" y="14"/>
                        </a:lnTo>
                        <a:lnTo>
                          <a:pt x="18" y="14"/>
                        </a:lnTo>
                        <a:lnTo>
                          <a:pt x="16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8" name="îṥlidê"/>
                  <p:cNvSpPr/>
                  <p:nvPr/>
                </p:nvSpPr>
                <p:spPr bwMode="auto">
                  <a:xfrm>
                    <a:off x="7939641" y="4947888"/>
                    <a:ext cx="37185" cy="12610"/>
                  </a:xfrm>
                  <a:custGeom>
                    <a:avLst/>
                    <a:gdLst>
                      <a:gd name="T0" fmla="*/ 2147483647 w 22"/>
                      <a:gd name="T1" fmla="*/ 2147483647 h 8"/>
                      <a:gd name="T2" fmla="*/ 2147483647 w 22"/>
                      <a:gd name="T3" fmla="*/ 2147483647 h 8"/>
                      <a:gd name="T4" fmla="*/ 2147483647 w 22"/>
                      <a:gd name="T5" fmla="*/ 2147483647 h 8"/>
                      <a:gd name="T6" fmla="*/ 0 w 22"/>
                      <a:gd name="T7" fmla="*/ 2147483647 h 8"/>
                      <a:gd name="T8" fmla="*/ 2147483647 w 22"/>
                      <a:gd name="T9" fmla="*/ 2147483647 h 8"/>
                      <a:gd name="T10" fmla="*/ 2147483647 w 22"/>
                      <a:gd name="T11" fmla="*/ 2147483647 h 8"/>
                      <a:gd name="T12" fmla="*/ 2147483647 w 22"/>
                      <a:gd name="T13" fmla="*/ 2147483647 h 8"/>
                      <a:gd name="T14" fmla="*/ 2147483647 w 22"/>
                      <a:gd name="T15" fmla="*/ 2147483647 h 8"/>
                      <a:gd name="T16" fmla="*/ 2147483647 w 22"/>
                      <a:gd name="T17" fmla="*/ 2147483647 h 8"/>
                      <a:gd name="T18" fmla="*/ 2147483647 w 22"/>
                      <a:gd name="T19" fmla="*/ 0 h 8"/>
                      <a:gd name="T20" fmla="*/ 2147483647 w 22"/>
                      <a:gd name="T21" fmla="*/ 0 h 8"/>
                      <a:gd name="T22" fmla="*/ 2147483647 w 22"/>
                      <a:gd name="T23" fmla="*/ 2147483647 h 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2"/>
                      <a:gd name="T37" fmla="*/ 0 h 8"/>
                      <a:gd name="T38" fmla="*/ 22 w 22"/>
                      <a:gd name="T39" fmla="*/ 8 h 8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2" h="8">
                        <a:moveTo>
                          <a:pt x="8" y="2"/>
                        </a:moveTo>
                        <a:lnTo>
                          <a:pt x="4" y="2"/>
                        </a:lnTo>
                        <a:lnTo>
                          <a:pt x="2" y="4"/>
                        </a:lnTo>
                        <a:lnTo>
                          <a:pt x="0" y="6"/>
                        </a:lnTo>
                        <a:lnTo>
                          <a:pt x="4" y="8"/>
                        </a:lnTo>
                        <a:lnTo>
                          <a:pt x="8" y="8"/>
                        </a:lnTo>
                        <a:lnTo>
                          <a:pt x="12" y="8"/>
                        </a:lnTo>
                        <a:lnTo>
                          <a:pt x="16" y="6"/>
                        </a:lnTo>
                        <a:lnTo>
                          <a:pt x="22" y="2"/>
                        </a:lnTo>
                        <a:lnTo>
                          <a:pt x="20" y="0"/>
                        </a:lnTo>
                        <a:lnTo>
                          <a:pt x="16" y="0"/>
                        </a:lnTo>
                        <a:lnTo>
                          <a:pt x="8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79" name="îṩliḓe"/>
                  <p:cNvSpPr/>
                  <p:nvPr/>
                </p:nvSpPr>
                <p:spPr bwMode="auto">
                  <a:xfrm>
                    <a:off x="8586933" y="3946131"/>
                    <a:ext cx="50957" cy="61646"/>
                  </a:xfrm>
                  <a:custGeom>
                    <a:avLst/>
                    <a:gdLst>
                      <a:gd name="T0" fmla="*/ 2147483647 w 30"/>
                      <a:gd name="T1" fmla="*/ 2147483647 h 36"/>
                      <a:gd name="T2" fmla="*/ 2147483647 w 30"/>
                      <a:gd name="T3" fmla="*/ 2147483647 h 36"/>
                      <a:gd name="T4" fmla="*/ 2147483647 w 30"/>
                      <a:gd name="T5" fmla="*/ 2147483647 h 36"/>
                      <a:gd name="T6" fmla="*/ 2147483647 w 30"/>
                      <a:gd name="T7" fmla="*/ 2147483647 h 36"/>
                      <a:gd name="T8" fmla="*/ 2147483647 w 30"/>
                      <a:gd name="T9" fmla="*/ 2147483647 h 36"/>
                      <a:gd name="T10" fmla="*/ 2147483647 w 30"/>
                      <a:gd name="T11" fmla="*/ 2147483647 h 36"/>
                      <a:gd name="T12" fmla="*/ 2147483647 w 30"/>
                      <a:gd name="T13" fmla="*/ 2147483647 h 36"/>
                      <a:gd name="T14" fmla="*/ 2147483647 w 30"/>
                      <a:gd name="T15" fmla="*/ 2147483647 h 36"/>
                      <a:gd name="T16" fmla="*/ 0 w 30"/>
                      <a:gd name="T17" fmla="*/ 2147483647 h 36"/>
                      <a:gd name="T18" fmla="*/ 0 w 30"/>
                      <a:gd name="T19" fmla="*/ 0 h 36"/>
                      <a:gd name="T20" fmla="*/ 2147483647 w 30"/>
                      <a:gd name="T21" fmla="*/ 2147483647 h 36"/>
                      <a:gd name="T22" fmla="*/ 2147483647 w 30"/>
                      <a:gd name="T23" fmla="*/ 2147483647 h 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0"/>
                      <a:gd name="T37" fmla="*/ 0 h 36"/>
                      <a:gd name="T38" fmla="*/ 30 w 30"/>
                      <a:gd name="T39" fmla="*/ 36 h 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0" h="36">
                        <a:moveTo>
                          <a:pt x="30" y="26"/>
                        </a:moveTo>
                        <a:lnTo>
                          <a:pt x="30" y="36"/>
                        </a:lnTo>
                        <a:lnTo>
                          <a:pt x="26" y="36"/>
                        </a:lnTo>
                        <a:lnTo>
                          <a:pt x="22" y="32"/>
                        </a:lnTo>
                        <a:lnTo>
                          <a:pt x="20" y="26"/>
                        </a:lnTo>
                        <a:lnTo>
                          <a:pt x="18" y="18"/>
                        </a:lnTo>
                        <a:lnTo>
                          <a:pt x="14" y="14"/>
                        </a:lnTo>
                        <a:lnTo>
                          <a:pt x="6" y="8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14" y="12"/>
                        </a:lnTo>
                        <a:lnTo>
                          <a:pt x="30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0" name="íşľiḍè"/>
                  <p:cNvSpPr/>
                  <p:nvPr/>
                </p:nvSpPr>
                <p:spPr bwMode="auto">
                  <a:xfrm>
                    <a:off x="8144847" y="3876078"/>
                    <a:ext cx="22036" cy="21015"/>
                  </a:xfrm>
                  <a:custGeom>
                    <a:avLst/>
                    <a:gdLst>
                      <a:gd name="T0" fmla="*/ 2147483647 w 12"/>
                      <a:gd name="T1" fmla="*/ 2147483647 h 12"/>
                      <a:gd name="T2" fmla="*/ 2147483647 w 12"/>
                      <a:gd name="T3" fmla="*/ 2147483647 h 12"/>
                      <a:gd name="T4" fmla="*/ 2147483647 w 12"/>
                      <a:gd name="T5" fmla="*/ 2147483647 h 12"/>
                      <a:gd name="T6" fmla="*/ 2147483647 w 12"/>
                      <a:gd name="T7" fmla="*/ 2147483647 h 12"/>
                      <a:gd name="T8" fmla="*/ 0 w 12"/>
                      <a:gd name="T9" fmla="*/ 2147483647 h 12"/>
                      <a:gd name="T10" fmla="*/ 0 w 12"/>
                      <a:gd name="T11" fmla="*/ 0 h 12"/>
                      <a:gd name="T12" fmla="*/ 2147483647 w 12"/>
                      <a:gd name="T13" fmla="*/ 2147483647 h 12"/>
                      <a:gd name="T14" fmla="*/ 2147483647 w 12"/>
                      <a:gd name="T15" fmla="*/ 2147483647 h 12"/>
                      <a:gd name="T16" fmla="*/ 2147483647 w 12"/>
                      <a:gd name="T17" fmla="*/ 2147483647 h 1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2"/>
                      <a:gd name="T28" fmla="*/ 0 h 12"/>
                      <a:gd name="T29" fmla="*/ 12 w 12"/>
                      <a:gd name="T30" fmla="*/ 12 h 1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2" h="12">
                        <a:moveTo>
                          <a:pt x="12" y="12"/>
                        </a:moveTo>
                        <a:lnTo>
                          <a:pt x="10" y="12"/>
                        </a:lnTo>
                        <a:lnTo>
                          <a:pt x="6" y="12"/>
                        </a:lnTo>
                        <a:lnTo>
                          <a:pt x="4" y="8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  <a:lnTo>
                          <a:pt x="4" y="2"/>
                        </a:lnTo>
                        <a:lnTo>
                          <a:pt x="8" y="4"/>
                        </a:lnTo>
                        <a:lnTo>
                          <a:pt x="1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1" name="íŝľîďê"/>
                  <p:cNvSpPr/>
                  <p:nvPr/>
                </p:nvSpPr>
                <p:spPr bwMode="auto">
                  <a:xfrm>
                    <a:off x="8148978" y="3913907"/>
                    <a:ext cx="24790" cy="5604"/>
                  </a:xfrm>
                  <a:custGeom>
                    <a:avLst/>
                    <a:gdLst>
                      <a:gd name="T0" fmla="*/ 2147483647 w 14"/>
                      <a:gd name="T1" fmla="*/ 0 h 4"/>
                      <a:gd name="T2" fmla="*/ 2147483647 w 14"/>
                      <a:gd name="T3" fmla="*/ 2147483647 h 4"/>
                      <a:gd name="T4" fmla="*/ 0 w 14"/>
                      <a:gd name="T5" fmla="*/ 2147483647 h 4"/>
                      <a:gd name="T6" fmla="*/ 0 w 14"/>
                      <a:gd name="T7" fmla="*/ 0 h 4"/>
                      <a:gd name="T8" fmla="*/ 2147483647 w 14"/>
                      <a:gd name="T9" fmla="*/ 0 h 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"/>
                      <a:gd name="T16" fmla="*/ 0 h 4"/>
                      <a:gd name="T17" fmla="*/ 14 w 14"/>
                      <a:gd name="T18" fmla="*/ 4 h 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" h="4">
                        <a:moveTo>
                          <a:pt x="14" y="0"/>
                        </a:moveTo>
                        <a:lnTo>
                          <a:pt x="14" y="4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2" name="î$ḷïḓè"/>
                  <p:cNvSpPr/>
                  <p:nvPr/>
                </p:nvSpPr>
                <p:spPr bwMode="auto">
                  <a:xfrm>
                    <a:off x="8092512" y="4054014"/>
                    <a:ext cx="17904" cy="19615"/>
                  </a:xfrm>
                  <a:custGeom>
                    <a:avLst/>
                    <a:gdLst>
                      <a:gd name="T0" fmla="*/ 2147483647 w 10"/>
                      <a:gd name="T1" fmla="*/ 2147483647 h 12"/>
                      <a:gd name="T2" fmla="*/ 2147483647 w 10"/>
                      <a:gd name="T3" fmla="*/ 2147483647 h 12"/>
                      <a:gd name="T4" fmla="*/ 2147483647 w 10"/>
                      <a:gd name="T5" fmla="*/ 2147483647 h 12"/>
                      <a:gd name="T6" fmla="*/ 2147483647 w 10"/>
                      <a:gd name="T7" fmla="*/ 2147483647 h 12"/>
                      <a:gd name="T8" fmla="*/ 0 w 10"/>
                      <a:gd name="T9" fmla="*/ 2147483647 h 12"/>
                      <a:gd name="T10" fmla="*/ 0 w 10"/>
                      <a:gd name="T11" fmla="*/ 2147483647 h 12"/>
                      <a:gd name="T12" fmla="*/ 2147483647 w 10"/>
                      <a:gd name="T13" fmla="*/ 0 h 12"/>
                      <a:gd name="T14" fmla="*/ 2147483647 w 10"/>
                      <a:gd name="T15" fmla="*/ 2147483647 h 1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"/>
                      <a:gd name="T25" fmla="*/ 0 h 12"/>
                      <a:gd name="T26" fmla="*/ 10 w 10"/>
                      <a:gd name="T27" fmla="*/ 12 h 1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" h="12">
                        <a:moveTo>
                          <a:pt x="10" y="6"/>
                        </a:moveTo>
                        <a:lnTo>
                          <a:pt x="8" y="10"/>
                        </a:lnTo>
                        <a:lnTo>
                          <a:pt x="4" y="12"/>
                        </a:lnTo>
                        <a:lnTo>
                          <a:pt x="2" y="12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lnTo>
                          <a:pt x="1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3" name="îṧļîḓe"/>
                  <p:cNvSpPr/>
                  <p:nvPr/>
                </p:nvSpPr>
                <p:spPr bwMode="auto">
                  <a:xfrm>
                    <a:off x="8000239" y="3859267"/>
                    <a:ext cx="26167" cy="11209"/>
                  </a:xfrm>
                  <a:custGeom>
                    <a:avLst/>
                    <a:gdLst>
                      <a:gd name="T0" fmla="*/ 2147483647 w 16"/>
                      <a:gd name="T1" fmla="*/ 2147483647 h 6"/>
                      <a:gd name="T2" fmla="*/ 2147483647 w 16"/>
                      <a:gd name="T3" fmla="*/ 2147483647 h 6"/>
                      <a:gd name="T4" fmla="*/ 2147483647 w 16"/>
                      <a:gd name="T5" fmla="*/ 2147483647 h 6"/>
                      <a:gd name="T6" fmla="*/ 0 w 16"/>
                      <a:gd name="T7" fmla="*/ 2147483647 h 6"/>
                      <a:gd name="T8" fmla="*/ 2147483647 w 16"/>
                      <a:gd name="T9" fmla="*/ 2147483647 h 6"/>
                      <a:gd name="T10" fmla="*/ 2147483647 w 16"/>
                      <a:gd name="T11" fmla="*/ 0 h 6"/>
                      <a:gd name="T12" fmla="*/ 2147483647 w 16"/>
                      <a:gd name="T13" fmla="*/ 0 h 6"/>
                      <a:gd name="T14" fmla="*/ 2147483647 w 16"/>
                      <a:gd name="T15" fmla="*/ 2147483647 h 6"/>
                      <a:gd name="T16" fmla="*/ 2147483647 w 16"/>
                      <a:gd name="T17" fmla="*/ 2147483647 h 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6"/>
                      <a:gd name="T28" fmla="*/ 0 h 6"/>
                      <a:gd name="T29" fmla="*/ 16 w 16"/>
                      <a:gd name="T30" fmla="*/ 6 h 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6" h="6">
                        <a:moveTo>
                          <a:pt x="16" y="6"/>
                        </a:moveTo>
                        <a:lnTo>
                          <a:pt x="8" y="6"/>
                        </a:lnTo>
                        <a:lnTo>
                          <a:pt x="4" y="6"/>
                        </a:lnTo>
                        <a:lnTo>
                          <a:pt x="0" y="6"/>
                        </a:lnTo>
                        <a:lnTo>
                          <a:pt x="4" y="2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4" y="2"/>
                        </a:lnTo>
                        <a:lnTo>
                          <a:pt x="16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4" name="ïSľïḑé"/>
                  <p:cNvSpPr/>
                  <p:nvPr/>
                </p:nvSpPr>
                <p:spPr bwMode="auto">
                  <a:xfrm>
                    <a:off x="7834973" y="3918111"/>
                    <a:ext cx="16526" cy="5604"/>
                  </a:xfrm>
                  <a:custGeom>
                    <a:avLst/>
                    <a:gdLst>
                      <a:gd name="T0" fmla="*/ 2147483647 w 10"/>
                      <a:gd name="T1" fmla="*/ 0 h 4"/>
                      <a:gd name="T2" fmla="*/ 2147483647 w 10"/>
                      <a:gd name="T3" fmla="*/ 2147483647 h 4"/>
                      <a:gd name="T4" fmla="*/ 2147483647 w 10"/>
                      <a:gd name="T5" fmla="*/ 2147483647 h 4"/>
                      <a:gd name="T6" fmla="*/ 2147483647 w 10"/>
                      <a:gd name="T7" fmla="*/ 2147483647 h 4"/>
                      <a:gd name="T8" fmla="*/ 0 w 10"/>
                      <a:gd name="T9" fmla="*/ 0 h 4"/>
                      <a:gd name="T10" fmla="*/ 2147483647 w 10"/>
                      <a:gd name="T11" fmla="*/ 0 h 4"/>
                      <a:gd name="T12" fmla="*/ 2147483647 w 10"/>
                      <a:gd name="T13" fmla="*/ 0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"/>
                      <a:gd name="T22" fmla="*/ 0 h 4"/>
                      <a:gd name="T23" fmla="*/ 10 w 10"/>
                      <a:gd name="T24" fmla="*/ 4 h 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" h="4">
                        <a:moveTo>
                          <a:pt x="10" y="0"/>
                        </a:moveTo>
                        <a:lnTo>
                          <a:pt x="8" y="2"/>
                        </a:lnTo>
                        <a:lnTo>
                          <a:pt x="4" y="4"/>
                        </a:lnTo>
                        <a:lnTo>
                          <a:pt x="2" y="2"/>
                        </a:lnTo>
                        <a:lnTo>
                          <a:pt x="0" y="0"/>
                        </a:lnTo>
                        <a:lnTo>
                          <a:pt x="6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5" name="îṩlîďe"/>
                  <p:cNvSpPr/>
                  <p:nvPr/>
                </p:nvSpPr>
                <p:spPr bwMode="auto">
                  <a:xfrm>
                    <a:off x="7768867" y="3530018"/>
                    <a:ext cx="31675" cy="56043"/>
                  </a:xfrm>
                  <a:custGeom>
                    <a:avLst/>
                    <a:gdLst>
                      <a:gd name="T0" fmla="*/ 2147483647 w 18"/>
                      <a:gd name="T1" fmla="*/ 2147483647 h 34"/>
                      <a:gd name="T2" fmla="*/ 2147483647 w 18"/>
                      <a:gd name="T3" fmla="*/ 2147483647 h 34"/>
                      <a:gd name="T4" fmla="*/ 2147483647 w 18"/>
                      <a:gd name="T5" fmla="*/ 2147483647 h 34"/>
                      <a:gd name="T6" fmla="*/ 2147483647 w 18"/>
                      <a:gd name="T7" fmla="*/ 2147483647 h 34"/>
                      <a:gd name="T8" fmla="*/ 2147483647 w 18"/>
                      <a:gd name="T9" fmla="*/ 2147483647 h 34"/>
                      <a:gd name="T10" fmla="*/ 2147483647 w 18"/>
                      <a:gd name="T11" fmla="*/ 2147483647 h 34"/>
                      <a:gd name="T12" fmla="*/ 2147483647 w 18"/>
                      <a:gd name="T13" fmla="*/ 2147483647 h 34"/>
                      <a:gd name="T14" fmla="*/ 2147483647 w 18"/>
                      <a:gd name="T15" fmla="*/ 2147483647 h 34"/>
                      <a:gd name="T16" fmla="*/ 2147483647 w 18"/>
                      <a:gd name="T17" fmla="*/ 2147483647 h 34"/>
                      <a:gd name="T18" fmla="*/ 2147483647 w 18"/>
                      <a:gd name="T19" fmla="*/ 2147483647 h 34"/>
                      <a:gd name="T20" fmla="*/ 2147483647 w 18"/>
                      <a:gd name="T21" fmla="*/ 2147483647 h 34"/>
                      <a:gd name="T22" fmla="*/ 2147483647 w 18"/>
                      <a:gd name="T23" fmla="*/ 2147483647 h 34"/>
                      <a:gd name="T24" fmla="*/ 0 w 18"/>
                      <a:gd name="T25" fmla="*/ 2147483647 h 34"/>
                      <a:gd name="T26" fmla="*/ 2147483647 w 18"/>
                      <a:gd name="T27" fmla="*/ 2147483647 h 34"/>
                      <a:gd name="T28" fmla="*/ 2147483647 w 18"/>
                      <a:gd name="T29" fmla="*/ 2147483647 h 34"/>
                      <a:gd name="T30" fmla="*/ 2147483647 w 18"/>
                      <a:gd name="T31" fmla="*/ 2147483647 h 34"/>
                      <a:gd name="T32" fmla="*/ 2147483647 w 18"/>
                      <a:gd name="T33" fmla="*/ 2147483647 h 34"/>
                      <a:gd name="T34" fmla="*/ 2147483647 w 18"/>
                      <a:gd name="T35" fmla="*/ 0 h 34"/>
                      <a:gd name="T36" fmla="*/ 2147483647 w 18"/>
                      <a:gd name="T37" fmla="*/ 0 h 34"/>
                      <a:gd name="T38" fmla="*/ 2147483647 w 18"/>
                      <a:gd name="T39" fmla="*/ 2147483647 h 34"/>
                      <a:gd name="T40" fmla="*/ 2147483647 w 18"/>
                      <a:gd name="T41" fmla="*/ 2147483647 h 34"/>
                      <a:gd name="T42" fmla="*/ 2147483647 w 18"/>
                      <a:gd name="T43" fmla="*/ 2147483647 h 34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8"/>
                      <a:gd name="T67" fmla="*/ 0 h 34"/>
                      <a:gd name="T68" fmla="*/ 18 w 18"/>
                      <a:gd name="T69" fmla="*/ 34 h 34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8" h="34">
                        <a:moveTo>
                          <a:pt x="18" y="6"/>
                        </a:moveTo>
                        <a:lnTo>
                          <a:pt x="16" y="12"/>
                        </a:lnTo>
                        <a:lnTo>
                          <a:pt x="14" y="14"/>
                        </a:lnTo>
                        <a:lnTo>
                          <a:pt x="12" y="18"/>
                        </a:lnTo>
                        <a:lnTo>
                          <a:pt x="12" y="24"/>
                        </a:lnTo>
                        <a:lnTo>
                          <a:pt x="12" y="26"/>
                        </a:lnTo>
                        <a:lnTo>
                          <a:pt x="12" y="28"/>
                        </a:lnTo>
                        <a:lnTo>
                          <a:pt x="14" y="32"/>
                        </a:lnTo>
                        <a:lnTo>
                          <a:pt x="14" y="34"/>
                        </a:lnTo>
                        <a:lnTo>
                          <a:pt x="10" y="34"/>
                        </a:lnTo>
                        <a:lnTo>
                          <a:pt x="6" y="28"/>
                        </a:lnTo>
                        <a:lnTo>
                          <a:pt x="2" y="24"/>
                        </a:lnTo>
                        <a:lnTo>
                          <a:pt x="0" y="18"/>
                        </a:lnTo>
                        <a:lnTo>
                          <a:pt x="2" y="16"/>
                        </a:lnTo>
                        <a:lnTo>
                          <a:pt x="6" y="16"/>
                        </a:lnTo>
                        <a:lnTo>
                          <a:pt x="6" y="8"/>
                        </a:lnTo>
                        <a:lnTo>
                          <a:pt x="8" y="2"/>
                        </a:lnTo>
                        <a:lnTo>
                          <a:pt x="10" y="0"/>
                        </a:lnTo>
                        <a:lnTo>
                          <a:pt x="12" y="0"/>
                        </a:lnTo>
                        <a:lnTo>
                          <a:pt x="16" y="2"/>
                        </a:lnTo>
                        <a:lnTo>
                          <a:pt x="18" y="4"/>
                        </a:lnTo>
                        <a:lnTo>
                          <a:pt x="18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6" name="ïś1ïďe"/>
                  <p:cNvSpPr/>
                  <p:nvPr/>
                </p:nvSpPr>
                <p:spPr bwMode="auto">
                  <a:xfrm>
                    <a:off x="7803296" y="3552434"/>
                    <a:ext cx="23413" cy="21015"/>
                  </a:xfrm>
                  <a:custGeom>
                    <a:avLst/>
                    <a:gdLst>
                      <a:gd name="T0" fmla="*/ 2147483647 w 14"/>
                      <a:gd name="T1" fmla="*/ 0 h 12"/>
                      <a:gd name="T2" fmla="*/ 2147483647 w 14"/>
                      <a:gd name="T3" fmla="*/ 2147483647 h 12"/>
                      <a:gd name="T4" fmla="*/ 2147483647 w 14"/>
                      <a:gd name="T5" fmla="*/ 2147483647 h 12"/>
                      <a:gd name="T6" fmla="*/ 2147483647 w 14"/>
                      <a:gd name="T7" fmla="*/ 2147483647 h 12"/>
                      <a:gd name="T8" fmla="*/ 2147483647 w 14"/>
                      <a:gd name="T9" fmla="*/ 2147483647 h 12"/>
                      <a:gd name="T10" fmla="*/ 2147483647 w 14"/>
                      <a:gd name="T11" fmla="*/ 2147483647 h 12"/>
                      <a:gd name="T12" fmla="*/ 0 w 14"/>
                      <a:gd name="T13" fmla="*/ 2147483647 h 12"/>
                      <a:gd name="T14" fmla="*/ 2147483647 w 14"/>
                      <a:gd name="T15" fmla="*/ 2147483647 h 12"/>
                      <a:gd name="T16" fmla="*/ 2147483647 w 14"/>
                      <a:gd name="T17" fmla="*/ 0 h 12"/>
                      <a:gd name="T18" fmla="*/ 2147483647 w 14"/>
                      <a:gd name="T19" fmla="*/ 0 h 12"/>
                      <a:gd name="T20" fmla="*/ 2147483647 w 14"/>
                      <a:gd name="T21" fmla="*/ 0 h 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"/>
                      <a:gd name="T34" fmla="*/ 0 h 12"/>
                      <a:gd name="T35" fmla="*/ 14 w 14"/>
                      <a:gd name="T36" fmla="*/ 12 h 1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" h="12">
                        <a:moveTo>
                          <a:pt x="14" y="0"/>
                        </a:moveTo>
                        <a:lnTo>
                          <a:pt x="12" y="4"/>
                        </a:lnTo>
                        <a:lnTo>
                          <a:pt x="10" y="8"/>
                        </a:lnTo>
                        <a:lnTo>
                          <a:pt x="8" y="10"/>
                        </a:lnTo>
                        <a:lnTo>
                          <a:pt x="4" y="12"/>
                        </a:lnTo>
                        <a:lnTo>
                          <a:pt x="2" y="10"/>
                        </a:lnTo>
                        <a:lnTo>
                          <a:pt x="0" y="8"/>
                        </a:lnTo>
                        <a:lnTo>
                          <a:pt x="2" y="4"/>
                        </a:lnTo>
                        <a:lnTo>
                          <a:pt x="6" y="0"/>
                        </a:lnTo>
                        <a:lnTo>
                          <a:pt x="1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7" name="íşļíḍê"/>
                  <p:cNvSpPr/>
                  <p:nvPr/>
                </p:nvSpPr>
                <p:spPr bwMode="auto">
                  <a:xfrm>
                    <a:off x="7782639" y="3479580"/>
                    <a:ext cx="20657" cy="26620"/>
                  </a:xfrm>
                  <a:custGeom>
                    <a:avLst/>
                    <a:gdLst>
                      <a:gd name="T0" fmla="*/ 0 w 12"/>
                      <a:gd name="T1" fmla="*/ 2147483647 h 16"/>
                      <a:gd name="T2" fmla="*/ 0 w 12"/>
                      <a:gd name="T3" fmla="*/ 0 h 16"/>
                      <a:gd name="T4" fmla="*/ 2147483647 w 12"/>
                      <a:gd name="T5" fmla="*/ 0 h 16"/>
                      <a:gd name="T6" fmla="*/ 2147483647 w 12"/>
                      <a:gd name="T7" fmla="*/ 2147483647 h 16"/>
                      <a:gd name="T8" fmla="*/ 2147483647 w 12"/>
                      <a:gd name="T9" fmla="*/ 2147483647 h 16"/>
                      <a:gd name="T10" fmla="*/ 2147483647 w 12"/>
                      <a:gd name="T11" fmla="*/ 2147483647 h 16"/>
                      <a:gd name="T12" fmla="*/ 2147483647 w 12"/>
                      <a:gd name="T13" fmla="*/ 2147483647 h 16"/>
                      <a:gd name="T14" fmla="*/ 2147483647 w 12"/>
                      <a:gd name="T15" fmla="*/ 2147483647 h 16"/>
                      <a:gd name="T16" fmla="*/ 2147483647 w 12"/>
                      <a:gd name="T17" fmla="*/ 2147483647 h 16"/>
                      <a:gd name="T18" fmla="*/ 2147483647 w 12"/>
                      <a:gd name="T19" fmla="*/ 2147483647 h 16"/>
                      <a:gd name="T20" fmla="*/ 0 w 12"/>
                      <a:gd name="T21" fmla="*/ 2147483647 h 1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"/>
                      <a:gd name="T34" fmla="*/ 0 h 16"/>
                      <a:gd name="T35" fmla="*/ 12 w 12"/>
                      <a:gd name="T36" fmla="*/ 16 h 1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" h="16">
                        <a:moveTo>
                          <a:pt x="0" y="8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6" y="4"/>
                        </a:lnTo>
                        <a:lnTo>
                          <a:pt x="8" y="6"/>
                        </a:lnTo>
                        <a:lnTo>
                          <a:pt x="12" y="10"/>
                        </a:lnTo>
                        <a:lnTo>
                          <a:pt x="12" y="14"/>
                        </a:lnTo>
                        <a:lnTo>
                          <a:pt x="12" y="16"/>
                        </a:lnTo>
                        <a:lnTo>
                          <a:pt x="10" y="14"/>
                        </a:lnTo>
                        <a:lnTo>
                          <a:pt x="6" y="8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8" name="iṧḷïḍê"/>
                  <p:cNvSpPr/>
                  <p:nvPr/>
                </p:nvSpPr>
                <p:spPr bwMode="auto">
                  <a:xfrm>
                    <a:off x="7697251" y="3451559"/>
                    <a:ext cx="35808" cy="33626"/>
                  </a:xfrm>
                  <a:custGeom>
                    <a:avLst/>
                    <a:gdLst>
                      <a:gd name="T0" fmla="*/ 2147483647 w 20"/>
                      <a:gd name="T1" fmla="*/ 2147483647 h 20"/>
                      <a:gd name="T2" fmla="*/ 2147483647 w 20"/>
                      <a:gd name="T3" fmla="*/ 2147483647 h 20"/>
                      <a:gd name="T4" fmla="*/ 2147483647 w 20"/>
                      <a:gd name="T5" fmla="*/ 2147483647 h 20"/>
                      <a:gd name="T6" fmla="*/ 0 w 20"/>
                      <a:gd name="T7" fmla="*/ 0 h 20"/>
                      <a:gd name="T8" fmla="*/ 2147483647 w 20"/>
                      <a:gd name="T9" fmla="*/ 0 h 20"/>
                      <a:gd name="T10" fmla="*/ 2147483647 w 20"/>
                      <a:gd name="T11" fmla="*/ 2147483647 h 20"/>
                      <a:gd name="T12" fmla="*/ 2147483647 w 20"/>
                      <a:gd name="T13" fmla="*/ 2147483647 h 20"/>
                      <a:gd name="T14" fmla="*/ 2147483647 w 20"/>
                      <a:gd name="T15" fmla="*/ 2147483647 h 20"/>
                      <a:gd name="T16" fmla="*/ 2147483647 w 20"/>
                      <a:gd name="T17" fmla="*/ 2147483647 h 20"/>
                      <a:gd name="T18" fmla="*/ 2147483647 w 20"/>
                      <a:gd name="T19" fmla="*/ 2147483647 h 20"/>
                      <a:gd name="T20" fmla="*/ 2147483647 w 20"/>
                      <a:gd name="T21" fmla="*/ 2147483647 h 20"/>
                      <a:gd name="T22" fmla="*/ 2147483647 w 20"/>
                      <a:gd name="T23" fmla="*/ 2147483647 h 2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20"/>
                      <a:gd name="T38" fmla="*/ 20 w 20"/>
                      <a:gd name="T39" fmla="*/ 20 h 2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20">
                        <a:moveTo>
                          <a:pt x="16" y="20"/>
                        </a:moveTo>
                        <a:lnTo>
                          <a:pt x="12" y="16"/>
                        </a:lnTo>
                        <a:lnTo>
                          <a:pt x="6" y="10"/>
                        </a:lnTo>
                        <a:lnTo>
                          <a:pt x="0" y="0"/>
                        </a:lnTo>
                        <a:lnTo>
                          <a:pt x="6" y="0"/>
                        </a:lnTo>
                        <a:lnTo>
                          <a:pt x="14" y="4"/>
                        </a:lnTo>
                        <a:lnTo>
                          <a:pt x="18" y="4"/>
                        </a:lnTo>
                        <a:lnTo>
                          <a:pt x="20" y="8"/>
                        </a:lnTo>
                        <a:lnTo>
                          <a:pt x="20" y="12"/>
                        </a:lnTo>
                        <a:lnTo>
                          <a:pt x="20" y="16"/>
                        </a:lnTo>
                        <a:lnTo>
                          <a:pt x="18" y="20"/>
                        </a:ln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89" name="îṧ1íḍè"/>
                  <p:cNvSpPr/>
                  <p:nvPr/>
                </p:nvSpPr>
                <p:spPr bwMode="auto">
                  <a:xfrm>
                    <a:off x="8724653" y="4063821"/>
                    <a:ext cx="24790" cy="26620"/>
                  </a:xfrm>
                  <a:custGeom>
                    <a:avLst/>
                    <a:gdLst>
                      <a:gd name="T0" fmla="*/ 2147483647 w 14"/>
                      <a:gd name="T1" fmla="*/ 2147483647 h 16"/>
                      <a:gd name="T2" fmla="*/ 2147483647 w 14"/>
                      <a:gd name="T3" fmla="*/ 2147483647 h 16"/>
                      <a:gd name="T4" fmla="*/ 2147483647 w 14"/>
                      <a:gd name="T5" fmla="*/ 2147483647 h 16"/>
                      <a:gd name="T6" fmla="*/ 2147483647 w 14"/>
                      <a:gd name="T7" fmla="*/ 2147483647 h 16"/>
                      <a:gd name="T8" fmla="*/ 2147483647 w 14"/>
                      <a:gd name="T9" fmla="*/ 2147483647 h 16"/>
                      <a:gd name="T10" fmla="*/ 0 w 14"/>
                      <a:gd name="T11" fmla="*/ 2147483647 h 16"/>
                      <a:gd name="T12" fmla="*/ 0 w 14"/>
                      <a:gd name="T13" fmla="*/ 0 h 16"/>
                      <a:gd name="T14" fmla="*/ 2147483647 w 14"/>
                      <a:gd name="T15" fmla="*/ 2147483647 h 16"/>
                      <a:gd name="T16" fmla="*/ 2147483647 w 14"/>
                      <a:gd name="T17" fmla="*/ 2147483647 h 16"/>
                      <a:gd name="T18" fmla="*/ 2147483647 w 14"/>
                      <a:gd name="T19" fmla="*/ 2147483647 h 1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4"/>
                      <a:gd name="T31" fmla="*/ 0 h 16"/>
                      <a:gd name="T32" fmla="*/ 14 w 14"/>
                      <a:gd name="T33" fmla="*/ 16 h 1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4" h="16">
                        <a:moveTo>
                          <a:pt x="14" y="12"/>
                        </a:moveTo>
                        <a:lnTo>
                          <a:pt x="12" y="14"/>
                        </a:lnTo>
                        <a:lnTo>
                          <a:pt x="10" y="16"/>
                        </a:lnTo>
                        <a:lnTo>
                          <a:pt x="8" y="14"/>
                        </a:lnTo>
                        <a:lnTo>
                          <a:pt x="4" y="12"/>
                        </a:lnTo>
                        <a:lnTo>
                          <a:pt x="0" y="4"/>
                        </a:lnTo>
                        <a:lnTo>
                          <a:pt x="0" y="0"/>
                        </a:lnTo>
                        <a:lnTo>
                          <a:pt x="8" y="4"/>
                        </a:lnTo>
                        <a:lnTo>
                          <a:pt x="12" y="8"/>
                        </a:lnTo>
                        <a:lnTo>
                          <a:pt x="14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90" name="ïŝ1ïḋé"/>
                  <p:cNvSpPr/>
                  <p:nvPr/>
                </p:nvSpPr>
                <p:spPr bwMode="auto">
                  <a:xfrm>
                    <a:off x="8803155" y="4147885"/>
                    <a:ext cx="34431" cy="18214"/>
                  </a:xfrm>
                  <a:custGeom>
                    <a:avLst/>
                    <a:gdLst>
                      <a:gd name="T0" fmla="*/ 2147483647 w 20"/>
                      <a:gd name="T1" fmla="*/ 2147483647 h 12"/>
                      <a:gd name="T2" fmla="*/ 2147483647 w 20"/>
                      <a:gd name="T3" fmla="*/ 2147483647 h 12"/>
                      <a:gd name="T4" fmla="*/ 2147483647 w 20"/>
                      <a:gd name="T5" fmla="*/ 2147483647 h 12"/>
                      <a:gd name="T6" fmla="*/ 2147483647 w 20"/>
                      <a:gd name="T7" fmla="*/ 2147483647 h 12"/>
                      <a:gd name="T8" fmla="*/ 2147483647 w 20"/>
                      <a:gd name="T9" fmla="*/ 2147483647 h 12"/>
                      <a:gd name="T10" fmla="*/ 0 w 20"/>
                      <a:gd name="T11" fmla="*/ 2147483647 h 12"/>
                      <a:gd name="T12" fmla="*/ 0 w 20"/>
                      <a:gd name="T13" fmla="*/ 0 h 12"/>
                      <a:gd name="T14" fmla="*/ 2147483647 w 20"/>
                      <a:gd name="T15" fmla="*/ 0 h 12"/>
                      <a:gd name="T16" fmla="*/ 2147483647 w 20"/>
                      <a:gd name="T17" fmla="*/ 2147483647 h 12"/>
                      <a:gd name="T18" fmla="*/ 2147483647 w 20"/>
                      <a:gd name="T19" fmla="*/ 2147483647 h 12"/>
                      <a:gd name="T20" fmla="*/ 2147483647 w 20"/>
                      <a:gd name="T21" fmla="*/ 2147483647 h 12"/>
                      <a:gd name="T22" fmla="*/ 2147483647 w 20"/>
                      <a:gd name="T23" fmla="*/ 2147483647 h 1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0"/>
                      <a:gd name="T37" fmla="*/ 0 h 12"/>
                      <a:gd name="T38" fmla="*/ 20 w 20"/>
                      <a:gd name="T39" fmla="*/ 12 h 1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0" h="12">
                        <a:moveTo>
                          <a:pt x="20" y="8"/>
                        </a:moveTo>
                        <a:lnTo>
                          <a:pt x="20" y="12"/>
                        </a:lnTo>
                        <a:lnTo>
                          <a:pt x="16" y="12"/>
                        </a:lnTo>
                        <a:lnTo>
                          <a:pt x="6" y="10"/>
                        </a:lnTo>
                        <a:lnTo>
                          <a:pt x="2" y="6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10" y="2"/>
                        </a:lnTo>
                        <a:lnTo>
                          <a:pt x="18" y="4"/>
                        </a:lnTo>
                        <a:lnTo>
                          <a:pt x="20" y="6"/>
                        </a:lnTo>
                        <a:lnTo>
                          <a:pt x="2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91" name="íšľîďè"/>
                  <p:cNvSpPr/>
                  <p:nvPr/>
                </p:nvSpPr>
                <p:spPr bwMode="auto">
                  <a:xfrm>
                    <a:off x="8972554" y="4314610"/>
                    <a:ext cx="13772" cy="22417"/>
                  </a:xfrm>
                  <a:custGeom>
                    <a:avLst/>
                    <a:gdLst>
                      <a:gd name="T0" fmla="*/ 2147483647 w 8"/>
                      <a:gd name="T1" fmla="*/ 0 h 14"/>
                      <a:gd name="T2" fmla="*/ 2147483647 w 8"/>
                      <a:gd name="T3" fmla="*/ 2147483647 h 14"/>
                      <a:gd name="T4" fmla="*/ 2147483647 w 8"/>
                      <a:gd name="T5" fmla="*/ 2147483647 h 14"/>
                      <a:gd name="T6" fmla="*/ 2147483647 w 8"/>
                      <a:gd name="T7" fmla="*/ 2147483647 h 14"/>
                      <a:gd name="T8" fmla="*/ 2147483647 w 8"/>
                      <a:gd name="T9" fmla="*/ 2147483647 h 14"/>
                      <a:gd name="T10" fmla="*/ 2147483647 w 8"/>
                      <a:gd name="T11" fmla="*/ 2147483647 h 14"/>
                      <a:gd name="T12" fmla="*/ 2147483647 w 8"/>
                      <a:gd name="T13" fmla="*/ 2147483647 h 14"/>
                      <a:gd name="T14" fmla="*/ 2147483647 w 8"/>
                      <a:gd name="T15" fmla="*/ 2147483647 h 14"/>
                      <a:gd name="T16" fmla="*/ 0 w 8"/>
                      <a:gd name="T17" fmla="*/ 2147483647 h 14"/>
                      <a:gd name="T18" fmla="*/ 0 w 8"/>
                      <a:gd name="T19" fmla="*/ 2147483647 h 14"/>
                      <a:gd name="T20" fmla="*/ 0 w 8"/>
                      <a:gd name="T21" fmla="*/ 0 h 14"/>
                      <a:gd name="T22" fmla="*/ 2147483647 w 8"/>
                      <a:gd name="T23" fmla="*/ 0 h 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"/>
                      <a:gd name="T37" fmla="*/ 0 h 14"/>
                      <a:gd name="T38" fmla="*/ 8 w 8"/>
                      <a:gd name="T39" fmla="*/ 14 h 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" h="14">
                        <a:moveTo>
                          <a:pt x="4" y="0"/>
                        </a:moveTo>
                        <a:lnTo>
                          <a:pt x="4" y="4"/>
                        </a:lnTo>
                        <a:lnTo>
                          <a:pt x="6" y="6"/>
                        </a:lnTo>
                        <a:lnTo>
                          <a:pt x="8" y="6"/>
                        </a:lnTo>
                        <a:lnTo>
                          <a:pt x="8" y="8"/>
                        </a:lnTo>
                        <a:lnTo>
                          <a:pt x="6" y="12"/>
                        </a:lnTo>
                        <a:lnTo>
                          <a:pt x="4" y="14"/>
                        </a:lnTo>
                        <a:lnTo>
                          <a:pt x="2" y="14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392" name="işḻíḋê"/>
                  <p:cNvSpPr/>
                  <p:nvPr/>
                </p:nvSpPr>
                <p:spPr bwMode="auto">
                  <a:xfrm>
                    <a:off x="6252552" y="2235441"/>
                    <a:ext cx="1432304" cy="1000355"/>
                  </a:xfrm>
                  <a:custGeom>
                    <a:avLst/>
                    <a:gdLst>
                      <a:gd name="T0" fmla="*/ 2147483647 w 820"/>
                      <a:gd name="T1" fmla="*/ 2147483647 h 600"/>
                      <a:gd name="T2" fmla="*/ 2147483647 w 820"/>
                      <a:gd name="T3" fmla="*/ 2147483647 h 600"/>
                      <a:gd name="T4" fmla="*/ 2147483647 w 820"/>
                      <a:gd name="T5" fmla="*/ 2147483647 h 600"/>
                      <a:gd name="T6" fmla="*/ 2147483647 w 820"/>
                      <a:gd name="T7" fmla="*/ 2147483647 h 600"/>
                      <a:gd name="T8" fmla="*/ 2147483647 w 820"/>
                      <a:gd name="T9" fmla="*/ 2147483647 h 600"/>
                      <a:gd name="T10" fmla="*/ 2147483647 w 820"/>
                      <a:gd name="T11" fmla="*/ 2147483647 h 600"/>
                      <a:gd name="T12" fmla="*/ 2147483647 w 820"/>
                      <a:gd name="T13" fmla="*/ 2147483647 h 600"/>
                      <a:gd name="T14" fmla="*/ 2147483647 w 820"/>
                      <a:gd name="T15" fmla="*/ 2147483647 h 600"/>
                      <a:gd name="T16" fmla="*/ 2147483647 w 820"/>
                      <a:gd name="T17" fmla="*/ 2147483647 h 600"/>
                      <a:gd name="T18" fmla="*/ 2147483647 w 820"/>
                      <a:gd name="T19" fmla="*/ 2147483647 h 600"/>
                      <a:gd name="T20" fmla="*/ 2147483647 w 820"/>
                      <a:gd name="T21" fmla="*/ 2147483647 h 600"/>
                      <a:gd name="T22" fmla="*/ 2147483647 w 820"/>
                      <a:gd name="T23" fmla="*/ 2147483647 h 600"/>
                      <a:gd name="T24" fmla="*/ 2147483647 w 820"/>
                      <a:gd name="T25" fmla="*/ 2147483647 h 600"/>
                      <a:gd name="T26" fmla="*/ 2147483647 w 820"/>
                      <a:gd name="T27" fmla="*/ 2147483647 h 600"/>
                      <a:gd name="T28" fmla="*/ 2147483647 w 820"/>
                      <a:gd name="T29" fmla="*/ 2147483647 h 600"/>
                      <a:gd name="T30" fmla="*/ 2147483647 w 820"/>
                      <a:gd name="T31" fmla="*/ 2147483647 h 600"/>
                      <a:gd name="T32" fmla="*/ 2147483647 w 820"/>
                      <a:gd name="T33" fmla="*/ 2147483647 h 600"/>
                      <a:gd name="T34" fmla="*/ 2147483647 w 820"/>
                      <a:gd name="T35" fmla="*/ 2147483647 h 600"/>
                      <a:gd name="T36" fmla="*/ 2147483647 w 820"/>
                      <a:gd name="T37" fmla="*/ 2147483647 h 600"/>
                      <a:gd name="T38" fmla="*/ 2147483647 w 820"/>
                      <a:gd name="T39" fmla="*/ 2147483647 h 600"/>
                      <a:gd name="T40" fmla="*/ 2147483647 w 820"/>
                      <a:gd name="T41" fmla="*/ 2147483647 h 600"/>
                      <a:gd name="T42" fmla="*/ 2147483647 w 820"/>
                      <a:gd name="T43" fmla="*/ 2147483647 h 600"/>
                      <a:gd name="T44" fmla="*/ 2147483647 w 820"/>
                      <a:gd name="T45" fmla="*/ 2147483647 h 600"/>
                      <a:gd name="T46" fmla="*/ 2147483647 w 820"/>
                      <a:gd name="T47" fmla="*/ 2147483647 h 600"/>
                      <a:gd name="T48" fmla="*/ 2147483647 w 820"/>
                      <a:gd name="T49" fmla="*/ 2147483647 h 600"/>
                      <a:gd name="T50" fmla="*/ 2147483647 w 820"/>
                      <a:gd name="T51" fmla="*/ 2147483647 h 600"/>
                      <a:gd name="T52" fmla="*/ 2147483647 w 820"/>
                      <a:gd name="T53" fmla="*/ 2147483647 h 600"/>
                      <a:gd name="T54" fmla="*/ 2147483647 w 820"/>
                      <a:gd name="T55" fmla="*/ 2147483647 h 600"/>
                      <a:gd name="T56" fmla="*/ 2147483647 w 820"/>
                      <a:gd name="T57" fmla="*/ 2147483647 h 600"/>
                      <a:gd name="T58" fmla="*/ 2147483647 w 820"/>
                      <a:gd name="T59" fmla="*/ 2147483647 h 600"/>
                      <a:gd name="T60" fmla="*/ 2147483647 w 820"/>
                      <a:gd name="T61" fmla="*/ 2147483647 h 600"/>
                      <a:gd name="T62" fmla="*/ 2147483647 w 820"/>
                      <a:gd name="T63" fmla="*/ 2147483647 h 600"/>
                      <a:gd name="T64" fmla="*/ 2147483647 w 820"/>
                      <a:gd name="T65" fmla="*/ 2147483647 h 600"/>
                      <a:gd name="T66" fmla="*/ 2147483647 w 820"/>
                      <a:gd name="T67" fmla="*/ 2147483647 h 600"/>
                      <a:gd name="T68" fmla="*/ 2147483647 w 820"/>
                      <a:gd name="T69" fmla="*/ 2147483647 h 600"/>
                      <a:gd name="T70" fmla="*/ 2147483647 w 820"/>
                      <a:gd name="T71" fmla="*/ 2147483647 h 600"/>
                      <a:gd name="T72" fmla="*/ 2147483647 w 820"/>
                      <a:gd name="T73" fmla="*/ 2147483647 h 600"/>
                      <a:gd name="T74" fmla="*/ 2147483647 w 820"/>
                      <a:gd name="T75" fmla="*/ 2147483647 h 600"/>
                      <a:gd name="T76" fmla="*/ 2147483647 w 820"/>
                      <a:gd name="T77" fmla="*/ 2147483647 h 600"/>
                      <a:gd name="T78" fmla="*/ 2147483647 w 820"/>
                      <a:gd name="T79" fmla="*/ 2147483647 h 600"/>
                      <a:gd name="T80" fmla="*/ 2147483647 w 820"/>
                      <a:gd name="T81" fmla="*/ 2147483647 h 600"/>
                      <a:gd name="T82" fmla="*/ 2147483647 w 820"/>
                      <a:gd name="T83" fmla="*/ 2147483647 h 600"/>
                      <a:gd name="T84" fmla="*/ 2147483647 w 820"/>
                      <a:gd name="T85" fmla="*/ 2147483647 h 600"/>
                      <a:gd name="T86" fmla="*/ 2147483647 w 820"/>
                      <a:gd name="T87" fmla="*/ 2147483647 h 600"/>
                      <a:gd name="T88" fmla="*/ 0 w 820"/>
                      <a:gd name="T89" fmla="*/ 2147483647 h 600"/>
                      <a:gd name="T90" fmla="*/ 2147483647 w 820"/>
                      <a:gd name="T91" fmla="*/ 2147483647 h 600"/>
                      <a:gd name="T92" fmla="*/ 2147483647 w 820"/>
                      <a:gd name="T93" fmla="*/ 2147483647 h 600"/>
                      <a:gd name="T94" fmla="*/ 2147483647 w 820"/>
                      <a:gd name="T95" fmla="*/ 2147483647 h 600"/>
                      <a:gd name="T96" fmla="*/ 2147483647 w 820"/>
                      <a:gd name="T97" fmla="*/ 2147483647 h 600"/>
                      <a:gd name="T98" fmla="*/ 2147483647 w 820"/>
                      <a:gd name="T99" fmla="*/ 2147483647 h 600"/>
                      <a:gd name="T100" fmla="*/ 2147483647 w 820"/>
                      <a:gd name="T101" fmla="*/ 2147483647 h 600"/>
                      <a:gd name="T102" fmla="*/ 2147483647 w 820"/>
                      <a:gd name="T103" fmla="*/ 2147483647 h 600"/>
                      <a:gd name="T104" fmla="*/ 2147483647 w 820"/>
                      <a:gd name="T105" fmla="*/ 2147483647 h 600"/>
                      <a:gd name="T106" fmla="*/ 2147483647 w 820"/>
                      <a:gd name="T107" fmla="*/ 2147483647 h 600"/>
                      <a:gd name="T108" fmla="*/ 2147483647 w 820"/>
                      <a:gd name="T109" fmla="*/ 2147483647 h 600"/>
                      <a:gd name="T110" fmla="*/ 2147483647 w 820"/>
                      <a:gd name="T111" fmla="*/ 2147483647 h 600"/>
                      <a:gd name="T112" fmla="*/ 2147483647 w 820"/>
                      <a:gd name="T113" fmla="*/ 2147483647 h 600"/>
                      <a:gd name="T114" fmla="*/ 2147483647 w 820"/>
                      <a:gd name="T115" fmla="*/ 2147483647 h 600"/>
                      <a:gd name="T116" fmla="*/ 2147483647 w 820"/>
                      <a:gd name="T117" fmla="*/ 2147483647 h 600"/>
                      <a:gd name="T118" fmla="*/ 2147483647 w 820"/>
                      <a:gd name="T119" fmla="*/ 2147483647 h 600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w 820"/>
                      <a:gd name="T181" fmla="*/ 0 h 600"/>
                      <a:gd name="T182" fmla="*/ 820 w 820"/>
                      <a:gd name="T183" fmla="*/ 600 h 600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T180" t="T181" r="T182" b="T183"/>
                    <a:pathLst>
                      <a:path w="820" h="600">
                        <a:moveTo>
                          <a:pt x="414" y="452"/>
                        </a:moveTo>
                        <a:lnTo>
                          <a:pt x="420" y="452"/>
                        </a:lnTo>
                        <a:lnTo>
                          <a:pt x="424" y="454"/>
                        </a:lnTo>
                        <a:lnTo>
                          <a:pt x="426" y="456"/>
                        </a:lnTo>
                        <a:lnTo>
                          <a:pt x="430" y="462"/>
                        </a:lnTo>
                        <a:lnTo>
                          <a:pt x="430" y="464"/>
                        </a:lnTo>
                        <a:lnTo>
                          <a:pt x="434" y="466"/>
                        </a:lnTo>
                        <a:lnTo>
                          <a:pt x="438" y="466"/>
                        </a:lnTo>
                        <a:lnTo>
                          <a:pt x="440" y="470"/>
                        </a:lnTo>
                        <a:lnTo>
                          <a:pt x="442" y="480"/>
                        </a:lnTo>
                        <a:lnTo>
                          <a:pt x="446" y="496"/>
                        </a:lnTo>
                        <a:lnTo>
                          <a:pt x="444" y="500"/>
                        </a:lnTo>
                        <a:lnTo>
                          <a:pt x="446" y="502"/>
                        </a:lnTo>
                        <a:lnTo>
                          <a:pt x="440" y="504"/>
                        </a:lnTo>
                        <a:lnTo>
                          <a:pt x="436" y="510"/>
                        </a:lnTo>
                        <a:lnTo>
                          <a:pt x="434" y="516"/>
                        </a:lnTo>
                        <a:lnTo>
                          <a:pt x="434" y="520"/>
                        </a:lnTo>
                        <a:lnTo>
                          <a:pt x="436" y="528"/>
                        </a:lnTo>
                        <a:lnTo>
                          <a:pt x="438" y="532"/>
                        </a:lnTo>
                        <a:lnTo>
                          <a:pt x="442" y="534"/>
                        </a:lnTo>
                        <a:lnTo>
                          <a:pt x="448" y="534"/>
                        </a:lnTo>
                        <a:lnTo>
                          <a:pt x="452" y="534"/>
                        </a:lnTo>
                        <a:lnTo>
                          <a:pt x="454" y="536"/>
                        </a:lnTo>
                        <a:lnTo>
                          <a:pt x="456" y="542"/>
                        </a:lnTo>
                        <a:lnTo>
                          <a:pt x="458" y="546"/>
                        </a:lnTo>
                        <a:lnTo>
                          <a:pt x="462" y="548"/>
                        </a:lnTo>
                        <a:lnTo>
                          <a:pt x="466" y="550"/>
                        </a:lnTo>
                        <a:lnTo>
                          <a:pt x="468" y="554"/>
                        </a:lnTo>
                        <a:lnTo>
                          <a:pt x="468" y="558"/>
                        </a:lnTo>
                        <a:lnTo>
                          <a:pt x="466" y="568"/>
                        </a:lnTo>
                        <a:lnTo>
                          <a:pt x="472" y="570"/>
                        </a:lnTo>
                        <a:lnTo>
                          <a:pt x="478" y="574"/>
                        </a:lnTo>
                        <a:lnTo>
                          <a:pt x="484" y="578"/>
                        </a:lnTo>
                        <a:lnTo>
                          <a:pt x="490" y="580"/>
                        </a:lnTo>
                        <a:lnTo>
                          <a:pt x="492" y="582"/>
                        </a:lnTo>
                        <a:lnTo>
                          <a:pt x="496" y="578"/>
                        </a:lnTo>
                        <a:lnTo>
                          <a:pt x="500" y="582"/>
                        </a:lnTo>
                        <a:lnTo>
                          <a:pt x="502" y="582"/>
                        </a:lnTo>
                        <a:lnTo>
                          <a:pt x="506" y="580"/>
                        </a:lnTo>
                        <a:lnTo>
                          <a:pt x="502" y="574"/>
                        </a:lnTo>
                        <a:lnTo>
                          <a:pt x="500" y="568"/>
                        </a:lnTo>
                        <a:lnTo>
                          <a:pt x="500" y="566"/>
                        </a:lnTo>
                        <a:lnTo>
                          <a:pt x="502" y="562"/>
                        </a:lnTo>
                        <a:lnTo>
                          <a:pt x="506" y="560"/>
                        </a:lnTo>
                        <a:lnTo>
                          <a:pt x="518" y="560"/>
                        </a:lnTo>
                        <a:lnTo>
                          <a:pt x="524" y="560"/>
                        </a:lnTo>
                        <a:lnTo>
                          <a:pt x="534" y="558"/>
                        </a:lnTo>
                        <a:lnTo>
                          <a:pt x="542" y="552"/>
                        </a:lnTo>
                        <a:lnTo>
                          <a:pt x="550" y="548"/>
                        </a:lnTo>
                        <a:lnTo>
                          <a:pt x="558" y="546"/>
                        </a:lnTo>
                        <a:lnTo>
                          <a:pt x="564" y="548"/>
                        </a:lnTo>
                        <a:lnTo>
                          <a:pt x="568" y="550"/>
                        </a:lnTo>
                        <a:lnTo>
                          <a:pt x="574" y="552"/>
                        </a:lnTo>
                        <a:lnTo>
                          <a:pt x="578" y="552"/>
                        </a:lnTo>
                        <a:lnTo>
                          <a:pt x="580" y="558"/>
                        </a:lnTo>
                        <a:lnTo>
                          <a:pt x="582" y="562"/>
                        </a:lnTo>
                        <a:lnTo>
                          <a:pt x="590" y="570"/>
                        </a:lnTo>
                        <a:lnTo>
                          <a:pt x="598" y="574"/>
                        </a:lnTo>
                        <a:lnTo>
                          <a:pt x="606" y="576"/>
                        </a:lnTo>
                        <a:lnTo>
                          <a:pt x="620" y="576"/>
                        </a:lnTo>
                        <a:lnTo>
                          <a:pt x="626" y="576"/>
                        </a:lnTo>
                        <a:lnTo>
                          <a:pt x="630" y="578"/>
                        </a:lnTo>
                        <a:lnTo>
                          <a:pt x="638" y="582"/>
                        </a:lnTo>
                        <a:lnTo>
                          <a:pt x="638" y="588"/>
                        </a:lnTo>
                        <a:lnTo>
                          <a:pt x="638" y="594"/>
                        </a:lnTo>
                        <a:lnTo>
                          <a:pt x="640" y="598"/>
                        </a:lnTo>
                        <a:lnTo>
                          <a:pt x="646" y="600"/>
                        </a:lnTo>
                        <a:lnTo>
                          <a:pt x="650" y="596"/>
                        </a:lnTo>
                        <a:lnTo>
                          <a:pt x="648" y="594"/>
                        </a:lnTo>
                        <a:lnTo>
                          <a:pt x="648" y="590"/>
                        </a:lnTo>
                        <a:lnTo>
                          <a:pt x="646" y="584"/>
                        </a:lnTo>
                        <a:lnTo>
                          <a:pt x="662" y="580"/>
                        </a:lnTo>
                        <a:lnTo>
                          <a:pt x="674" y="572"/>
                        </a:lnTo>
                        <a:lnTo>
                          <a:pt x="696" y="558"/>
                        </a:lnTo>
                        <a:lnTo>
                          <a:pt x="696" y="568"/>
                        </a:lnTo>
                        <a:lnTo>
                          <a:pt x="708" y="568"/>
                        </a:lnTo>
                        <a:lnTo>
                          <a:pt x="712" y="562"/>
                        </a:lnTo>
                        <a:lnTo>
                          <a:pt x="714" y="560"/>
                        </a:lnTo>
                        <a:lnTo>
                          <a:pt x="724" y="556"/>
                        </a:lnTo>
                        <a:lnTo>
                          <a:pt x="734" y="554"/>
                        </a:lnTo>
                        <a:lnTo>
                          <a:pt x="738" y="552"/>
                        </a:lnTo>
                        <a:lnTo>
                          <a:pt x="742" y="548"/>
                        </a:lnTo>
                        <a:lnTo>
                          <a:pt x="742" y="550"/>
                        </a:lnTo>
                        <a:lnTo>
                          <a:pt x="746" y="540"/>
                        </a:lnTo>
                        <a:lnTo>
                          <a:pt x="752" y="532"/>
                        </a:lnTo>
                        <a:lnTo>
                          <a:pt x="770" y="518"/>
                        </a:lnTo>
                        <a:lnTo>
                          <a:pt x="772" y="514"/>
                        </a:lnTo>
                        <a:lnTo>
                          <a:pt x="774" y="508"/>
                        </a:lnTo>
                        <a:lnTo>
                          <a:pt x="774" y="498"/>
                        </a:lnTo>
                        <a:lnTo>
                          <a:pt x="774" y="488"/>
                        </a:lnTo>
                        <a:lnTo>
                          <a:pt x="778" y="478"/>
                        </a:lnTo>
                        <a:lnTo>
                          <a:pt x="786" y="466"/>
                        </a:lnTo>
                        <a:lnTo>
                          <a:pt x="792" y="454"/>
                        </a:lnTo>
                        <a:lnTo>
                          <a:pt x="794" y="448"/>
                        </a:lnTo>
                        <a:lnTo>
                          <a:pt x="794" y="442"/>
                        </a:lnTo>
                        <a:lnTo>
                          <a:pt x="792" y="432"/>
                        </a:lnTo>
                        <a:lnTo>
                          <a:pt x="790" y="426"/>
                        </a:lnTo>
                        <a:lnTo>
                          <a:pt x="782" y="420"/>
                        </a:lnTo>
                        <a:lnTo>
                          <a:pt x="772" y="418"/>
                        </a:lnTo>
                        <a:lnTo>
                          <a:pt x="778" y="410"/>
                        </a:lnTo>
                        <a:lnTo>
                          <a:pt x="786" y="406"/>
                        </a:lnTo>
                        <a:lnTo>
                          <a:pt x="778" y="400"/>
                        </a:lnTo>
                        <a:lnTo>
                          <a:pt x="774" y="396"/>
                        </a:lnTo>
                        <a:lnTo>
                          <a:pt x="772" y="392"/>
                        </a:lnTo>
                        <a:lnTo>
                          <a:pt x="776" y="392"/>
                        </a:lnTo>
                        <a:lnTo>
                          <a:pt x="768" y="378"/>
                        </a:lnTo>
                        <a:lnTo>
                          <a:pt x="760" y="366"/>
                        </a:lnTo>
                        <a:lnTo>
                          <a:pt x="750" y="352"/>
                        </a:lnTo>
                        <a:lnTo>
                          <a:pt x="738" y="342"/>
                        </a:lnTo>
                        <a:lnTo>
                          <a:pt x="726" y="338"/>
                        </a:lnTo>
                        <a:lnTo>
                          <a:pt x="720" y="334"/>
                        </a:lnTo>
                        <a:lnTo>
                          <a:pt x="718" y="332"/>
                        </a:lnTo>
                        <a:lnTo>
                          <a:pt x="718" y="328"/>
                        </a:lnTo>
                        <a:lnTo>
                          <a:pt x="718" y="324"/>
                        </a:lnTo>
                        <a:lnTo>
                          <a:pt x="720" y="316"/>
                        </a:lnTo>
                        <a:lnTo>
                          <a:pt x="724" y="312"/>
                        </a:lnTo>
                        <a:lnTo>
                          <a:pt x="728" y="308"/>
                        </a:lnTo>
                        <a:lnTo>
                          <a:pt x="748" y="294"/>
                        </a:lnTo>
                        <a:lnTo>
                          <a:pt x="734" y="286"/>
                        </a:lnTo>
                        <a:lnTo>
                          <a:pt x="726" y="282"/>
                        </a:lnTo>
                        <a:lnTo>
                          <a:pt x="718" y="280"/>
                        </a:lnTo>
                        <a:lnTo>
                          <a:pt x="714" y="282"/>
                        </a:lnTo>
                        <a:lnTo>
                          <a:pt x="710" y="286"/>
                        </a:lnTo>
                        <a:lnTo>
                          <a:pt x="706" y="290"/>
                        </a:lnTo>
                        <a:lnTo>
                          <a:pt x="702" y="290"/>
                        </a:lnTo>
                        <a:lnTo>
                          <a:pt x="662" y="266"/>
                        </a:lnTo>
                        <a:lnTo>
                          <a:pt x="662" y="262"/>
                        </a:lnTo>
                        <a:lnTo>
                          <a:pt x="666" y="260"/>
                        </a:lnTo>
                        <a:lnTo>
                          <a:pt x="670" y="256"/>
                        </a:lnTo>
                        <a:lnTo>
                          <a:pt x="676" y="254"/>
                        </a:lnTo>
                        <a:lnTo>
                          <a:pt x="682" y="250"/>
                        </a:lnTo>
                        <a:lnTo>
                          <a:pt x="686" y="240"/>
                        </a:lnTo>
                        <a:lnTo>
                          <a:pt x="694" y="228"/>
                        </a:lnTo>
                        <a:lnTo>
                          <a:pt x="698" y="224"/>
                        </a:lnTo>
                        <a:lnTo>
                          <a:pt x="704" y="224"/>
                        </a:lnTo>
                        <a:lnTo>
                          <a:pt x="708" y="224"/>
                        </a:lnTo>
                        <a:lnTo>
                          <a:pt x="712" y="228"/>
                        </a:lnTo>
                        <a:lnTo>
                          <a:pt x="714" y="236"/>
                        </a:lnTo>
                        <a:lnTo>
                          <a:pt x="714" y="262"/>
                        </a:lnTo>
                        <a:lnTo>
                          <a:pt x="718" y="262"/>
                        </a:lnTo>
                        <a:lnTo>
                          <a:pt x="724" y="258"/>
                        </a:lnTo>
                        <a:lnTo>
                          <a:pt x="732" y="250"/>
                        </a:lnTo>
                        <a:lnTo>
                          <a:pt x="740" y="242"/>
                        </a:lnTo>
                        <a:lnTo>
                          <a:pt x="742" y="242"/>
                        </a:lnTo>
                        <a:lnTo>
                          <a:pt x="748" y="242"/>
                        </a:lnTo>
                        <a:lnTo>
                          <a:pt x="752" y="234"/>
                        </a:lnTo>
                        <a:lnTo>
                          <a:pt x="760" y="222"/>
                        </a:lnTo>
                        <a:lnTo>
                          <a:pt x="770" y="210"/>
                        </a:lnTo>
                        <a:lnTo>
                          <a:pt x="774" y="212"/>
                        </a:lnTo>
                        <a:lnTo>
                          <a:pt x="780" y="214"/>
                        </a:lnTo>
                        <a:lnTo>
                          <a:pt x="792" y="214"/>
                        </a:lnTo>
                        <a:lnTo>
                          <a:pt x="790" y="208"/>
                        </a:lnTo>
                        <a:lnTo>
                          <a:pt x="792" y="204"/>
                        </a:lnTo>
                        <a:lnTo>
                          <a:pt x="796" y="198"/>
                        </a:lnTo>
                        <a:lnTo>
                          <a:pt x="802" y="188"/>
                        </a:lnTo>
                        <a:lnTo>
                          <a:pt x="806" y="190"/>
                        </a:lnTo>
                        <a:lnTo>
                          <a:pt x="810" y="192"/>
                        </a:lnTo>
                        <a:lnTo>
                          <a:pt x="814" y="190"/>
                        </a:lnTo>
                        <a:lnTo>
                          <a:pt x="818" y="188"/>
                        </a:lnTo>
                        <a:lnTo>
                          <a:pt x="818" y="186"/>
                        </a:lnTo>
                        <a:lnTo>
                          <a:pt x="820" y="188"/>
                        </a:lnTo>
                        <a:lnTo>
                          <a:pt x="814" y="172"/>
                        </a:lnTo>
                        <a:lnTo>
                          <a:pt x="808" y="164"/>
                        </a:lnTo>
                        <a:lnTo>
                          <a:pt x="800" y="158"/>
                        </a:lnTo>
                        <a:lnTo>
                          <a:pt x="800" y="142"/>
                        </a:lnTo>
                        <a:lnTo>
                          <a:pt x="812" y="146"/>
                        </a:lnTo>
                        <a:lnTo>
                          <a:pt x="820" y="152"/>
                        </a:lnTo>
                        <a:lnTo>
                          <a:pt x="820" y="142"/>
                        </a:lnTo>
                        <a:lnTo>
                          <a:pt x="820" y="136"/>
                        </a:lnTo>
                        <a:lnTo>
                          <a:pt x="820" y="124"/>
                        </a:lnTo>
                        <a:lnTo>
                          <a:pt x="818" y="110"/>
                        </a:lnTo>
                        <a:lnTo>
                          <a:pt x="814" y="100"/>
                        </a:lnTo>
                        <a:lnTo>
                          <a:pt x="806" y="86"/>
                        </a:lnTo>
                        <a:lnTo>
                          <a:pt x="798" y="92"/>
                        </a:lnTo>
                        <a:lnTo>
                          <a:pt x="792" y="98"/>
                        </a:lnTo>
                        <a:lnTo>
                          <a:pt x="786" y="102"/>
                        </a:lnTo>
                        <a:lnTo>
                          <a:pt x="774" y="104"/>
                        </a:lnTo>
                        <a:lnTo>
                          <a:pt x="770" y="104"/>
                        </a:lnTo>
                        <a:lnTo>
                          <a:pt x="764" y="102"/>
                        </a:lnTo>
                        <a:lnTo>
                          <a:pt x="756" y="96"/>
                        </a:lnTo>
                        <a:lnTo>
                          <a:pt x="750" y="88"/>
                        </a:lnTo>
                        <a:lnTo>
                          <a:pt x="744" y="80"/>
                        </a:lnTo>
                        <a:lnTo>
                          <a:pt x="732" y="76"/>
                        </a:lnTo>
                        <a:lnTo>
                          <a:pt x="718" y="72"/>
                        </a:lnTo>
                        <a:lnTo>
                          <a:pt x="704" y="68"/>
                        </a:lnTo>
                        <a:lnTo>
                          <a:pt x="690" y="62"/>
                        </a:lnTo>
                        <a:lnTo>
                          <a:pt x="680" y="54"/>
                        </a:lnTo>
                        <a:lnTo>
                          <a:pt x="668" y="46"/>
                        </a:lnTo>
                        <a:lnTo>
                          <a:pt x="646" y="24"/>
                        </a:lnTo>
                        <a:lnTo>
                          <a:pt x="634" y="16"/>
                        </a:lnTo>
                        <a:lnTo>
                          <a:pt x="622" y="8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72" y="0"/>
                        </a:lnTo>
                        <a:lnTo>
                          <a:pt x="562" y="2"/>
                        </a:lnTo>
                        <a:lnTo>
                          <a:pt x="556" y="4"/>
                        </a:lnTo>
                        <a:lnTo>
                          <a:pt x="552" y="8"/>
                        </a:lnTo>
                        <a:lnTo>
                          <a:pt x="550" y="12"/>
                        </a:lnTo>
                        <a:lnTo>
                          <a:pt x="550" y="18"/>
                        </a:lnTo>
                        <a:lnTo>
                          <a:pt x="552" y="20"/>
                        </a:lnTo>
                        <a:lnTo>
                          <a:pt x="556" y="24"/>
                        </a:lnTo>
                        <a:lnTo>
                          <a:pt x="562" y="30"/>
                        </a:lnTo>
                        <a:lnTo>
                          <a:pt x="564" y="40"/>
                        </a:lnTo>
                        <a:lnTo>
                          <a:pt x="566" y="50"/>
                        </a:lnTo>
                        <a:lnTo>
                          <a:pt x="566" y="56"/>
                        </a:lnTo>
                        <a:lnTo>
                          <a:pt x="566" y="62"/>
                        </a:lnTo>
                        <a:lnTo>
                          <a:pt x="562" y="66"/>
                        </a:lnTo>
                        <a:lnTo>
                          <a:pt x="560" y="68"/>
                        </a:lnTo>
                        <a:lnTo>
                          <a:pt x="550" y="68"/>
                        </a:lnTo>
                        <a:lnTo>
                          <a:pt x="536" y="66"/>
                        </a:lnTo>
                        <a:lnTo>
                          <a:pt x="538" y="88"/>
                        </a:lnTo>
                        <a:lnTo>
                          <a:pt x="538" y="94"/>
                        </a:lnTo>
                        <a:lnTo>
                          <a:pt x="542" y="98"/>
                        </a:lnTo>
                        <a:lnTo>
                          <a:pt x="544" y="102"/>
                        </a:lnTo>
                        <a:lnTo>
                          <a:pt x="550" y="102"/>
                        </a:lnTo>
                        <a:lnTo>
                          <a:pt x="568" y="102"/>
                        </a:lnTo>
                        <a:lnTo>
                          <a:pt x="576" y="100"/>
                        </a:lnTo>
                        <a:lnTo>
                          <a:pt x="582" y="98"/>
                        </a:lnTo>
                        <a:lnTo>
                          <a:pt x="592" y="100"/>
                        </a:lnTo>
                        <a:lnTo>
                          <a:pt x="602" y="106"/>
                        </a:lnTo>
                        <a:lnTo>
                          <a:pt x="610" y="112"/>
                        </a:lnTo>
                        <a:lnTo>
                          <a:pt x="616" y="120"/>
                        </a:lnTo>
                        <a:lnTo>
                          <a:pt x="596" y="122"/>
                        </a:lnTo>
                        <a:lnTo>
                          <a:pt x="578" y="124"/>
                        </a:lnTo>
                        <a:lnTo>
                          <a:pt x="576" y="128"/>
                        </a:lnTo>
                        <a:lnTo>
                          <a:pt x="576" y="132"/>
                        </a:lnTo>
                        <a:lnTo>
                          <a:pt x="574" y="134"/>
                        </a:lnTo>
                        <a:lnTo>
                          <a:pt x="574" y="140"/>
                        </a:lnTo>
                        <a:lnTo>
                          <a:pt x="570" y="142"/>
                        </a:lnTo>
                        <a:lnTo>
                          <a:pt x="566" y="142"/>
                        </a:lnTo>
                        <a:lnTo>
                          <a:pt x="556" y="144"/>
                        </a:lnTo>
                        <a:lnTo>
                          <a:pt x="552" y="146"/>
                        </a:lnTo>
                        <a:lnTo>
                          <a:pt x="550" y="150"/>
                        </a:lnTo>
                        <a:lnTo>
                          <a:pt x="544" y="152"/>
                        </a:lnTo>
                        <a:lnTo>
                          <a:pt x="538" y="154"/>
                        </a:lnTo>
                        <a:lnTo>
                          <a:pt x="532" y="154"/>
                        </a:lnTo>
                        <a:lnTo>
                          <a:pt x="528" y="152"/>
                        </a:lnTo>
                        <a:lnTo>
                          <a:pt x="524" y="150"/>
                        </a:lnTo>
                        <a:lnTo>
                          <a:pt x="522" y="150"/>
                        </a:lnTo>
                        <a:lnTo>
                          <a:pt x="518" y="152"/>
                        </a:lnTo>
                        <a:lnTo>
                          <a:pt x="516" y="156"/>
                        </a:lnTo>
                        <a:lnTo>
                          <a:pt x="516" y="160"/>
                        </a:lnTo>
                        <a:lnTo>
                          <a:pt x="518" y="160"/>
                        </a:lnTo>
                        <a:lnTo>
                          <a:pt x="524" y="164"/>
                        </a:lnTo>
                        <a:lnTo>
                          <a:pt x="528" y="166"/>
                        </a:lnTo>
                        <a:lnTo>
                          <a:pt x="530" y="168"/>
                        </a:lnTo>
                        <a:lnTo>
                          <a:pt x="530" y="172"/>
                        </a:lnTo>
                        <a:lnTo>
                          <a:pt x="530" y="176"/>
                        </a:lnTo>
                        <a:lnTo>
                          <a:pt x="526" y="182"/>
                        </a:lnTo>
                        <a:lnTo>
                          <a:pt x="518" y="188"/>
                        </a:lnTo>
                        <a:lnTo>
                          <a:pt x="508" y="194"/>
                        </a:lnTo>
                        <a:lnTo>
                          <a:pt x="496" y="198"/>
                        </a:lnTo>
                        <a:lnTo>
                          <a:pt x="468" y="198"/>
                        </a:lnTo>
                        <a:lnTo>
                          <a:pt x="458" y="206"/>
                        </a:lnTo>
                        <a:lnTo>
                          <a:pt x="452" y="210"/>
                        </a:lnTo>
                        <a:lnTo>
                          <a:pt x="444" y="212"/>
                        </a:lnTo>
                        <a:lnTo>
                          <a:pt x="430" y="210"/>
                        </a:lnTo>
                        <a:lnTo>
                          <a:pt x="414" y="206"/>
                        </a:lnTo>
                        <a:lnTo>
                          <a:pt x="402" y="200"/>
                        </a:lnTo>
                        <a:lnTo>
                          <a:pt x="392" y="194"/>
                        </a:lnTo>
                        <a:lnTo>
                          <a:pt x="348" y="194"/>
                        </a:lnTo>
                        <a:lnTo>
                          <a:pt x="348" y="192"/>
                        </a:lnTo>
                        <a:lnTo>
                          <a:pt x="314" y="192"/>
                        </a:lnTo>
                        <a:lnTo>
                          <a:pt x="306" y="188"/>
                        </a:lnTo>
                        <a:lnTo>
                          <a:pt x="298" y="180"/>
                        </a:lnTo>
                        <a:lnTo>
                          <a:pt x="290" y="172"/>
                        </a:lnTo>
                        <a:lnTo>
                          <a:pt x="280" y="166"/>
                        </a:lnTo>
                        <a:lnTo>
                          <a:pt x="272" y="160"/>
                        </a:lnTo>
                        <a:lnTo>
                          <a:pt x="262" y="160"/>
                        </a:lnTo>
                        <a:lnTo>
                          <a:pt x="252" y="156"/>
                        </a:lnTo>
                        <a:lnTo>
                          <a:pt x="244" y="152"/>
                        </a:lnTo>
                        <a:lnTo>
                          <a:pt x="214" y="152"/>
                        </a:lnTo>
                        <a:lnTo>
                          <a:pt x="210" y="146"/>
                        </a:lnTo>
                        <a:lnTo>
                          <a:pt x="206" y="140"/>
                        </a:lnTo>
                        <a:lnTo>
                          <a:pt x="202" y="126"/>
                        </a:lnTo>
                        <a:lnTo>
                          <a:pt x="198" y="118"/>
                        </a:lnTo>
                        <a:lnTo>
                          <a:pt x="194" y="112"/>
                        </a:lnTo>
                        <a:lnTo>
                          <a:pt x="182" y="104"/>
                        </a:lnTo>
                        <a:lnTo>
                          <a:pt x="174" y="100"/>
                        </a:lnTo>
                        <a:lnTo>
                          <a:pt x="168" y="98"/>
                        </a:lnTo>
                        <a:lnTo>
                          <a:pt x="154" y="92"/>
                        </a:lnTo>
                        <a:lnTo>
                          <a:pt x="146" y="90"/>
                        </a:lnTo>
                        <a:lnTo>
                          <a:pt x="140" y="86"/>
                        </a:lnTo>
                        <a:lnTo>
                          <a:pt x="138" y="82"/>
                        </a:lnTo>
                        <a:lnTo>
                          <a:pt x="134" y="76"/>
                        </a:lnTo>
                        <a:lnTo>
                          <a:pt x="134" y="78"/>
                        </a:lnTo>
                        <a:lnTo>
                          <a:pt x="122" y="86"/>
                        </a:lnTo>
                        <a:lnTo>
                          <a:pt x="114" y="94"/>
                        </a:lnTo>
                        <a:lnTo>
                          <a:pt x="126" y="108"/>
                        </a:lnTo>
                        <a:lnTo>
                          <a:pt x="116" y="116"/>
                        </a:lnTo>
                        <a:lnTo>
                          <a:pt x="110" y="118"/>
                        </a:lnTo>
                        <a:lnTo>
                          <a:pt x="100" y="116"/>
                        </a:lnTo>
                        <a:lnTo>
                          <a:pt x="88" y="112"/>
                        </a:lnTo>
                        <a:lnTo>
                          <a:pt x="92" y="130"/>
                        </a:lnTo>
                        <a:lnTo>
                          <a:pt x="92" y="140"/>
                        </a:lnTo>
                        <a:lnTo>
                          <a:pt x="90" y="148"/>
                        </a:lnTo>
                        <a:lnTo>
                          <a:pt x="86" y="150"/>
                        </a:lnTo>
                        <a:lnTo>
                          <a:pt x="84" y="150"/>
                        </a:lnTo>
                        <a:lnTo>
                          <a:pt x="78" y="150"/>
                        </a:lnTo>
                        <a:lnTo>
                          <a:pt x="68" y="146"/>
                        </a:lnTo>
                        <a:lnTo>
                          <a:pt x="70" y="156"/>
                        </a:lnTo>
                        <a:lnTo>
                          <a:pt x="76" y="164"/>
                        </a:lnTo>
                        <a:lnTo>
                          <a:pt x="80" y="176"/>
                        </a:lnTo>
                        <a:lnTo>
                          <a:pt x="82" y="188"/>
                        </a:lnTo>
                        <a:lnTo>
                          <a:pt x="78" y="194"/>
                        </a:lnTo>
                        <a:lnTo>
                          <a:pt x="74" y="200"/>
                        </a:lnTo>
                        <a:lnTo>
                          <a:pt x="64" y="214"/>
                        </a:lnTo>
                        <a:lnTo>
                          <a:pt x="50" y="228"/>
                        </a:lnTo>
                        <a:lnTo>
                          <a:pt x="38" y="236"/>
                        </a:lnTo>
                        <a:lnTo>
                          <a:pt x="28" y="238"/>
                        </a:lnTo>
                        <a:lnTo>
                          <a:pt x="14" y="240"/>
                        </a:lnTo>
                        <a:lnTo>
                          <a:pt x="8" y="242"/>
                        </a:lnTo>
                        <a:lnTo>
                          <a:pt x="4" y="244"/>
                        </a:lnTo>
                        <a:lnTo>
                          <a:pt x="2" y="248"/>
                        </a:lnTo>
                        <a:lnTo>
                          <a:pt x="0" y="254"/>
                        </a:lnTo>
                        <a:lnTo>
                          <a:pt x="2" y="258"/>
                        </a:lnTo>
                        <a:lnTo>
                          <a:pt x="4" y="262"/>
                        </a:lnTo>
                        <a:lnTo>
                          <a:pt x="14" y="268"/>
                        </a:lnTo>
                        <a:lnTo>
                          <a:pt x="24" y="276"/>
                        </a:lnTo>
                        <a:lnTo>
                          <a:pt x="26" y="280"/>
                        </a:lnTo>
                        <a:lnTo>
                          <a:pt x="26" y="286"/>
                        </a:lnTo>
                        <a:lnTo>
                          <a:pt x="20" y="288"/>
                        </a:lnTo>
                        <a:lnTo>
                          <a:pt x="14" y="290"/>
                        </a:lnTo>
                        <a:lnTo>
                          <a:pt x="18" y="292"/>
                        </a:lnTo>
                        <a:lnTo>
                          <a:pt x="20" y="294"/>
                        </a:lnTo>
                        <a:lnTo>
                          <a:pt x="28" y="296"/>
                        </a:lnTo>
                        <a:lnTo>
                          <a:pt x="28" y="298"/>
                        </a:lnTo>
                        <a:lnTo>
                          <a:pt x="36" y="298"/>
                        </a:lnTo>
                        <a:lnTo>
                          <a:pt x="44" y="302"/>
                        </a:lnTo>
                        <a:lnTo>
                          <a:pt x="50" y="308"/>
                        </a:lnTo>
                        <a:lnTo>
                          <a:pt x="54" y="316"/>
                        </a:lnTo>
                        <a:lnTo>
                          <a:pt x="58" y="320"/>
                        </a:lnTo>
                        <a:lnTo>
                          <a:pt x="62" y="322"/>
                        </a:lnTo>
                        <a:lnTo>
                          <a:pt x="68" y="322"/>
                        </a:lnTo>
                        <a:lnTo>
                          <a:pt x="74" y="324"/>
                        </a:lnTo>
                        <a:lnTo>
                          <a:pt x="78" y="324"/>
                        </a:lnTo>
                        <a:lnTo>
                          <a:pt x="82" y="326"/>
                        </a:lnTo>
                        <a:lnTo>
                          <a:pt x="84" y="326"/>
                        </a:lnTo>
                        <a:lnTo>
                          <a:pt x="86" y="324"/>
                        </a:lnTo>
                        <a:lnTo>
                          <a:pt x="90" y="322"/>
                        </a:lnTo>
                        <a:lnTo>
                          <a:pt x="94" y="320"/>
                        </a:lnTo>
                        <a:lnTo>
                          <a:pt x="100" y="320"/>
                        </a:lnTo>
                        <a:lnTo>
                          <a:pt x="108" y="320"/>
                        </a:lnTo>
                        <a:lnTo>
                          <a:pt x="114" y="324"/>
                        </a:lnTo>
                        <a:lnTo>
                          <a:pt x="116" y="324"/>
                        </a:lnTo>
                        <a:lnTo>
                          <a:pt x="122" y="326"/>
                        </a:lnTo>
                        <a:lnTo>
                          <a:pt x="122" y="332"/>
                        </a:lnTo>
                        <a:lnTo>
                          <a:pt x="120" y="336"/>
                        </a:lnTo>
                        <a:lnTo>
                          <a:pt x="114" y="344"/>
                        </a:lnTo>
                        <a:lnTo>
                          <a:pt x="112" y="352"/>
                        </a:lnTo>
                        <a:lnTo>
                          <a:pt x="110" y="358"/>
                        </a:lnTo>
                        <a:lnTo>
                          <a:pt x="112" y="362"/>
                        </a:lnTo>
                        <a:lnTo>
                          <a:pt x="114" y="368"/>
                        </a:lnTo>
                        <a:lnTo>
                          <a:pt x="122" y="376"/>
                        </a:lnTo>
                        <a:lnTo>
                          <a:pt x="120" y="378"/>
                        </a:lnTo>
                        <a:lnTo>
                          <a:pt x="118" y="378"/>
                        </a:lnTo>
                        <a:lnTo>
                          <a:pt x="112" y="380"/>
                        </a:lnTo>
                        <a:lnTo>
                          <a:pt x="114" y="388"/>
                        </a:lnTo>
                        <a:lnTo>
                          <a:pt x="114" y="392"/>
                        </a:lnTo>
                        <a:lnTo>
                          <a:pt x="116" y="396"/>
                        </a:lnTo>
                        <a:lnTo>
                          <a:pt x="118" y="400"/>
                        </a:lnTo>
                        <a:lnTo>
                          <a:pt x="126" y="404"/>
                        </a:lnTo>
                        <a:lnTo>
                          <a:pt x="136" y="408"/>
                        </a:lnTo>
                        <a:lnTo>
                          <a:pt x="144" y="416"/>
                        </a:lnTo>
                        <a:lnTo>
                          <a:pt x="152" y="424"/>
                        </a:lnTo>
                        <a:lnTo>
                          <a:pt x="158" y="424"/>
                        </a:lnTo>
                        <a:lnTo>
                          <a:pt x="162" y="424"/>
                        </a:lnTo>
                        <a:lnTo>
                          <a:pt x="164" y="422"/>
                        </a:lnTo>
                        <a:lnTo>
                          <a:pt x="166" y="420"/>
                        </a:lnTo>
                        <a:lnTo>
                          <a:pt x="168" y="420"/>
                        </a:lnTo>
                        <a:lnTo>
                          <a:pt x="180" y="428"/>
                        </a:lnTo>
                        <a:lnTo>
                          <a:pt x="190" y="436"/>
                        </a:lnTo>
                        <a:lnTo>
                          <a:pt x="198" y="442"/>
                        </a:lnTo>
                        <a:lnTo>
                          <a:pt x="208" y="446"/>
                        </a:lnTo>
                        <a:lnTo>
                          <a:pt x="220" y="450"/>
                        </a:lnTo>
                        <a:lnTo>
                          <a:pt x="222" y="452"/>
                        </a:lnTo>
                        <a:lnTo>
                          <a:pt x="226" y="456"/>
                        </a:lnTo>
                        <a:lnTo>
                          <a:pt x="230" y="458"/>
                        </a:lnTo>
                        <a:lnTo>
                          <a:pt x="236" y="460"/>
                        </a:lnTo>
                        <a:lnTo>
                          <a:pt x="240" y="460"/>
                        </a:lnTo>
                        <a:lnTo>
                          <a:pt x="242" y="460"/>
                        </a:lnTo>
                        <a:lnTo>
                          <a:pt x="244" y="460"/>
                        </a:lnTo>
                        <a:lnTo>
                          <a:pt x="250" y="464"/>
                        </a:lnTo>
                        <a:lnTo>
                          <a:pt x="256" y="466"/>
                        </a:lnTo>
                        <a:lnTo>
                          <a:pt x="274" y="466"/>
                        </a:lnTo>
                        <a:lnTo>
                          <a:pt x="274" y="468"/>
                        </a:lnTo>
                        <a:lnTo>
                          <a:pt x="274" y="464"/>
                        </a:lnTo>
                        <a:lnTo>
                          <a:pt x="278" y="462"/>
                        </a:lnTo>
                        <a:lnTo>
                          <a:pt x="284" y="460"/>
                        </a:lnTo>
                        <a:lnTo>
                          <a:pt x="288" y="472"/>
                        </a:lnTo>
                        <a:lnTo>
                          <a:pt x="290" y="468"/>
                        </a:lnTo>
                        <a:lnTo>
                          <a:pt x="294" y="462"/>
                        </a:lnTo>
                        <a:lnTo>
                          <a:pt x="298" y="460"/>
                        </a:lnTo>
                        <a:lnTo>
                          <a:pt x="302" y="458"/>
                        </a:lnTo>
                        <a:lnTo>
                          <a:pt x="312" y="460"/>
                        </a:lnTo>
                        <a:lnTo>
                          <a:pt x="322" y="464"/>
                        </a:lnTo>
                        <a:lnTo>
                          <a:pt x="332" y="472"/>
                        </a:lnTo>
                        <a:lnTo>
                          <a:pt x="336" y="478"/>
                        </a:lnTo>
                        <a:lnTo>
                          <a:pt x="336" y="480"/>
                        </a:lnTo>
                        <a:lnTo>
                          <a:pt x="338" y="478"/>
                        </a:lnTo>
                        <a:lnTo>
                          <a:pt x="340" y="470"/>
                        </a:lnTo>
                        <a:lnTo>
                          <a:pt x="344" y="460"/>
                        </a:lnTo>
                        <a:lnTo>
                          <a:pt x="348" y="454"/>
                        </a:lnTo>
                        <a:lnTo>
                          <a:pt x="356" y="446"/>
                        </a:lnTo>
                        <a:lnTo>
                          <a:pt x="362" y="442"/>
                        </a:lnTo>
                        <a:lnTo>
                          <a:pt x="372" y="438"/>
                        </a:lnTo>
                        <a:lnTo>
                          <a:pt x="374" y="440"/>
                        </a:lnTo>
                        <a:lnTo>
                          <a:pt x="376" y="440"/>
                        </a:lnTo>
                        <a:lnTo>
                          <a:pt x="380" y="442"/>
                        </a:lnTo>
                        <a:lnTo>
                          <a:pt x="382" y="440"/>
                        </a:lnTo>
                        <a:lnTo>
                          <a:pt x="386" y="438"/>
                        </a:lnTo>
                        <a:lnTo>
                          <a:pt x="386" y="436"/>
                        </a:lnTo>
                        <a:lnTo>
                          <a:pt x="392" y="436"/>
                        </a:lnTo>
                        <a:lnTo>
                          <a:pt x="400" y="444"/>
                        </a:lnTo>
                        <a:lnTo>
                          <a:pt x="400" y="448"/>
                        </a:lnTo>
                        <a:lnTo>
                          <a:pt x="400" y="450"/>
                        </a:lnTo>
                        <a:lnTo>
                          <a:pt x="404" y="454"/>
                        </a:lnTo>
                        <a:lnTo>
                          <a:pt x="410" y="456"/>
                        </a:lnTo>
                        <a:lnTo>
                          <a:pt x="414" y="456"/>
                        </a:lnTo>
                        <a:lnTo>
                          <a:pt x="414" y="452"/>
                        </a:lnTo>
                        <a:close/>
                      </a:path>
                    </a:pathLst>
                  </a:custGeom>
                  <a:grp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</p:grpSp>
            <p:grpSp>
              <p:nvGrpSpPr>
                <p:cNvPr id="129" name="íṣḻiḑè"/>
                <p:cNvGrpSpPr/>
                <p:nvPr/>
              </p:nvGrpSpPr>
              <p:grpSpPr>
                <a:xfrm>
                  <a:off x="1489576" y="1175752"/>
                  <a:ext cx="3799368" cy="4042773"/>
                  <a:chOff x="484774" y="1442442"/>
                  <a:chExt cx="3662016" cy="4113505"/>
                </a:xfrm>
                <a:grpFill/>
              </p:grpSpPr>
              <p:sp>
                <p:nvSpPr>
                  <p:cNvPr id="130" name="îṡļîḑê"/>
                  <p:cNvSpPr/>
                  <p:nvPr/>
                </p:nvSpPr>
                <p:spPr bwMode="auto">
                  <a:xfrm>
                    <a:off x="1187154" y="1675017"/>
                    <a:ext cx="1844092" cy="899480"/>
                  </a:xfrm>
                  <a:custGeom>
                    <a:avLst/>
                    <a:gdLst>
                      <a:gd name="T0" fmla="*/ 2147483647 w 1056"/>
                      <a:gd name="T1" fmla="*/ 2147483647 h 540"/>
                      <a:gd name="T2" fmla="*/ 2147483647 w 1056"/>
                      <a:gd name="T3" fmla="*/ 2147483647 h 540"/>
                      <a:gd name="T4" fmla="*/ 2147483647 w 1056"/>
                      <a:gd name="T5" fmla="*/ 2147483647 h 540"/>
                      <a:gd name="T6" fmla="*/ 2147483647 w 1056"/>
                      <a:gd name="T7" fmla="*/ 2147483647 h 540"/>
                      <a:gd name="T8" fmla="*/ 2147483647 w 1056"/>
                      <a:gd name="T9" fmla="*/ 2147483647 h 540"/>
                      <a:gd name="T10" fmla="*/ 2147483647 w 1056"/>
                      <a:gd name="T11" fmla="*/ 2147483647 h 540"/>
                      <a:gd name="T12" fmla="*/ 2147483647 w 1056"/>
                      <a:gd name="T13" fmla="*/ 2147483647 h 540"/>
                      <a:gd name="T14" fmla="*/ 2147483647 w 1056"/>
                      <a:gd name="T15" fmla="*/ 2147483647 h 540"/>
                      <a:gd name="T16" fmla="*/ 2147483647 w 1056"/>
                      <a:gd name="T17" fmla="*/ 2147483647 h 540"/>
                      <a:gd name="T18" fmla="*/ 2147483647 w 1056"/>
                      <a:gd name="T19" fmla="*/ 2147483647 h 540"/>
                      <a:gd name="T20" fmla="*/ 2147483647 w 1056"/>
                      <a:gd name="T21" fmla="*/ 2147483647 h 540"/>
                      <a:gd name="T22" fmla="*/ 2147483647 w 1056"/>
                      <a:gd name="T23" fmla="*/ 2147483647 h 540"/>
                      <a:gd name="T24" fmla="*/ 2147483647 w 1056"/>
                      <a:gd name="T25" fmla="*/ 2147483647 h 540"/>
                      <a:gd name="T26" fmla="*/ 2147483647 w 1056"/>
                      <a:gd name="T27" fmla="*/ 2147483647 h 540"/>
                      <a:gd name="T28" fmla="*/ 2147483647 w 1056"/>
                      <a:gd name="T29" fmla="*/ 2147483647 h 540"/>
                      <a:gd name="T30" fmla="*/ 2147483647 w 1056"/>
                      <a:gd name="T31" fmla="*/ 2147483647 h 540"/>
                      <a:gd name="T32" fmla="*/ 2147483647 w 1056"/>
                      <a:gd name="T33" fmla="*/ 2147483647 h 540"/>
                      <a:gd name="T34" fmla="*/ 2147483647 w 1056"/>
                      <a:gd name="T35" fmla="*/ 2147483647 h 540"/>
                      <a:gd name="T36" fmla="*/ 2147483647 w 1056"/>
                      <a:gd name="T37" fmla="*/ 2147483647 h 540"/>
                      <a:gd name="T38" fmla="*/ 2147483647 w 1056"/>
                      <a:gd name="T39" fmla="*/ 2147483647 h 540"/>
                      <a:gd name="T40" fmla="*/ 2147483647 w 1056"/>
                      <a:gd name="T41" fmla="*/ 2147483647 h 540"/>
                      <a:gd name="T42" fmla="*/ 2147483647 w 1056"/>
                      <a:gd name="T43" fmla="*/ 2147483647 h 540"/>
                      <a:gd name="T44" fmla="*/ 2147483647 w 1056"/>
                      <a:gd name="T45" fmla="*/ 2147483647 h 540"/>
                      <a:gd name="T46" fmla="*/ 2147483647 w 1056"/>
                      <a:gd name="T47" fmla="*/ 2147483647 h 540"/>
                      <a:gd name="T48" fmla="*/ 2147483647 w 1056"/>
                      <a:gd name="T49" fmla="*/ 2147483647 h 540"/>
                      <a:gd name="T50" fmla="*/ 2147483647 w 1056"/>
                      <a:gd name="T51" fmla="*/ 2147483647 h 540"/>
                      <a:gd name="T52" fmla="*/ 2147483647 w 1056"/>
                      <a:gd name="T53" fmla="*/ 2147483647 h 540"/>
                      <a:gd name="T54" fmla="*/ 2147483647 w 1056"/>
                      <a:gd name="T55" fmla="*/ 2147483647 h 540"/>
                      <a:gd name="T56" fmla="*/ 2147483647 w 1056"/>
                      <a:gd name="T57" fmla="*/ 2147483647 h 540"/>
                      <a:gd name="T58" fmla="*/ 2147483647 w 1056"/>
                      <a:gd name="T59" fmla="*/ 2147483647 h 540"/>
                      <a:gd name="T60" fmla="*/ 2147483647 w 1056"/>
                      <a:gd name="T61" fmla="*/ 2147483647 h 540"/>
                      <a:gd name="T62" fmla="*/ 2147483647 w 1056"/>
                      <a:gd name="T63" fmla="*/ 2147483647 h 540"/>
                      <a:gd name="T64" fmla="*/ 2147483647 w 1056"/>
                      <a:gd name="T65" fmla="*/ 2147483647 h 540"/>
                      <a:gd name="T66" fmla="*/ 2147483647 w 1056"/>
                      <a:gd name="T67" fmla="*/ 2147483647 h 540"/>
                      <a:gd name="T68" fmla="*/ 2147483647 w 1056"/>
                      <a:gd name="T69" fmla="*/ 2147483647 h 540"/>
                      <a:gd name="T70" fmla="*/ 2147483647 w 1056"/>
                      <a:gd name="T71" fmla="*/ 2147483647 h 540"/>
                      <a:gd name="T72" fmla="*/ 2147483647 w 1056"/>
                      <a:gd name="T73" fmla="*/ 2147483647 h 540"/>
                      <a:gd name="T74" fmla="*/ 2147483647 w 1056"/>
                      <a:gd name="T75" fmla="*/ 2147483647 h 540"/>
                      <a:gd name="T76" fmla="*/ 2147483647 w 1056"/>
                      <a:gd name="T77" fmla="*/ 2147483647 h 540"/>
                      <a:gd name="T78" fmla="*/ 2147483647 w 1056"/>
                      <a:gd name="T79" fmla="*/ 2147483647 h 540"/>
                      <a:gd name="T80" fmla="*/ 2147483647 w 1056"/>
                      <a:gd name="T81" fmla="*/ 2147483647 h 540"/>
                      <a:gd name="T82" fmla="*/ 2147483647 w 1056"/>
                      <a:gd name="T83" fmla="*/ 2147483647 h 540"/>
                      <a:gd name="T84" fmla="*/ 2147483647 w 1056"/>
                      <a:gd name="T85" fmla="*/ 2147483647 h 540"/>
                      <a:gd name="T86" fmla="*/ 2147483647 w 1056"/>
                      <a:gd name="T87" fmla="*/ 2147483647 h 540"/>
                      <a:gd name="T88" fmla="*/ 2147483647 w 1056"/>
                      <a:gd name="T89" fmla="*/ 2147483647 h 540"/>
                      <a:gd name="T90" fmla="*/ 2147483647 w 1056"/>
                      <a:gd name="T91" fmla="*/ 2147483647 h 540"/>
                      <a:gd name="T92" fmla="*/ 2147483647 w 1056"/>
                      <a:gd name="T93" fmla="*/ 2147483647 h 540"/>
                      <a:gd name="T94" fmla="*/ 2147483647 w 1056"/>
                      <a:gd name="T95" fmla="*/ 2147483647 h 540"/>
                      <a:gd name="T96" fmla="*/ 2147483647 w 1056"/>
                      <a:gd name="T97" fmla="*/ 2147483647 h 540"/>
                      <a:gd name="T98" fmla="*/ 2147483647 w 1056"/>
                      <a:gd name="T99" fmla="*/ 2147483647 h 540"/>
                      <a:gd name="T100" fmla="*/ 2147483647 w 1056"/>
                      <a:gd name="T101" fmla="*/ 2147483647 h 540"/>
                      <a:gd name="T102" fmla="*/ 2147483647 w 1056"/>
                      <a:gd name="T103" fmla="*/ 2147483647 h 540"/>
                      <a:gd name="T104" fmla="*/ 2147483647 w 1056"/>
                      <a:gd name="T105" fmla="*/ 2147483647 h 540"/>
                      <a:gd name="T106" fmla="*/ 2147483647 w 1056"/>
                      <a:gd name="T107" fmla="*/ 2147483647 h 540"/>
                      <a:gd name="T108" fmla="*/ 2147483647 w 1056"/>
                      <a:gd name="T109" fmla="*/ 2147483647 h 540"/>
                      <a:gd name="T110" fmla="*/ 2147483647 w 1056"/>
                      <a:gd name="T111" fmla="*/ 2147483647 h 540"/>
                      <a:gd name="T112" fmla="*/ 2147483647 w 1056"/>
                      <a:gd name="T113" fmla="*/ 2147483647 h 540"/>
                      <a:gd name="T114" fmla="*/ 2147483647 w 1056"/>
                      <a:gd name="T115" fmla="*/ 2147483647 h 540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056"/>
                      <a:gd name="T175" fmla="*/ 0 h 540"/>
                      <a:gd name="T176" fmla="*/ 1056 w 1056"/>
                      <a:gd name="T177" fmla="*/ 540 h 540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056" h="540">
                        <a:moveTo>
                          <a:pt x="806" y="236"/>
                        </a:moveTo>
                        <a:lnTo>
                          <a:pt x="812" y="232"/>
                        </a:lnTo>
                        <a:lnTo>
                          <a:pt x="818" y="226"/>
                        </a:lnTo>
                        <a:lnTo>
                          <a:pt x="824" y="220"/>
                        </a:lnTo>
                        <a:lnTo>
                          <a:pt x="826" y="212"/>
                        </a:lnTo>
                        <a:lnTo>
                          <a:pt x="826" y="202"/>
                        </a:lnTo>
                        <a:lnTo>
                          <a:pt x="828" y="194"/>
                        </a:lnTo>
                        <a:lnTo>
                          <a:pt x="830" y="190"/>
                        </a:lnTo>
                        <a:lnTo>
                          <a:pt x="834" y="186"/>
                        </a:lnTo>
                        <a:lnTo>
                          <a:pt x="840" y="184"/>
                        </a:lnTo>
                        <a:lnTo>
                          <a:pt x="848" y="184"/>
                        </a:lnTo>
                        <a:lnTo>
                          <a:pt x="856" y="186"/>
                        </a:lnTo>
                        <a:lnTo>
                          <a:pt x="864" y="186"/>
                        </a:lnTo>
                        <a:lnTo>
                          <a:pt x="880" y="186"/>
                        </a:lnTo>
                        <a:lnTo>
                          <a:pt x="882" y="186"/>
                        </a:lnTo>
                        <a:lnTo>
                          <a:pt x="882" y="184"/>
                        </a:lnTo>
                        <a:lnTo>
                          <a:pt x="884" y="184"/>
                        </a:lnTo>
                        <a:lnTo>
                          <a:pt x="888" y="182"/>
                        </a:lnTo>
                        <a:lnTo>
                          <a:pt x="892" y="184"/>
                        </a:lnTo>
                        <a:lnTo>
                          <a:pt x="898" y="186"/>
                        </a:lnTo>
                        <a:lnTo>
                          <a:pt x="902" y="190"/>
                        </a:lnTo>
                        <a:lnTo>
                          <a:pt x="904" y="196"/>
                        </a:lnTo>
                        <a:lnTo>
                          <a:pt x="906" y="200"/>
                        </a:lnTo>
                        <a:lnTo>
                          <a:pt x="908" y="202"/>
                        </a:lnTo>
                        <a:lnTo>
                          <a:pt x="910" y="204"/>
                        </a:lnTo>
                        <a:lnTo>
                          <a:pt x="914" y="204"/>
                        </a:lnTo>
                        <a:lnTo>
                          <a:pt x="922" y="206"/>
                        </a:lnTo>
                        <a:lnTo>
                          <a:pt x="928" y="210"/>
                        </a:lnTo>
                        <a:lnTo>
                          <a:pt x="930" y="214"/>
                        </a:lnTo>
                        <a:lnTo>
                          <a:pt x="932" y="218"/>
                        </a:lnTo>
                        <a:lnTo>
                          <a:pt x="930" y="222"/>
                        </a:lnTo>
                        <a:lnTo>
                          <a:pt x="926" y="228"/>
                        </a:lnTo>
                        <a:lnTo>
                          <a:pt x="922" y="236"/>
                        </a:lnTo>
                        <a:lnTo>
                          <a:pt x="920" y="244"/>
                        </a:lnTo>
                        <a:lnTo>
                          <a:pt x="920" y="246"/>
                        </a:lnTo>
                        <a:lnTo>
                          <a:pt x="922" y="248"/>
                        </a:lnTo>
                        <a:lnTo>
                          <a:pt x="926" y="250"/>
                        </a:lnTo>
                        <a:lnTo>
                          <a:pt x="932" y="250"/>
                        </a:lnTo>
                        <a:lnTo>
                          <a:pt x="934" y="250"/>
                        </a:lnTo>
                        <a:lnTo>
                          <a:pt x="936" y="254"/>
                        </a:lnTo>
                        <a:lnTo>
                          <a:pt x="936" y="256"/>
                        </a:lnTo>
                        <a:lnTo>
                          <a:pt x="936" y="258"/>
                        </a:lnTo>
                        <a:lnTo>
                          <a:pt x="942" y="256"/>
                        </a:lnTo>
                        <a:lnTo>
                          <a:pt x="948" y="252"/>
                        </a:lnTo>
                        <a:lnTo>
                          <a:pt x="954" y="246"/>
                        </a:lnTo>
                        <a:lnTo>
                          <a:pt x="960" y="244"/>
                        </a:lnTo>
                        <a:lnTo>
                          <a:pt x="964" y="242"/>
                        </a:lnTo>
                        <a:lnTo>
                          <a:pt x="972" y="234"/>
                        </a:lnTo>
                        <a:lnTo>
                          <a:pt x="978" y="226"/>
                        </a:lnTo>
                        <a:lnTo>
                          <a:pt x="984" y="220"/>
                        </a:lnTo>
                        <a:lnTo>
                          <a:pt x="988" y="218"/>
                        </a:lnTo>
                        <a:lnTo>
                          <a:pt x="992" y="218"/>
                        </a:lnTo>
                        <a:lnTo>
                          <a:pt x="992" y="224"/>
                        </a:lnTo>
                        <a:lnTo>
                          <a:pt x="994" y="230"/>
                        </a:lnTo>
                        <a:lnTo>
                          <a:pt x="1000" y="246"/>
                        </a:lnTo>
                        <a:lnTo>
                          <a:pt x="1002" y="250"/>
                        </a:lnTo>
                        <a:lnTo>
                          <a:pt x="1000" y="252"/>
                        </a:lnTo>
                        <a:lnTo>
                          <a:pt x="1000" y="256"/>
                        </a:lnTo>
                        <a:lnTo>
                          <a:pt x="1002" y="260"/>
                        </a:lnTo>
                        <a:lnTo>
                          <a:pt x="1006" y="266"/>
                        </a:lnTo>
                        <a:lnTo>
                          <a:pt x="1008" y="272"/>
                        </a:lnTo>
                        <a:lnTo>
                          <a:pt x="1006" y="278"/>
                        </a:lnTo>
                        <a:lnTo>
                          <a:pt x="1004" y="280"/>
                        </a:lnTo>
                        <a:lnTo>
                          <a:pt x="1002" y="284"/>
                        </a:lnTo>
                        <a:lnTo>
                          <a:pt x="1000" y="286"/>
                        </a:lnTo>
                        <a:lnTo>
                          <a:pt x="998" y="288"/>
                        </a:lnTo>
                        <a:lnTo>
                          <a:pt x="1000" y="292"/>
                        </a:lnTo>
                        <a:lnTo>
                          <a:pt x="1004" y="294"/>
                        </a:lnTo>
                        <a:lnTo>
                          <a:pt x="1008" y="296"/>
                        </a:lnTo>
                        <a:lnTo>
                          <a:pt x="1010" y="300"/>
                        </a:lnTo>
                        <a:lnTo>
                          <a:pt x="1010" y="302"/>
                        </a:lnTo>
                        <a:lnTo>
                          <a:pt x="1010" y="304"/>
                        </a:lnTo>
                        <a:lnTo>
                          <a:pt x="1016" y="308"/>
                        </a:lnTo>
                        <a:lnTo>
                          <a:pt x="1020" y="308"/>
                        </a:lnTo>
                        <a:lnTo>
                          <a:pt x="1028" y="310"/>
                        </a:lnTo>
                        <a:lnTo>
                          <a:pt x="1036" y="314"/>
                        </a:lnTo>
                        <a:lnTo>
                          <a:pt x="1040" y="316"/>
                        </a:lnTo>
                        <a:lnTo>
                          <a:pt x="1042" y="318"/>
                        </a:lnTo>
                        <a:lnTo>
                          <a:pt x="1042" y="320"/>
                        </a:lnTo>
                        <a:lnTo>
                          <a:pt x="1040" y="324"/>
                        </a:lnTo>
                        <a:lnTo>
                          <a:pt x="1038" y="328"/>
                        </a:lnTo>
                        <a:lnTo>
                          <a:pt x="1040" y="332"/>
                        </a:lnTo>
                        <a:lnTo>
                          <a:pt x="1044" y="332"/>
                        </a:lnTo>
                        <a:lnTo>
                          <a:pt x="1044" y="336"/>
                        </a:lnTo>
                        <a:lnTo>
                          <a:pt x="1056" y="336"/>
                        </a:lnTo>
                        <a:lnTo>
                          <a:pt x="1056" y="342"/>
                        </a:lnTo>
                        <a:lnTo>
                          <a:pt x="1054" y="352"/>
                        </a:lnTo>
                        <a:lnTo>
                          <a:pt x="1050" y="360"/>
                        </a:lnTo>
                        <a:lnTo>
                          <a:pt x="1048" y="366"/>
                        </a:lnTo>
                        <a:lnTo>
                          <a:pt x="1044" y="368"/>
                        </a:lnTo>
                        <a:lnTo>
                          <a:pt x="1032" y="370"/>
                        </a:lnTo>
                        <a:lnTo>
                          <a:pt x="1024" y="370"/>
                        </a:lnTo>
                        <a:lnTo>
                          <a:pt x="1016" y="372"/>
                        </a:lnTo>
                        <a:lnTo>
                          <a:pt x="1008" y="376"/>
                        </a:lnTo>
                        <a:lnTo>
                          <a:pt x="994" y="386"/>
                        </a:lnTo>
                        <a:lnTo>
                          <a:pt x="988" y="388"/>
                        </a:lnTo>
                        <a:lnTo>
                          <a:pt x="980" y="394"/>
                        </a:lnTo>
                        <a:lnTo>
                          <a:pt x="970" y="396"/>
                        </a:lnTo>
                        <a:lnTo>
                          <a:pt x="960" y="398"/>
                        </a:lnTo>
                        <a:lnTo>
                          <a:pt x="934" y="390"/>
                        </a:lnTo>
                        <a:lnTo>
                          <a:pt x="908" y="388"/>
                        </a:lnTo>
                        <a:lnTo>
                          <a:pt x="894" y="390"/>
                        </a:lnTo>
                        <a:lnTo>
                          <a:pt x="886" y="396"/>
                        </a:lnTo>
                        <a:lnTo>
                          <a:pt x="876" y="402"/>
                        </a:lnTo>
                        <a:lnTo>
                          <a:pt x="862" y="410"/>
                        </a:lnTo>
                        <a:lnTo>
                          <a:pt x="852" y="418"/>
                        </a:lnTo>
                        <a:lnTo>
                          <a:pt x="842" y="430"/>
                        </a:lnTo>
                        <a:lnTo>
                          <a:pt x="828" y="440"/>
                        </a:lnTo>
                        <a:lnTo>
                          <a:pt x="840" y="432"/>
                        </a:lnTo>
                        <a:lnTo>
                          <a:pt x="856" y="422"/>
                        </a:lnTo>
                        <a:lnTo>
                          <a:pt x="876" y="414"/>
                        </a:lnTo>
                        <a:lnTo>
                          <a:pt x="884" y="414"/>
                        </a:lnTo>
                        <a:lnTo>
                          <a:pt x="892" y="414"/>
                        </a:lnTo>
                        <a:lnTo>
                          <a:pt x="898" y="414"/>
                        </a:lnTo>
                        <a:lnTo>
                          <a:pt x="906" y="414"/>
                        </a:lnTo>
                        <a:lnTo>
                          <a:pt x="910" y="418"/>
                        </a:lnTo>
                        <a:lnTo>
                          <a:pt x="910" y="420"/>
                        </a:lnTo>
                        <a:lnTo>
                          <a:pt x="912" y="422"/>
                        </a:lnTo>
                        <a:lnTo>
                          <a:pt x="910" y="426"/>
                        </a:lnTo>
                        <a:lnTo>
                          <a:pt x="910" y="430"/>
                        </a:lnTo>
                        <a:lnTo>
                          <a:pt x="904" y="432"/>
                        </a:lnTo>
                        <a:lnTo>
                          <a:pt x="896" y="436"/>
                        </a:lnTo>
                        <a:lnTo>
                          <a:pt x="892" y="438"/>
                        </a:lnTo>
                        <a:lnTo>
                          <a:pt x="890" y="442"/>
                        </a:lnTo>
                        <a:lnTo>
                          <a:pt x="904" y="442"/>
                        </a:lnTo>
                        <a:lnTo>
                          <a:pt x="898" y="448"/>
                        </a:lnTo>
                        <a:lnTo>
                          <a:pt x="894" y="454"/>
                        </a:lnTo>
                        <a:lnTo>
                          <a:pt x="892" y="460"/>
                        </a:lnTo>
                        <a:lnTo>
                          <a:pt x="892" y="464"/>
                        </a:lnTo>
                        <a:lnTo>
                          <a:pt x="894" y="468"/>
                        </a:lnTo>
                        <a:lnTo>
                          <a:pt x="902" y="472"/>
                        </a:lnTo>
                        <a:lnTo>
                          <a:pt x="910" y="476"/>
                        </a:lnTo>
                        <a:lnTo>
                          <a:pt x="920" y="476"/>
                        </a:lnTo>
                        <a:lnTo>
                          <a:pt x="928" y="476"/>
                        </a:lnTo>
                        <a:lnTo>
                          <a:pt x="936" y="472"/>
                        </a:lnTo>
                        <a:lnTo>
                          <a:pt x="940" y="468"/>
                        </a:lnTo>
                        <a:lnTo>
                          <a:pt x="944" y="462"/>
                        </a:lnTo>
                        <a:lnTo>
                          <a:pt x="948" y="458"/>
                        </a:lnTo>
                        <a:lnTo>
                          <a:pt x="950" y="454"/>
                        </a:lnTo>
                        <a:lnTo>
                          <a:pt x="954" y="454"/>
                        </a:lnTo>
                        <a:lnTo>
                          <a:pt x="958" y="454"/>
                        </a:lnTo>
                        <a:lnTo>
                          <a:pt x="958" y="456"/>
                        </a:lnTo>
                        <a:lnTo>
                          <a:pt x="956" y="460"/>
                        </a:lnTo>
                        <a:lnTo>
                          <a:pt x="954" y="464"/>
                        </a:lnTo>
                        <a:lnTo>
                          <a:pt x="958" y="464"/>
                        </a:lnTo>
                        <a:lnTo>
                          <a:pt x="960" y="466"/>
                        </a:lnTo>
                        <a:lnTo>
                          <a:pt x="960" y="468"/>
                        </a:lnTo>
                        <a:lnTo>
                          <a:pt x="958" y="470"/>
                        </a:lnTo>
                        <a:lnTo>
                          <a:pt x="954" y="474"/>
                        </a:lnTo>
                        <a:lnTo>
                          <a:pt x="946" y="478"/>
                        </a:lnTo>
                        <a:lnTo>
                          <a:pt x="938" y="486"/>
                        </a:lnTo>
                        <a:lnTo>
                          <a:pt x="930" y="490"/>
                        </a:lnTo>
                        <a:lnTo>
                          <a:pt x="910" y="496"/>
                        </a:lnTo>
                        <a:lnTo>
                          <a:pt x="904" y="496"/>
                        </a:lnTo>
                        <a:lnTo>
                          <a:pt x="898" y="496"/>
                        </a:lnTo>
                        <a:lnTo>
                          <a:pt x="890" y="496"/>
                        </a:lnTo>
                        <a:lnTo>
                          <a:pt x="884" y="498"/>
                        </a:lnTo>
                        <a:lnTo>
                          <a:pt x="880" y="504"/>
                        </a:lnTo>
                        <a:lnTo>
                          <a:pt x="876" y="510"/>
                        </a:lnTo>
                        <a:lnTo>
                          <a:pt x="870" y="514"/>
                        </a:lnTo>
                        <a:lnTo>
                          <a:pt x="866" y="516"/>
                        </a:lnTo>
                        <a:lnTo>
                          <a:pt x="862" y="516"/>
                        </a:lnTo>
                        <a:lnTo>
                          <a:pt x="856" y="516"/>
                        </a:lnTo>
                        <a:lnTo>
                          <a:pt x="854" y="512"/>
                        </a:lnTo>
                        <a:lnTo>
                          <a:pt x="854" y="510"/>
                        </a:lnTo>
                        <a:lnTo>
                          <a:pt x="854" y="504"/>
                        </a:lnTo>
                        <a:lnTo>
                          <a:pt x="858" y="500"/>
                        </a:lnTo>
                        <a:lnTo>
                          <a:pt x="866" y="496"/>
                        </a:lnTo>
                        <a:lnTo>
                          <a:pt x="876" y="492"/>
                        </a:lnTo>
                        <a:lnTo>
                          <a:pt x="880" y="488"/>
                        </a:lnTo>
                        <a:lnTo>
                          <a:pt x="882" y="484"/>
                        </a:lnTo>
                        <a:lnTo>
                          <a:pt x="846" y="490"/>
                        </a:lnTo>
                        <a:lnTo>
                          <a:pt x="840" y="470"/>
                        </a:lnTo>
                        <a:lnTo>
                          <a:pt x="840" y="466"/>
                        </a:lnTo>
                        <a:lnTo>
                          <a:pt x="842" y="462"/>
                        </a:lnTo>
                        <a:lnTo>
                          <a:pt x="848" y="454"/>
                        </a:lnTo>
                        <a:lnTo>
                          <a:pt x="828" y="448"/>
                        </a:lnTo>
                        <a:lnTo>
                          <a:pt x="822" y="450"/>
                        </a:lnTo>
                        <a:lnTo>
                          <a:pt x="816" y="454"/>
                        </a:lnTo>
                        <a:lnTo>
                          <a:pt x="806" y="468"/>
                        </a:lnTo>
                        <a:lnTo>
                          <a:pt x="800" y="474"/>
                        </a:lnTo>
                        <a:lnTo>
                          <a:pt x="796" y="482"/>
                        </a:lnTo>
                        <a:lnTo>
                          <a:pt x="790" y="486"/>
                        </a:lnTo>
                        <a:lnTo>
                          <a:pt x="780" y="488"/>
                        </a:lnTo>
                        <a:lnTo>
                          <a:pt x="774" y="490"/>
                        </a:lnTo>
                        <a:lnTo>
                          <a:pt x="742" y="490"/>
                        </a:lnTo>
                        <a:lnTo>
                          <a:pt x="734" y="494"/>
                        </a:lnTo>
                        <a:lnTo>
                          <a:pt x="726" y="496"/>
                        </a:lnTo>
                        <a:lnTo>
                          <a:pt x="722" y="500"/>
                        </a:lnTo>
                        <a:lnTo>
                          <a:pt x="718" y="502"/>
                        </a:lnTo>
                        <a:lnTo>
                          <a:pt x="706" y="504"/>
                        </a:lnTo>
                        <a:lnTo>
                          <a:pt x="690" y="504"/>
                        </a:lnTo>
                        <a:lnTo>
                          <a:pt x="682" y="504"/>
                        </a:lnTo>
                        <a:lnTo>
                          <a:pt x="672" y="506"/>
                        </a:lnTo>
                        <a:lnTo>
                          <a:pt x="664" y="512"/>
                        </a:lnTo>
                        <a:lnTo>
                          <a:pt x="664" y="514"/>
                        </a:lnTo>
                        <a:lnTo>
                          <a:pt x="664" y="520"/>
                        </a:lnTo>
                        <a:lnTo>
                          <a:pt x="654" y="524"/>
                        </a:lnTo>
                        <a:lnTo>
                          <a:pt x="648" y="526"/>
                        </a:lnTo>
                        <a:lnTo>
                          <a:pt x="646" y="530"/>
                        </a:lnTo>
                        <a:lnTo>
                          <a:pt x="642" y="530"/>
                        </a:lnTo>
                        <a:lnTo>
                          <a:pt x="642" y="526"/>
                        </a:lnTo>
                        <a:lnTo>
                          <a:pt x="636" y="528"/>
                        </a:lnTo>
                        <a:lnTo>
                          <a:pt x="634" y="526"/>
                        </a:lnTo>
                        <a:lnTo>
                          <a:pt x="630" y="526"/>
                        </a:lnTo>
                        <a:lnTo>
                          <a:pt x="624" y="528"/>
                        </a:lnTo>
                        <a:lnTo>
                          <a:pt x="616" y="534"/>
                        </a:lnTo>
                        <a:lnTo>
                          <a:pt x="608" y="538"/>
                        </a:lnTo>
                        <a:lnTo>
                          <a:pt x="606" y="540"/>
                        </a:lnTo>
                        <a:lnTo>
                          <a:pt x="600" y="540"/>
                        </a:lnTo>
                        <a:lnTo>
                          <a:pt x="596" y="540"/>
                        </a:lnTo>
                        <a:lnTo>
                          <a:pt x="602" y="536"/>
                        </a:lnTo>
                        <a:lnTo>
                          <a:pt x="608" y="532"/>
                        </a:lnTo>
                        <a:lnTo>
                          <a:pt x="614" y="528"/>
                        </a:lnTo>
                        <a:lnTo>
                          <a:pt x="616" y="524"/>
                        </a:lnTo>
                        <a:lnTo>
                          <a:pt x="616" y="522"/>
                        </a:lnTo>
                        <a:lnTo>
                          <a:pt x="616" y="524"/>
                        </a:lnTo>
                        <a:lnTo>
                          <a:pt x="626" y="518"/>
                        </a:lnTo>
                        <a:lnTo>
                          <a:pt x="632" y="508"/>
                        </a:lnTo>
                        <a:lnTo>
                          <a:pt x="644" y="486"/>
                        </a:lnTo>
                        <a:lnTo>
                          <a:pt x="644" y="492"/>
                        </a:lnTo>
                        <a:lnTo>
                          <a:pt x="648" y="496"/>
                        </a:lnTo>
                        <a:lnTo>
                          <a:pt x="652" y="496"/>
                        </a:lnTo>
                        <a:lnTo>
                          <a:pt x="658" y="496"/>
                        </a:lnTo>
                        <a:lnTo>
                          <a:pt x="664" y="496"/>
                        </a:lnTo>
                        <a:lnTo>
                          <a:pt x="664" y="494"/>
                        </a:lnTo>
                        <a:lnTo>
                          <a:pt x="664" y="490"/>
                        </a:lnTo>
                        <a:lnTo>
                          <a:pt x="664" y="482"/>
                        </a:lnTo>
                        <a:lnTo>
                          <a:pt x="658" y="472"/>
                        </a:lnTo>
                        <a:lnTo>
                          <a:pt x="650" y="466"/>
                        </a:lnTo>
                        <a:lnTo>
                          <a:pt x="648" y="464"/>
                        </a:lnTo>
                        <a:lnTo>
                          <a:pt x="644" y="464"/>
                        </a:lnTo>
                        <a:lnTo>
                          <a:pt x="630" y="464"/>
                        </a:lnTo>
                        <a:lnTo>
                          <a:pt x="612" y="462"/>
                        </a:lnTo>
                        <a:lnTo>
                          <a:pt x="616" y="458"/>
                        </a:lnTo>
                        <a:lnTo>
                          <a:pt x="618" y="452"/>
                        </a:lnTo>
                        <a:lnTo>
                          <a:pt x="618" y="450"/>
                        </a:lnTo>
                        <a:lnTo>
                          <a:pt x="616" y="448"/>
                        </a:lnTo>
                        <a:lnTo>
                          <a:pt x="614" y="446"/>
                        </a:lnTo>
                        <a:lnTo>
                          <a:pt x="612" y="442"/>
                        </a:lnTo>
                        <a:lnTo>
                          <a:pt x="614" y="438"/>
                        </a:lnTo>
                        <a:lnTo>
                          <a:pt x="610" y="436"/>
                        </a:lnTo>
                        <a:lnTo>
                          <a:pt x="608" y="432"/>
                        </a:lnTo>
                        <a:lnTo>
                          <a:pt x="606" y="428"/>
                        </a:lnTo>
                        <a:lnTo>
                          <a:pt x="606" y="424"/>
                        </a:lnTo>
                        <a:lnTo>
                          <a:pt x="604" y="422"/>
                        </a:lnTo>
                        <a:lnTo>
                          <a:pt x="606" y="418"/>
                        </a:lnTo>
                        <a:lnTo>
                          <a:pt x="602" y="416"/>
                        </a:lnTo>
                        <a:lnTo>
                          <a:pt x="598" y="414"/>
                        </a:lnTo>
                        <a:lnTo>
                          <a:pt x="588" y="414"/>
                        </a:lnTo>
                        <a:lnTo>
                          <a:pt x="580" y="416"/>
                        </a:lnTo>
                        <a:lnTo>
                          <a:pt x="566" y="422"/>
                        </a:lnTo>
                        <a:lnTo>
                          <a:pt x="554" y="430"/>
                        </a:lnTo>
                        <a:lnTo>
                          <a:pt x="538" y="438"/>
                        </a:lnTo>
                        <a:lnTo>
                          <a:pt x="526" y="436"/>
                        </a:lnTo>
                        <a:lnTo>
                          <a:pt x="516" y="432"/>
                        </a:lnTo>
                        <a:lnTo>
                          <a:pt x="516" y="434"/>
                        </a:lnTo>
                        <a:lnTo>
                          <a:pt x="510" y="432"/>
                        </a:lnTo>
                        <a:lnTo>
                          <a:pt x="504" y="430"/>
                        </a:lnTo>
                        <a:lnTo>
                          <a:pt x="498" y="430"/>
                        </a:lnTo>
                        <a:lnTo>
                          <a:pt x="492" y="428"/>
                        </a:lnTo>
                        <a:lnTo>
                          <a:pt x="486" y="426"/>
                        </a:lnTo>
                        <a:lnTo>
                          <a:pt x="482" y="422"/>
                        </a:lnTo>
                        <a:lnTo>
                          <a:pt x="482" y="416"/>
                        </a:lnTo>
                        <a:lnTo>
                          <a:pt x="88" y="416"/>
                        </a:lnTo>
                        <a:lnTo>
                          <a:pt x="88" y="414"/>
                        </a:lnTo>
                        <a:lnTo>
                          <a:pt x="86" y="414"/>
                        </a:lnTo>
                        <a:lnTo>
                          <a:pt x="88" y="412"/>
                        </a:lnTo>
                        <a:lnTo>
                          <a:pt x="90" y="410"/>
                        </a:lnTo>
                        <a:lnTo>
                          <a:pt x="80" y="402"/>
                        </a:lnTo>
                        <a:lnTo>
                          <a:pt x="72" y="394"/>
                        </a:lnTo>
                        <a:lnTo>
                          <a:pt x="62" y="386"/>
                        </a:lnTo>
                        <a:lnTo>
                          <a:pt x="58" y="386"/>
                        </a:lnTo>
                        <a:lnTo>
                          <a:pt x="54" y="384"/>
                        </a:lnTo>
                        <a:lnTo>
                          <a:pt x="52" y="378"/>
                        </a:lnTo>
                        <a:lnTo>
                          <a:pt x="50" y="372"/>
                        </a:lnTo>
                        <a:lnTo>
                          <a:pt x="52" y="366"/>
                        </a:lnTo>
                        <a:lnTo>
                          <a:pt x="56" y="360"/>
                        </a:lnTo>
                        <a:lnTo>
                          <a:pt x="56" y="358"/>
                        </a:lnTo>
                        <a:lnTo>
                          <a:pt x="54" y="354"/>
                        </a:lnTo>
                        <a:lnTo>
                          <a:pt x="48" y="352"/>
                        </a:lnTo>
                        <a:lnTo>
                          <a:pt x="48" y="350"/>
                        </a:lnTo>
                        <a:lnTo>
                          <a:pt x="50" y="348"/>
                        </a:lnTo>
                        <a:lnTo>
                          <a:pt x="52" y="346"/>
                        </a:lnTo>
                        <a:lnTo>
                          <a:pt x="50" y="342"/>
                        </a:lnTo>
                        <a:lnTo>
                          <a:pt x="48" y="340"/>
                        </a:lnTo>
                        <a:lnTo>
                          <a:pt x="42" y="336"/>
                        </a:lnTo>
                        <a:lnTo>
                          <a:pt x="42" y="334"/>
                        </a:lnTo>
                        <a:lnTo>
                          <a:pt x="44" y="330"/>
                        </a:lnTo>
                        <a:lnTo>
                          <a:pt x="48" y="326"/>
                        </a:lnTo>
                        <a:lnTo>
                          <a:pt x="52" y="320"/>
                        </a:lnTo>
                        <a:lnTo>
                          <a:pt x="50" y="316"/>
                        </a:lnTo>
                        <a:lnTo>
                          <a:pt x="44" y="316"/>
                        </a:lnTo>
                        <a:lnTo>
                          <a:pt x="34" y="314"/>
                        </a:lnTo>
                        <a:lnTo>
                          <a:pt x="34" y="310"/>
                        </a:lnTo>
                        <a:lnTo>
                          <a:pt x="38" y="308"/>
                        </a:lnTo>
                        <a:lnTo>
                          <a:pt x="40" y="308"/>
                        </a:lnTo>
                        <a:lnTo>
                          <a:pt x="38" y="304"/>
                        </a:lnTo>
                        <a:lnTo>
                          <a:pt x="38" y="300"/>
                        </a:lnTo>
                        <a:lnTo>
                          <a:pt x="36" y="290"/>
                        </a:lnTo>
                        <a:lnTo>
                          <a:pt x="34" y="284"/>
                        </a:lnTo>
                        <a:lnTo>
                          <a:pt x="26" y="276"/>
                        </a:lnTo>
                        <a:lnTo>
                          <a:pt x="24" y="272"/>
                        </a:lnTo>
                        <a:lnTo>
                          <a:pt x="24" y="268"/>
                        </a:lnTo>
                        <a:lnTo>
                          <a:pt x="26" y="262"/>
                        </a:lnTo>
                        <a:lnTo>
                          <a:pt x="30" y="254"/>
                        </a:lnTo>
                        <a:lnTo>
                          <a:pt x="34" y="248"/>
                        </a:lnTo>
                        <a:lnTo>
                          <a:pt x="30" y="246"/>
                        </a:lnTo>
                        <a:lnTo>
                          <a:pt x="30" y="242"/>
                        </a:lnTo>
                        <a:lnTo>
                          <a:pt x="28" y="236"/>
                        </a:lnTo>
                        <a:lnTo>
                          <a:pt x="26" y="232"/>
                        </a:lnTo>
                        <a:lnTo>
                          <a:pt x="20" y="230"/>
                        </a:lnTo>
                        <a:lnTo>
                          <a:pt x="14" y="230"/>
                        </a:lnTo>
                        <a:lnTo>
                          <a:pt x="8" y="230"/>
                        </a:lnTo>
                        <a:lnTo>
                          <a:pt x="8" y="228"/>
                        </a:lnTo>
                        <a:lnTo>
                          <a:pt x="2" y="226"/>
                        </a:lnTo>
                        <a:lnTo>
                          <a:pt x="0" y="222"/>
                        </a:lnTo>
                        <a:lnTo>
                          <a:pt x="172" y="64"/>
                        </a:lnTo>
                        <a:lnTo>
                          <a:pt x="178" y="68"/>
                        </a:lnTo>
                        <a:lnTo>
                          <a:pt x="186" y="68"/>
                        </a:lnTo>
                        <a:lnTo>
                          <a:pt x="196" y="70"/>
                        </a:lnTo>
                        <a:lnTo>
                          <a:pt x="204" y="72"/>
                        </a:lnTo>
                        <a:lnTo>
                          <a:pt x="206" y="74"/>
                        </a:lnTo>
                        <a:lnTo>
                          <a:pt x="210" y="76"/>
                        </a:lnTo>
                        <a:lnTo>
                          <a:pt x="212" y="78"/>
                        </a:lnTo>
                        <a:lnTo>
                          <a:pt x="216" y="78"/>
                        </a:lnTo>
                        <a:lnTo>
                          <a:pt x="226" y="78"/>
                        </a:lnTo>
                        <a:lnTo>
                          <a:pt x="234" y="74"/>
                        </a:lnTo>
                        <a:lnTo>
                          <a:pt x="242" y="72"/>
                        </a:lnTo>
                        <a:lnTo>
                          <a:pt x="252" y="70"/>
                        </a:lnTo>
                        <a:lnTo>
                          <a:pt x="258" y="70"/>
                        </a:lnTo>
                        <a:lnTo>
                          <a:pt x="268" y="70"/>
                        </a:lnTo>
                        <a:lnTo>
                          <a:pt x="280" y="66"/>
                        </a:lnTo>
                        <a:lnTo>
                          <a:pt x="288" y="62"/>
                        </a:lnTo>
                        <a:lnTo>
                          <a:pt x="296" y="60"/>
                        </a:lnTo>
                        <a:lnTo>
                          <a:pt x="316" y="60"/>
                        </a:lnTo>
                        <a:lnTo>
                          <a:pt x="334" y="58"/>
                        </a:lnTo>
                        <a:lnTo>
                          <a:pt x="346" y="58"/>
                        </a:lnTo>
                        <a:lnTo>
                          <a:pt x="352" y="58"/>
                        </a:lnTo>
                        <a:lnTo>
                          <a:pt x="352" y="64"/>
                        </a:lnTo>
                        <a:lnTo>
                          <a:pt x="354" y="68"/>
                        </a:lnTo>
                        <a:lnTo>
                          <a:pt x="358" y="68"/>
                        </a:lnTo>
                        <a:lnTo>
                          <a:pt x="362" y="68"/>
                        </a:lnTo>
                        <a:lnTo>
                          <a:pt x="366" y="64"/>
                        </a:lnTo>
                        <a:lnTo>
                          <a:pt x="374" y="58"/>
                        </a:lnTo>
                        <a:lnTo>
                          <a:pt x="378" y="60"/>
                        </a:lnTo>
                        <a:lnTo>
                          <a:pt x="380" y="64"/>
                        </a:lnTo>
                        <a:lnTo>
                          <a:pt x="380" y="70"/>
                        </a:lnTo>
                        <a:lnTo>
                          <a:pt x="380" y="72"/>
                        </a:lnTo>
                        <a:lnTo>
                          <a:pt x="382" y="72"/>
                        </a:lnTo>
                        <a:lnTo>
                          <a:pt x="386" y="70"/>
                        </a:lnTo>
                        <a:lnTo>
                          <a:pt x="392" y="66"/>
                        </a:lnTo>
                        <a:lnTo>
                          <a:pt x="398" y="64"/>
                        </a:lnTo>
                        <a:lnTo>
                          <a:pt x="410" y="66"/>
                        </a:lnTo>
                        <a:lnTo>
                          <a:pt x="418" y="68"/>
                        </a:lnTo>
                        <a:lnTo>
                          <a:pt x="426" y="72"/>
                        </a:lnTo>
                        <a:lnTo>
                          <a:pt x="436" y="74"/>
                        </a:lnTo>
                        <a:lnTo>
                          <a:pt x="444" y="78"/>
                        </a:lnTo>
                        <a:lnTo>
                          <a:pt x="454" y="82"/>
                        </a:lnTo>
                        <a:lnTo>
                          <a:pt x="458" y="80"/>
                        </a:lnTo>
                        <a:lnTo>
                          <a:pt x="466" y="78"/>
                        </a:lnTo>
                        <a:lnTo>
                          <a:pt x="470" y="80"/>
                        </a:lnTo>
                        <a:lnTo>
                          <a:pt x="472" y="80"/>
                        </a:lnTo>
                        <a:lnTo>
                          <a:pt x="474" y="82"/>
                        </a:lnTo>
                        <a:lnTo>
                          <a:pt x="474" y="86"/>
                        </a:lnTo>
                        <a:lnTo>
                          <a:pt x="472" y="88"/>
                        </a:lnTo>
                        <a:lnTo>
                          <a:pt x="466" y="90"/>
                        </a:lnTo>
                        <a:lnTo>
                          <a:pt x="462" y="94"/>
                        </a:lnTo>
                        <a:lnTo>
                          <a:pt x="460" y="94"/>
                        </a:lnTo>
                        <a:lnTo>
                          <a:pt x="460" y="98"/>
                        </a:lnTo>
                        <a:lnTo>
                          <a:pt x="460" y="100"/>
                        </a:lnTo>
                        <a:lnTo>
                          <a:pt x="462" y="100"/>
                        </a:lnTo>
                        <a:lnTo>
                          <a:pt x="470" y="102"/>
                        </a:lnTo>
                        <a:lnTo>
                          <a:pt x="482" y="100"/>
                        </a:lnTo>
                        <a:lnTo>
                          <a:pt x="492" y="98"/>
                        </a:lnTo>
                        <a:lnTo>
                          <a:pt x="502" y="96"/>
                        </a:lnTo>
                        <a:lnTo>
                          <a:pt x="514" y="94"/>
                        </a:lnTo>
                        <a:lnTo>
                          <a:pt x="518" y="96"/>
                        </a:lnTo>
                        <a:lnTo>
                          <a:pt x="522" y="98"/>
                        </a:lnTo>
                        <a:lnTo>
                          <a:pt x="526" y="102"/>
                        </a:lnTo>
                        <a:lnTo>
                          <a:pt x="528" y="104"/>
                        </a:lnTo>
                        <a:lnTo>
                          <a:pt x="532" y="102"/>
                        </a:lnTo>
                        <a:lnTo>
                          <a:pt x="536" y="100"/>
                        </a:lnTo>
                        <a:lnTo>
                          <a:pt x="538" y="92"/>
                        </a:lnTo>
                        <a:lnTo>
                          <a:pt x="538" y="88"/>
                        </a:lnTo>
                        <a:lnTo>
                          <a:pt x="554" y="84"/>
                        </a:lnTo>
                        <a:lnTo>
                          <a:pt x="562" y="82"/>
                        </a:lnTo>
                        <a:lnTo>
                          <a:pt x="572" y="80"/>
                        </a:lnTo>
                        <a:lnTo>
                          <a:pt x="578" y="82"/>
                        </a:lnTo>
                        <a:lnTo>
                          <a:pt x="582" y="84"/>
                        </a:lnTo>
                        <a:lnTo>
                          <a:pt x="582" y="86"/>
                        </a:lnTo>
                        <a:lnTo>
                          <a:pt x="586" y="88"/>
                        </a:lnTo>
                        <a:lnTo>
                          <a:pt x="594" y="92"/>
                        </a:lnTo>
                        <a:lnTo>
                          <a:pt x="606" y="96"/>
                        </a:lnTo>
                        <a:lnTo>
                          <a:pt x="638" y="96"/>
                        </a:lnTo>
                        <a:lnTo>
                          <a:pt x="642" y="96"/>
                        </a:lnTo>
                        <a:lnTo>
                          <a:pt x="646" y="96"/>
                        </a:lnTo>
                        <a:lnTo>
                          <a:pt x="652" y="92"/>
                        </a:lnTo>
                        <a:lnTo>
                          <a:pt x="656" y="88"/>
                        </a:lnTo>
                        <a:lnTo>
                          <a:pt x="662" y="86"/>
                        </a:lnTo>
                        <a:lnTo>
                          <a:pt x="670" y="88"/>
                        </a:lnTo>
                        <a:lnTo>
                          <a:pt x="682" y="88"/>
                        </a:lnTo>
                        <a:lnTo>
                          <a:pt x="678" y="94"/>
                        </a:lnTo>
                        <a:lnTo>
                          <a:pt x="676" y="98"/>
                        </a:lnTo>
                        <a:lnTo>
                          <a:pt x="674" y="102"/>
                        </a:lnTo>
                        <a:lnTo>
                          <a:pt x="674" y="104"/>
                        </a:lnTo>
                        <a:lnTo>
                          <a:pt x="676" y="106"/>
                        </a:lnTo>
                        <a:lnTo>
                          <a:pt x="680" y="104"/>
                        </a:lnTo>
                        <a:lnTo>
                          <a:pt x="690" y="92"/>
                        </a:lnTo>
                        <a:lnTo>
                          <a:pt x="694" y="88"/>
                        </a:lnTo>
                        <a:lnTo>
                          <a:pt x="702" y="86"/>
                        </a:lnTo>
                        <a:lnTo>
                          <a:pt x="708" y="82"/>
                        </a:lnTo>
                        <a:lnTo>
                          <a:pt x="714" y="78"/>
                        </a:lnTo>
                        <a:lnTo>
                          <a:pt x="716" y="72"/>
                        </a:lnTo>
                        <a:lnTo>
                          <a:pt x="716" y="70"/>
                        </a:lnTo>
                        <a:lnTo>
                          <a:pt x="716" y="68"/>
                        </a:lnTo>
                        <a:lnTo>
                          <a:pt x="714" y="66"/>
                        </a:lnTo>
                        <a:lnTo>
                          <a:pt x="708" y="64"/>
                        </a:lnTo>
                        <a:lnTo>
                          <a:pt x="706" y="64"/>
                        </a:lnTo>
                        <a:lnTo>
                          <a:pt x="706" y="62"/>
                        </a:lnTo>
                        <a:lnTo>
                          <a:pt x="706" y="58"/>
                        </a:lnTo>
                        <a:lnTo>
                          <a:pt x="710" y="54"/>
                        </a:lnTo>
                        <a:lnTo>
                          <a:pt x="718" y="44"/>
                        </a:lnTo>
                        <a:lnTo>
                          <a:pt x="732" y="36"/>
                        </a:lnTo>
                        <a:lnTo>
                          <a:pt x="742" y="32"/>
                        </a:lnTo>
                        <a:lnTo>
                          <a:pt x="746" y="30"/>
                        </a:lnTo>
                        <a:lnTo>
                          <a:pt x="746" y="26"/>
                        </a:lnTo>
                        <a:lnTo>
                          <a:pt x="748" y="20"/>
                        </a:lnTo>
                        <a:lnTo>
                          <a:pt x="752" y="14"/>
                        </a:lnTo>
                        <a:lnTo>
                          <a:pt x="760" y="8"/>
                        </a:lnTo>
                        <a:lnTo>
                          <a:pt x="768" y="4"/>
                        </a:lnTo>
                        <a:lnTo>
                          <a:pt x="776" y="2"/>
                        </a:lnTo>
                        <a:lnTo>
                          <a:pt x="790" y="0"/>
                        </a:lnTo>
                        <a:lnTo>
                          <a:pt x="806" y="0"/>
                        </a:lnTo>
                        <a:lnTo>
                          <a:pt x="816" y="2"/>
                        </a:lnTo>
                        <a:lnTo>
                          <a:pt x="820" y="4"/>
                        </a:lnTo>
                        <a:lnTo>
                          <a:pt x="820" y="6"/>
                        </a:lnTo>
                        <a:lnTo>
                          <a:pt x="810" y="10"/>
                        </a:lnTo>
                        <a:lnTo>
                          <a:pt x="800" y="16"/>
                        </a:lnTo>
                        <a:lnTo>
                          <a:pt x="790" y="20"/>
                        </a:lnTo>
                        <a:lnTo>
                          <a:pt x="778" y="22"/>
                        </a:lnTo>
                        <a:lnTo>
                          <a:pt x="772" y="22"/>
                        </a:lnTo>
                        <a:lnTo>
                          <a:pt x="764" y="26"/>
                        </a:lnTo>
                        <a:lnTo>
                          <a:pt x="758" y="30"/>
                        </a:lnTo>
                        <a:lnTo>
                          <a:pt x="756" y="34"/>
                        </a:lnTo>
                        <a:lnTo>
                          <a:pt x="756" y="52"/>
                        </a:lnTo>
                        <a:lnTo>
                          <a:pt x="754" y="58"/>
                        </a:lnTo>
                        <a:lnTo>
                          <a:pt x="752" y="60"/>
                        </a:lnTo>
                        <a:lnTo>
                          <a:pt x="748" y="64"/>
                        </a:lnTo>
                        <a:lnTo>
                          <a:pt x="750" y="66"/>
                        </a:lnTo>
                        <a:lnTo>
                          <a:pt x="752" y="68"/>
                        </a:lnTo>
                        <a:lnTo>
                          <a:pt x="756" y="70"/>
                        </a:lnTo>
                        <a:lnTo>
                          <a:pt x="758" y="72"/>
                        </a:lnTo>
                        <a:lnTo>
                          <a:pt x="758" y="78"/>
                        </a:lnTo>
                        <a:lnTo>
                          <a:pt x="758" y="80"/>
                        </a:lnTo>
                        <a:lnTo>
                          <a:pt x="762" y="82"/>
                        </a:lnTo>
                        <a:lnTo>
                          <a:pt x="766" y="80"/>
                        </a:lnTo>
                        <a:lnTo>
                          <a:pt x="770" y="78"/>
                        </a:lnTo>
                        <a:lnTo>
                          <a:pt x="772" y="76"/>
                        </a:lnTo>
                        <a:lnTo>
                          <a:pt x="776" y="76"/>
                        </a:lnTo>
                        <a:lnTo>
                          <a:pt x="782" y="76"/>
                        </a:lnTo>
                        <a:lnTo>
                          <a:pt x="784" y="78"/>
                        </a:lnTo>
                        <a:lnTo>
                          <a:pt x="784" y="82"/>
                        </a:lnTo>
                        <a:lnTo>
                          <a:pt x="780" y="86"/>
                        </a:lnTo>
                        <a:lnTo>
                          <a:pt x="774" y="88"/>
                        </a:lnTo>
                        <a:lnTo>
                          <a:pt x="772" y="92"/>
                        </a:lnTo>
                        <a:lnTo>
                          <a:pt x="770" y="98"/>
                        </a:lnTo>
                        <a:lnTo>
                          <a:pt x="772" y="102"/>
                        </a:lnTo>
                        <a:lnTo>
                          <a:pt x="774" y="106"/>
                        </a:lnTo>
                        <a:lnTo>
                          <a:pt x="780" y="104"/>
                        </a:lnTo>
                        <a:lnTo>
                          <a:pt x="786" y="100"/>
                        </a:lnTo>
                        <a:lnTo>
                          <a:pt x="794" y="88"/>
                        </a:lnTo>
                        <a:lnTo>
                          <a:pt x="798" y="92"/>
                        </a:lnTo>
                        <a:lnTo>
                          <a:pt x="808" y="86"/>
                        </a:lnTo>
                        <a:lnTo>
                          <a:pt x="816" y="82"/>
                        </a:lnTo>
                        <a:lnTo>
                          <a:pt x="822" y="80"/>
                        </a:lnTo>
                        <a:lnTo>
                          <a:pt x="822" y="74"/>
                        </a:lnTo>
                        <a:lnTo>
                          <a:pt x="822" y="70"/>
                        </a:lnTo>
                        <a:lnTo>
                          <a:pt x="824" y="68"/>
                        </a:lnTo>
                        <a:lnTo>
                          <a:pt x="828" y="66"/>
                        </a:lnTo>
                        <a:lnTo>
                          <a:pt x="850" y="66"/>
                        </a:lnTo>
                        <a:lnTo>
                          <a:pt x="858" y="70"/>
                        </a:lnTo>
                        <a:lnTo>
                          <a:pt x="862" y="72"/>
                        </a:lnTo>
                        <a:lnTo>
                          <a:pt x="864" y="78"/>
                        </a:lnTo>
                        <a:lnTo>
                          <a:pt x="862" y="80"/>
                        </a:lnTo>
                        <a:lnTo>
                          <a:pt x="860" y="82"/>
                        </a:lnTo>
                        <a:lnTo>
                          <a:pt x="854" y="84"/>
                        </a:lnTo>
                        <a:lnTo>
                          <a:pt x="848" y="86"/>
                        </a:lnTo>
                        <a:lnTo>
                          <a:pt x="846" y="86"/>
                        </a:lnTo>
                        <a:lnTo>
                          <a:pt x="846" y="90"/>
                        </a:lnTo>
                        <a:lnTo>
                          <a:pt x="846" y="94"/>
                        </a:lnTo>
                        <a:lnTo>
                          <a:pt x="848" y="100"/>
                        </a:lnTo>
                        <a:lnTo>
                          <a:pt x="846" y="104"/>
                        </a:lnTo>
                        <a:lnTo>
                          <a:pt x="842" y="108"/>
                        </a:lnTo>
                        <a:lnTo>
                          <a:pt x="830" y="112"/>
                        </a:lnTo>
                        <a:lnTo>
                          <a:pt x="816" y="116"/>
                        </a:lnTo>
                        <a:lnTo>
                          <a:pt x="808" y="122"/>
                        </a:lnTo>
                        <a:lnTo>
                          <a:pt x="802" y="126"/>
                        </a:lnTo>
                        <a:lnTo>
                          <a:pt x="798" y="124"/>
                        </a:lnTo>
                        <a:lnTo>
                          <a:pt x="790" y="122"/>
                        </a:lnTo>
                        <a:lnTo>
                          <a:pt x="780" y="122"/>
                        </a:lnTo>
                        <a:lnTo>
                          <a:pt x="772" y="132"/>
                        </a:lnTo>
                        <a:lnTo>
                          <a:pt x="758" y="140"/>
                        </a:lnTo>
                        <a:lnTo>
                          <a:pt x="732" y="156"/>
                        </a:lnTo>
                        <a:lnTo>
                          <a:pt x="726" y="160"/>
                        </a:lnTo>
                        <a:lnTo>
                          <a:pt x="722" y="164"/>
                        </a:lnTo>
                        <a:lnTo>
                          <a:pt x="718" y="164"/>
                        </a:lnTo>
                        <a:lnTo>
                          <a:pt x="712" y="164"/>
                        </a:lnTo>
                        <a:lnTo>
                          <a:pt x="708" y="166"/>
                        </a:lnTo>
                        <a:lnTo>
                          <a:pt x="704" y="168"/>
                        </a:lnTo>
                        <a:lnTo>
                          <a:pt x="698" y="172"/>
                        </a:lnTo>
                        <a:lnTo>
                          <a:pt x="690" y="176"/>
                        </a:lnTo>
                        <a:lnTo>
                          <a:pt x="684" y="178"/>
                        </a:lnTo>
                        <a:lnTo>
                          <a:pt x="674" y="180"/>
                        </a:lnTo>
                        <a:lnTo>
                          <a:pt x="656" y="184"/>
                        </a:lnTo>
                        <a:lnTo>
                          <a:pt x="648" y="188"/>
                        </a:lnTo>
                        <a:lnTo>
                          <a:pt x="640" y="192"/>
                        </a:lnTo>
                        <a:lnTo>
                          <a:pt x="632" y="198"/>
                        </a:lnTo>
                        <a:lnTo>
                          <a:pt x="622" y="206"/>
                        </a:lnTo>
                        <a:lnTo>
                          <a:pt x="612" y="214"/>
                        </a:lnTo>
                        <a:lnTo>
                          <a:pt x="606" y="222"/>
                        </a:lnTo>
                        <a:lnTo>
                          <a:pt x="600" y="234"/>
                        </a:lnTo>
                        <a:lnTo>
                          <a:pt x="594" y="244"/>
                        </a:lnTo>
                        <a:lnTo>
                          <a:pt x="602" y="244"/>
                        </a:lnTo>
                        <a:lnTo>
                          <a:pt x="606" y="246"/>
                        </a:lnTo>
                        <a:lnTo>
                          <a:pt x="606" y="248"/>
                        </a:lnTo>
                        <a:lnTo>
                          <a:pt x="604" y="260"/>
                        </a:lnTo>
                        <a:lnTo>
                          <a:pt x="602" y="266"/>
                        </a:lnTo>
                        <a:lnTo>
                          <a:pt x="602" y="274"/>
                        </a:lnTo>
                        <a:lnTo>
                          <a:pt x="604" y="274"/>
                        </a:lnTo>
                        <a:lnTo>
                          <a:pt x="606" y="276"/>
                        </a:lnTo>
                        <a:lnTo>
                          <a:pt x="608" y="276"/>
                        </a:lnTo>
                        <a:lnTo>
                          <a:pt x="614" y="272"/>
                        </a:lnTo>
                        <a:lnTo>
                          <a:pt x="622" y="272"/>
                        </a:lnTo>
                        <a:lnTo>
                          <a:pt x="630" y="274"/>
                        </a:lnTo>
                        <a:lnTo>
                          <a:pt x="636" y="276"/>
                        </a:lnTo>
                        <a:lnTo>
                          <a:pt x="642" y="280"/>
                        </a:lnTo>
                        <a:lnTo>
                          <a:pt x="648" y="288"/>
                        </a:lnTo>
                        <a:lnTo>
                          <a:pt x="652" y="292"/>
                        </a:lnTo>
                        <a:lnTo>
                          <a:pt x="656" y="294"/>
                        </a:lnTo>
                        <a:lnTo>
                          <a:pt x="662" y="294"/>
                        </a:lnTo>
                        <a:lnTo>
                          <a:pt x="666" y="296"/>
                        </a:lnTo>
                        <a:lnTo>
                          <a:pt x="670" y="300"/>
                        </a:lnTo>
                        <a:lnTo>
                          <a:pt x="674" y="304"/>
                        </a:lnTo>
                        <a:lnTo>
                          <a:pt x="680" y="306"/>
                        </a:lnTo>
                        <a:lnTo>
                          <a:pt x="688" y="308"/>
                        </a:lnTo>
                        <a:lnTo>
                          <a:pt x="698" y="306"/>
                        </a:lnTo>
                        <a:lnTo>
                          <a:pt x="712" y="308"/>
                        </a:lnTo>
                        <a:lnTo>
                          <a:pt x="712" y="310"/>
                        </a:lnTo>
                        <a:lnTo>
                          <a:pt x="712" y="314"/>
                        </a:lnTo>
                        <a:lnTo>
                          <a:pt x="710" y="322"/>
                        </a:lnTo>
                        <a:lnTo>
                          <a:pt x="704" y="332"/>
                        </a:lnTo>
                        <a:lnTo>
                          <a:pt x="700" y="344"/>
                        </a:lnTo>
                        <a:lnTo>
                          <a:pt x="698" y="350"/>
                        </a:lnTo>
                        <a:lnTo>
                          <a:pt x="698" y="356"/>
                        </a:lnTo>
                        <a:lnTo>
                          <a:pt x="700" y="360"/>
                        </a:lnTo>
                        <a:lnTo>
                          <a:pt x="704" y="366"/>
                        </a:lnTo>
                        <a:lnTo>
                          <a:pt x="712" y="376"/>
                        </a:lnTo>
                        <a:lnTo>
                          <a:pt x="714" y="374"/>
                        </a:lnTo>
                        <a:lnTo>
                          <a:pt x="718" y="370"/>
                        </a:lnTo>
                        <a:lnTo>
                          <a:pt x="724" y="366"/>
                        </a:lnTo>
                        <a:lnTo>
                          <a:pt x="730" y="362"/>
                        </a:lnTo>
                        <a:lnTo>
                          <a:pt x="734" y="356"/>
                        </a:lnTo>
                        <a:lnTo>
                          <a:pt x="738" y="350"/>
                        </a:lnTo>
                        <a:lnTo>
                          <a:pt x="742" y="332"/>
                        </a:lnTo>
                        <a:lnTo>
                          <a:pt x="746" y="314"/>
                        </a:lnTo>
                        <a:lnTo>
                          <a:pt x="748" y="312"/>
                        </a:lnTo>
                        <a:lnTo>
                          <a:pt x="754" y="308"/>
                        </a:lnTo>
                        <a:lnTo>
                          <a:pt x="766" y="306"/>
                        </a:lnTo>
                        <a:lnTo>
                          <a:pt x="772" y="304"/>
                        </a:lnTo>
                        <a:lnTo>
                          <a:pt x="788" y="296"/>
                        </a:lnTo>
                        <a:lnTo>
                          <a:pt x="796" y="290"/>
                        </a:lnTo>
                        <a:lnTo>
                          <a:pt x="800" y="284"/>
                        </a:lnTo>
                        <a:lnTo>
                          <a:pt x="804" y="276"/>
                        </a:lnTo>
                        <a:lnTo>
                          <a:pt x="806" y="266"/>
                        </a:lnTo>
                        <a:lnTo>
                          <a:pt x="804" y="264"/>
                        </a:lnTo>
                        <a:lnTo>
                          <a:pt x="802" y="262"/>
                        </a:lnTo>
                        <a:lnTo>
                          <a:pt x="800" y="258"/>
                        </a:lnTo>
                        <a:lnTo>
                          <a:pt x="794" y="256"/>
                        </a:lnTo>
                        <a:lnTo>
                          <a:pt x="794" y="254"/>
                        </a:lnTo>
                        <a:lnTo>
                          <a:pt x="792" y="250"/>
                        </a:lnTo>
                        <a:lnTo>
                          <a:pt x="794" y="246"/>
                        </a:lnTo>
                        <a:lnTo>
                          <a:pt x="798" y="244"/>
                        </a:lnTo>
                        <a:lnTo>
                          <a:pt x="804" y="238"/>
                        </a:lnTo>
                        <a:lnTo>
                          <a:pt x="806" y="2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1" name="ïṣḻíďe"/>
                  <p:cNvSpPr/>
                  <p:nvPr/>
                </p:nvSpPr>
                <p:spPr bwMode="auto">
                  <a:xfrm>
                    <a:off x="2783347" y="2341921"/>
                    <a:ext cx="64729" cy="29422"/>
                  </a:xfrm>
                  <a:custGeom>
                    <a:avLst/>
                    <a:gdLst>
                      <a:gd name="T0" fmla="*/ 2147483647 w 38"/>
                      <a:gd name="T1" fmla="*/ 2147483647 h 18"/>
                      <a:gd name="T2" fmla="*/ 2147483647 w 38"/>
                      <a:gd name="T3" fmla="*/ 2147483647 h 18"/>
                      <a:gd name="T4" fmla="*/ 2147483647 w 38"/>
                      <a:gd name="T5" fmla="*/ 2147483647 h 18"/>
                      <a:gd name="T6" fmla="*/ 2147483647 w 38"/>
                      <a:gd name="T7" fmla="*/ 2147483647 h 18"/>
                      <a:gd name="T8" fmla="*/ 2147483647 w 38"/>
                      <a:gd name="T9" fmla="*/ 2147483647 h 18"/>
                      <a:gd name="T10" fmla="*/ 0 w 38"/>
                      <a:gd name="T11" fmla="*/ 2147483647 h 18"/>
                      <a:gd name="T12" fmla="*/ 2147483647 w 38"/>
                      <a:gd name="T13" fmla="*/ 0 h 18"/>
                      <a:gd name="T14" fmla="*/ 2147483647 w 38"/>
                      <a:gd name="T15" fmla="*/ 0 h 18"/>
                      <a:gd name="T16" fmla="*/ 2147483647 w 38"/>
                      <a:gd name="T17" fmla="*/ 0 h 18"/>
                      <a:gd name="T18" fmla="*/ 2147483647 w 38"/>
                      <a:gd name="T19" fmla="*/ 2147483647 h 18"/>
                      <a:gd name="T20" fmla="*/ 2147483647 w 38"/>
                      <a:gd name="T21" fmla="*/ 2147483647 h 18"/>
                      <a:gd name="T22" fmla="*/ 2147483647 w 38"/>
                      <a:gd name="T23" fmla="*/ 2147483647 h 18"/>
                      <a:gd name="T24" fmla="*/ 2147483647 w 38"/>
                      <a:gd name="T25" fmla="*/ 2147483647 h 18"/>
                      <a:gd name="T26" fmla="*/ 2147483647 w 38"/>
                      <a:gd name="T27" fmla="*/ 2147483647 h 1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38"/>
                      <a:gd name="T43" fmla="*/ 0 h 18"/>
                      <a:gd name="T44" fmla="*/ 38 w 38"/>
                      <a:gd name="T45" fmla="*/ 18 h 1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38" h="18">
                        <a:moveTo>
                          <a:pt x="38" y="18"/>
                        </a:moveTo>
                        <a:lnTo>
                          <a:pt x="24" y="16"/>
                        </a:lnTo>
                        <a:lnTo>
                          <a:pt x="18" y="16"/>
                        </a:lnTo>
                        <a:lnTo>
                          <a:pt x="10" y="14"/>
                        </a:lnTo>
                        <a:lnTo>
                          <a:pt x="2" y="8"/>
                        </a:lnTo>
                        <a:lnTo>
                          <a:pt x="0" y="4"/>
                        </a:lnTo>
                        <a:lnTo>
                          <a:pt x="2" y="0"/>
                        </a:lnTo>
                        <a:lnTo>
                          <a:pt x="4" y="0"/>
                        </a:lnTo>
                        <a:lnTo>
                          <a:pt x="12" y="0"/>
                        </a:lnTo>
                        <a:lnTo>
                          <a:pt x="22" y="2"/>
                        </a:lnTo>
                        <a:lnTo>
                          <a:pt x="28" y="6"/>
                        </a:lnTo>
                        <a:lnTo>
                          <a:pt x="34" y="12"/>
                        </a:lnTo>
                        <a:lnTo>
                          <a:pt x="36" y="14"/>
                        </a:lnTo>
                        <a:lnTo>
                          <a:pt x="38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2" name="ïŝḻïďe"/>
                  <p:cNvSpPr/>
                  <p:nvPr/>
                </p:nvSpPr>
                <p:spPr bwMode="auto">
                  <a:xfrm>
                    <a:off x="2889393" y="2294285"/>
                    <a:ext cx="169397" cy="149914"/>
                  </a:xfrm>
                  <a:custGeom>
                    <a:avLst/>
                    <a:gdLst>
                      <a:gd name="T0" fmla="*/ 2147483647 w 96"/>
                      <a:gd name="T1" fmla="*/ 2147483647 h 90"/>
                      <a:gd name="T2" fmla="*/ 2147483647 w 96"/>
                      <a:gd name="T3" fmla="*/ 2147483647 h 90"/>
                      <a:gd name="T4" fmla="*/ 2147483647 w 96"/>
                      <a:gd name="T5" fmla="*/ 2147483647 h 90"/>
                      <a:gd name="T6" fmla="*/ 2147483647 w 96"/>
                      <a:gd name="T7" fmla="*/ 2147483647 h 90"/>
                      <a:gd name="T8" fmla="*/ 2147483647 w 96"/>
                      <a:gd name="T9" fmla="*/ 2147483647 h 90"/>
                      <a:gd name="T10" fmla="*/ 2147483647 w 96"/>
                      <a:gd name="T11" fmla="*/ 2147483647 h 90"/>
                      <a:gd name="T12" fmla="*/ 0 w 96"/>
                      <a:gd name="T13" fmla="*/ 2147483647 h 90"/>
                      <a:gd name="T14" fmla="*/ 2147483647 w 96"/>
                      <a:gd name="T15" fmla="*/ 2147483647 h 90"/>
                      <a:gd name="T16" fmla="*/ 2147483647 w 96"/>
                      <a:gd name="T17" fmla="*/ 2147483647 h 90"/>
                      <a:gd name="T18" fmla="*/ 2147483647 w 96"/>
                      <a:gd name="T19" fmla="*/ 2147483647 h 90"/>
                      <a:gd name="T20" fmla="*/ 2147483647 w 96"/>
                      <a:gd name="T21" fmla="*/ 2147483647 h 90"/>
                      <a:gd name="T22" fmla="*/ 2147483647 w 96"/>
                      <a:gd name="T23" fmla="*/ 2147483647 h 90"/>
                      <a:gd name="T24" fmla="*/ 2147483647 w 96"/>
                      <a:gd name="T25" fmla="*/ 2147483647 h 90"/>
                      <a:gd name="T26" fmla="*/ 2147483647 w 96"/>
                      <a:gd name="T27" fmla="*/ 2147483647 h 90"/>
                      <a:gd name="T28" fmla="*/ 2147483647 w 96"/>
                      <a:gd name="T29" fmla="*/ 0 h 90"/>
                      <a:gd name="T30" fmla="*/ 2147483647 w 96"/>
                      <a:gd name="T31" fmla="*/ 2147483647 h 90"/>
                      <a:gd name="T32" fmla="*/ 2147483647 w 96"/>
                      <a:gd name="T33" fmla="*/ 2147483647 h 90"/>
                      <a:gd name="T34" fmla="*/ 2147483647 w 96"/>
                      <a:gd name="T35" fmla="*/ 2147483647 h 90"/>
                      <a:gd name="T36" fmla="*/ 2147483647 w 96"/>
                      <a:gd name="T37" fmla="*/ 2147483647 h 90"/>
                      <a:gd name="T38" fmla="*/ 2147483647 w 96"/>
                      <a:gd name="T39" fmla="*/ 2147483647 h 90"/>
                      <a:gd name="T40" fmla="*/ 2147483647 w 96"/>
                      <a:gd name="T41" fmla="*/ 2147483647 h 90"/>
                      <a:gd name="T42" fmla="*/ 2147483647 w 96"/>
                      <a:gd name="T43" fmla="*/ 2147483647 h 90"/>
                      <a:gd name="T44" fmla="*/ 2147483647 w 96"/>
                      <a:gd name="T45" fmla="*/ 2147483647 h 90"/>
                      <a:gd name="T46" fmla="*/ 2147483647 w 96"/>
                      <a:gd name="T47" fmla="*/ 2147483647 h 90"/>
                      <a:gd name="T48" fmla="*/ 2147483647 w 96"/>
                      <a:gd name="T49" fmla="*/ 2147483647 h 90"/>
                      <a:gd name="T50" fmla="*/ 2147483647 w 96"/>
                      <a:gd name="T51" fmla="*/ 2147483647 h 90"/>
                      <a:gd name="T52" fmla="*/ 2147483647 w 96"/>
                      <a:gd name="T53" fmla="*/ 2147483647 h 90"/>
                      <a:gd name="T54" fmla="*/ 2147483647 w 96"/>
                      <a:gd name="T55" fmla="*/ 2147483647 h 90"/>
                      <a:gd name="T56" fmla="*/ 2147483647 w 96"/>
                      <a:gd name="T57" fmla="*/ 2147483647 h 90"/>
                      <a:gd name="T58" fmla="*/ 2147483647 w 96"/>
                      <a:gd name="T59" fmla="*/ 2147483647 h 90"/>
                      <a:gd name="T60" fmla="*/ 2147483647 w 96"/>
                      <a:gd name="T61" fmla="*/ 2147483647 h 90"/>
                      <a:gd name="T62" fmla="*/ 2147483647 w 96"/>
                      <a:gd name="T63" fmla="*/ 2147483647 h 90"/>
                      <a:gd name="T64" fmla="*/ 2147483647 w 96"/>
                      <a:gd name="T65" fmla="*/ 2147483647 h 90"/>
                      <a:gd name="T66" fmla="*/ 2147483647 w 96"/>
                      <a:gd name="T67" fmla="*/ 2147483647 h 90"/>
                      <a:gd name="T68" fmla="*/ 2147483647 w 96"/>
                      <a:gd name="T69" fmla="*/ 2147483647 h 90"/>
                      <a:gd name="T70" fmla="*/ 2147483647 w 96"/>
                      <a:gd name="T71" fmla="*/ 2147483647 h 90"/>
                      <a:gd name="T72" fmla="*/ 2147483647 w 96"/>
                      <a:gd name="T73" fmla="*/ 2147483647 h 90"/>
                      <a:gd name="T74" fmla="*/ 2147483647 w 96"/>
                      <a:gd name="T75" fmla="*/ 2147483647 h 90"/>
                      <a:gd name="T76" fmla="*/ 2147483647 w 96"/>
                      <a:gd name="T77" fmla="*/ 2147483647 h 9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96"/>
                      <a:gd name="T118" fmla="*/ 0 h 90"/>
                      <a:gd name="T119" fmla="*/ 96 w 96"/>
                      <a:gd name="T120" fmla="*/ 90 h 9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96" h="90">
                        <a:moveTo>
                          <a:pt x="76" y="74"/>
                        </a:moveTo>
                        <a:lnTo>
                          <a:pt x="70" y="74"/>
                        </a:lnTo>
                        <a:lnTo>
                          <a:pt x="66" y="76"/>
                        </a:lnTo>
                        <a:lnTo>
                          <a:pt x="58" y="80"/>
                        </a:lnTo>
                        <a:lnTo>
                          <a:pt x="52" y="84"/>
                        </a:lnTo>
                        <a:lnTo>
                          <a:pt x="48" y="84"/>
                        </a:lnTo>
                        <a:lnTo>
                          <a:pt x="44" y="84"/>
                        </a:lnTo>
                        <a:lnTo>
                          <a:pt x="50" y="76"/>
                        </a:lnTo>
                        <a:lnTo>
                          <a:pt x="46" y="72"/>
                        </a:lnTo>
                        <a:lnTo>
                          <a:pt x="42" y="70"/>
                        </a:lnTo>
                        <a:lnTo>
                          <a:pt x="14" y="70"/>
                        </a:lnTo>
                        <a:lnTo>
                          <a:pt x="6" y="70"/>
                        </a:lnTo>
                        <a:lnTo>
                          <a:pt x="2" y="70"/>
                        </a:lnTo>
                        <a:lnTo>
                          <a:pt x="0" y="68"/>
                        </a:lnTo>
                        <a:lnTo>
                          <a:pt x="2" y="66"/>
                        </a:lnTo>
                        <a:lnTo>
                          <a:pt x="4" y="64"/>
                        </a:lnTo>
                        <a:lnTo>
                          <a:pt x="8" y="64"/>
                        </a:lnTo>
                        <a:lnTo>
                          <a:pt x="10" y="54"/>
                        </a:lnTo>
                        <a:lnTo>
                          <a:pt x="16" y="50"/>
                        </a:lnTo>
                        <a:lnTo>
                          <a:pt x="22" y="48"/>
                        </a:lnTo>
                        <a:lnTo>
                          <a:pt x="22" y="46"/>
                        </a:lnTo>
                        <a:lnTo>
                          <a:pt x="24" y="42"/>
                        </a:lnTo>
                        <a:lnTo>
                          <a:pt x="28" y="32"/>
                        </a:lnTo>
                        <a:lnTo>
                          <a:pt x="34" y="30"/>
                        </a:lnTo>
                        <a:lnTo>
                          <a:pt x="38" y="28"/>
                        </a:lnTo>
                        <a:lnTo>
                          <a:pt x="44" y="20"/>
                        </a:lnTo>
                        <a:lnTo>
                          <a:pt x="52" y="14"/>
                        </a:lnTo>
                        <a:lnTo>
                          <a:pt x="62" y="6"/>
                        </a:lnTo>
                        <a:lnTo>
                          <a:pt x="66" y="2"/>
                        </a:lnTo>
                        <a:lnTo>
                          <a:pt x="70" y="0"/>
                        </a:lnTo>
                        <a:lnTo>
                          <a:pt x="74" y="0"/>
                        </a:lnTo>
                        <a:lnTo>
                          <a:pt x="74" y="4"/>
                        </a:lnTo>
                        <a:lnTo>
                          <a:pt x="70" y="4"/>
                        </a:lnTo>
                        <a:lnTo>
                          <a:pt x="72" y="8"/>
                        </a:lnTo>
                        <a:lnTo>
                          <a:pt x="62" y="16"/>
                        </a:lnTo>
                        <a:lnTo>
                          <a:pt x="56" y="24"/>
                        </a:lnTo>
                        <a:lnTo>
                          <a:pt x="54" y="30"/>
                        </a:lnTo>
                        <a:lnTo>
                          <a:pt x="56" y="30"/>
                        </a:lnTo>
                        <a:lnTo>
                          <a:pt x="60" y="24"/>
                        </a:lnTo>
                        <a:lnTo>
                          <a:pt x="64" y="24"/>
                        </a:lnTo>
                        <a:lnTo>
                          <a:pt x="64" y="30"/>
                        </a:lnTo>
                        <a:lnTo>
                          <a:pt x="66" y="32"/>
                        </a:lnTo>
                        <a:lnTo>
                          <a:pt x="68" y="34"/>
                        </a:lnTo>
                        <a:lnTo>
                          <a:pt x="70" y="40"/>
                        </a:lnTo>
                        <a:lnTo>
                          <a:pt x="70" y="42"/>
                        </a:lnTo>
                        <a:lnTo>
                          <a:pt x="72" y="42"/>
                        </a:lnTo>
                        <a:lnTo>
                          <a:pt x="74" y="40"/>
                        </a:lnTo>
                        <a:lnTo>
                          <a:pt x="78" y="38"/>
                        </a:lnTo>
                        <a:lnTo>
                          <a:pt x="80" y="38"/>
                        </a:lnTo>
                        <a:lnTo>
                          <a:pt x="88" y="40"/>
                        </a:lnTo>
                        <a:lnTo>
                          <a:pt x="92" y="42"/>
                        </a:lnTo>
                        <a:lnTo>
                          <a:pt x="94" y="42"/>
                        </a:lnTo>
                        <a:lnTo>
                          <a:pt x="92" y="46"/>
                        </a:lnTo>
                        <a:lnTo>
                          <a:pt x="88" y="48"/>
                        </a:lnTo>
                        <a:lnTo>
                          <a:pt x="82" y="50"/>
                        </a:lnTo>
                        <a:lnTo>
                          <a:pt x="84" y="52"/>
                        </a:lnTo>
                        <a:lnTo>
                          <a:pt x="86" y="52"/>
                        </a:lnTo>
                        <a:lnTo>
                          <a:pt x="92" y="50"/>
                        </a:lnTo>
                        <a:lnTo>
                          <a:pt x="94" y="54"/>
                        </a:lnTo>
                        <a:lnTo>
                          <a:pt x="90" y="56"/>
                        </a:lnTo>
                        <a:lnTo>
                          <a:pt x="90" y="58"/>
                        </a:lnTo>
                        <a:lnTo>
                          <a:pt x="96" y="58"/>
                        </a:lnTo>
                        <a:lnTo>
                          <a:pt x="92" y="64"/>
                        </a:lnTo>
                        <a:lnTo>
                          <a:pt x="88" y="68"/>
                        </a:lnTo>
                        <a:lnTo>
                          <a:pt x="84" y="70"/>
                        </a:lnTo>
                        <a:lnTo>
                          <a:pt x="88" y="70"/>
                        </a:lnTo>
                        <a:lnTo>
                          <a:pt x="92" y="70"/>
                        </a:lnTo>
                        <a:lnTo>
                          <a:pt x="96" y="70"/>
                        </a:lnTo>
                        <a:lnTo>
                          <a:pt x="94" y="74"/>
                        </a:lnTo>
                        <a:lnTo>
                          <a:pt x="90" y="82"/>
                        </a:lnTo>
                        <a:lnTo>
                          <a:pt x="84" y="88"/>
                        </a:lnTo>
                        <a:lnTo>
                          <a:pt x="80" y="90"/>
                        </a:lnTo>
                        <a:lnTo>
                          <a:pt x="76" y="88"/>
                        </a:lnTo>
                        <a:lnTo>
                          <a:pt x="76" y="86"/>
                        </a:lnTo>
                        <a:lnTo>
                          <a:pt x="78" y="82"/>
                        </a:lnTo>
                        <a:lnTo>
                          <a:pt x="80" y="80"/>
                        </a:lnTo>
                        <a:lnTo>
                          <a:pt x="74" y="82"/>
                        </a:lnTo>
                        <a:lnTo>
                          <a:pt x="70" y="82"/>
                        </a:lnTo>
                        <a:lnTo>
                          <a:pt x="76" y="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3" name="ïṣḷïďé"/>
                  <p:cNvSpPr/>
                  <p:nvPr/>
                </p:nvSpPr>
                <p:spPr bwMode="auto">
                  <a:xfrm>
                    <a:off x="1882648" y="1668012"/>
                    <a:ext cx="247898" cy="95272"/>
                  </a:xfrm>
                  <a:custGeom>
                    <a:avLst/>
                    <a:gdLst>
                      <a:gd name="T0" fmla="*/ 0 w 142"/>
                      <a:gd name="T1" fmla="*/ 2147483647 h 58"/>
                      <a:gd name="T2" fmla="*/ 2147483647 w 142"/>
                      <a:gd name="T3" fmla="*/ 2147483647 h 58"/>
                      <a:gd name="T4" fmla="*/ 2147483647 w 142"/>
                      <a:gd name="T5" fmla="*/ 2147483647 h 58"/>
                      <a:gd name="T6" fmla="*/ 2147483647 w 142"/>
                      <a:gd name="T7" fmla="*/ 2147483647 h 58"/>
                      <a:gd name="T8" fmla="*/ 2147483647 w 142"/>
                      <a:gd name="T9" fmla="*/ 2147483647 h 58"/>
                      <a:gd name="T10" fmla="*/ 2147483647 w 142"/>
                      <a:gd name="T11" fmla="*/ 2147483647 h 58"/>
                      <a:gd name="T12" fmla="*/ 2147483647 w 142"/>
                      <a:gd name="T13" fmla="*/ 2147483647 h 58"/>
                      <a:gd name="T14" fmla="*/ 2147483647 w 142"/>
                      <a:gd name="T15" fmla="*/ 2147483647 h 58"/>
                      <a:gd name="T16" fmla="*/ 2147483647 w 142"/>
                      <a:gd name="T17" fmla="*/ 2147483647 h 58"/>
                      <a:gd name="T18" fmla="*/ 2147483647 w 142"/>
                      <a:gd name="T19" fmla="*/ 2147483647 h 58"/>
                      <a:gd name="T20" fmla="*/ 2147483647 w 142"/>
                      <a:gd name="T21" fmla="*/ 2147483647 h 58"/>
                      <a:gd name="T22" fmla="*/ 2147483647 w 142"/>
                      <a:gd name="T23" fmla="*/ 2147483647 h 58"/>
                      <a:gd name="T24" fmla="*/ 2147483647 w 142"/>
                      <a:gd name="T25" fmla="*/ 2147483647 h 58"/>
                      <a:gd name="T26" fmla="*/ 2147483647 w 142"/>
                      <a:gd name="T27" fmla="*/ 2147483647 h 58"/>
                      <a:gd name="T28" fmla="*/ 2147483647 w 142"/>
                      <a:gd name="T29" fmla="*/ 2147483647 h 58"/>
                      <a:gd name="T30" fmla="*/ 2147483647 w 142"/>
                      <a:gd name="T31" fmla="*/ 2147483647 h 58"/>
                      <a:gd name="T32" fmla="*/ 2147483647 w 142"/>
                      <a:gd name="T33" fmla="*/ 2147483647 h 58"/>
                      <a:gd name="T34" fmla="*/ 2147483647 w 142"/>
                      <a:gd name="T35" fmla="*/ 2147483647 h 58"/>
                      <a:gd name="T36" fmla="*/ 2147483647 w 142"/>
                      <a:gd name="T37" fmla="*/ 2147483647 h 58"/>
                      <a:gd name="T38" fmla="*/ 2147483647 w 142"/>
                      <a:gd name="T39" fmla="*/ 2147483647 h 58"/>
                      <a:gd name="T40" fmla="*/ 2147483647 w 142"/>
                      <a:gd name="T41" fmla="*/ 2147483647 h 58"/>
                      <a:gd name="T42" fmla="*/ 2147483647 w 142"/>
                      <a:gd name="T43" fmla="*/ 2147483647 h 58"/>
                      <a:gd name="T44" fmla="*/ 2147483647 w 142"/>
                      <a:gd name="T45" fmla="*/ 2147483647 h 58"/>
                      <a:gd name="T46" fmla="*/ 2147483647 w 142"/>
                      <a:gd name="T47" fmla="*/ 2147483647 h 58"/>
                      <a:gd name="T48" fmla="*/ 2147483647 w 142"/>
                      <a:gd name="T49" fmla="*/ 2147483647 h 58"/>
                      <a:gd name="T50" fmla="*/ 2147483647 w 142"/>
                      <a:gd name="T51" fmla="*/ 2147483647 h 58"/>
                      <a:gd name="T52" fmla="*/ 2147483647 w 142"/>
                      <a:gd name="T53" fmla="*/ 2147483647 h 58"/>
                      <a:gd name="T54" fmla="*/ 2147483647 w 142"/>
                      <a:gd name="T55" fmla="*/ 2147483647 h 58"/>
                      <a:gd name="T56" fmla="*/ 2147483647 w 142"/>
                      <a:gd name="T57" fmla="*/ 0 h 58"/>
                      <a:gd name="T58" fmla="*/ 2147483647 w 142"/>
                      <a:gd name="T59" fmla="*/ 2147483647 h 58"/>
                      <a:gd name="T60" fmla="*/ 2147483647 w 142"/>
                      <a:gd name="T61" fmla="*/ 2147483647 h 58"/>
                      <a:gd name="T62" fmla="*/ 2147483647 w 142"/>
                      <a:gd name="T63" fmla="*/ 2147483647 h 58"/>
                      <a:gd name="T64" fmla="*/ 2147483647 w 142"/>
                      <a:gd name="T65" fmla="*/ 2147483647 h 58"/>
                      <a:gd name="T66" fmla="*/ 2147483647 w 142"/>
                      <a:gd name="T67" fmla="*/ 2147483647 h 58"/>
                      <a:gd name="T68" fmla="*/ 2147483647 w 142"/>
                      <a:gd name="T69" fmla="*/ 2147483647 h 58"/>
                      <a:gd name="T70" fmla="*/ 2147483647 w 142"/>
                      <a:gd name="T71" fmla="*/ 2147483647 h 58"/>
                      <a:gd name="T72" fmla="*/ 2147483647 w 142"/>
                      <a:gd name="T73" fmla="*/ 2147483647 h 58"/>
                      <a:gd name="T74" fmla="*/ 0 w 142"/>
                      <a:gd name="T75" fmla="*/ 2147483647 h 58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142"/>
                      <a:gd name="T115" fmla="*/ 0 h 58"/>
                      <a:gd name="T116" fmla="*/ 142 w 142"/>
                      <a:gd name="T117" fmla="*/ 58 h 58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142" h="58">
                        <a:moveTo>
                          <a:pt x="0" y="40"/>
                        </a:moveTo>
                        <a:lnTo>
                          <a:pt x="4" y="40"/>
                        </a:lnTo>
                        <a:lnTo>
                          <a:pt x="10" y="40"/>
                        </a:lnTo>
                        <a:lnTo>
                          <a:pt x="14" y="40"/>
                        </a:lnTo>
                        <a:lnTo>
                          <a:pt x="18" y="44"/>
                        </a:lnTo>
                        <a:lnTo>
                          <a:pt x="20" y="48"/>
                        </a:lnTo>
                        <a:lnTo>
                          <a:pt x="18" y="56"/>
                        </a:lnTo>
                        <a:lnTo>
                          <a:pt x="20" y="58"/>
                        </a:lnTo>
                        <a:lnTo>
                          <a:pt x="24" y="54"/>
                        </a:lnTo>
                        <a:lnTo>
                          <a:pt x="32" y="48"/>
                        </a:lnTo>
                        <a:lnTo>
                          <a:pt x="38" y="44"/>
                        </a:lnTo>
                        <a:lnTo>
                          <a:pt x="48" y="44"/>
                        </a:lnTo>
                        <a:lnTo>
                          <a:pt x="54" y="44"/>
                        </a:lnTo>
                        <a:lnTo>
                          <a:pt x="60" y="42"/>
                        </a:lnTo>
                        <a:lnTo>
                          <a:pt x="70" y="36"/>
                        </a:lnTo>
                        <a:lnTo>
                          <a:pt x="78" y="34"/>
                        </a:lnTo>
                        <a:lnTo>
                          <a:pt x="100" y="30"/>
                        </a:lnTo>
                        <a:lnTo>
                          <a:pt x="122" y="24"/>
                        </a:lnTo>
                        <a:lnTo>
                          <a:pt x="132" y="20"/>
                        </a:lnTo>
                        <a:lnTo>
                          <a:pt x="142" y="14"/>
                        </a:lnTo>
                        <a:lnTo>
                          <a:pt x="134" y="8"/>
                        </a:lnTo>
                        <a:lnTo>
                          <a:pt x="128" y="4"/>
                        </a:lnTo>
                        <a:lnTo>
                          <a:pt x="124" y="4"/>
                        </a:lnTo>
                        <a:lnTo>
                          <a:pt x="118" y="4"/>
                        </a:lnTo>
                        <a:lnTo>
                          <a:pt x="118" y="8"/>
                        </a:lnTo>
                        <a:lnTo>
                          <a:pt x="112" y="8"/>
                        </a:lnTo>
                        <a:lnTo>
                          <a:pt x="106" y="6"/>
                        </a:lnTo>
                        <a:lnTo>
                          <a:pt x="102" y="2"/>
                        </a:lnTo>
                        <a:lnTo>
                          <a:pt x="96" y="0"/>
                        </a:lnTo>
                        <a:lnTo>
                          <a:pt x="76" y="2"/>
                        </a:lnTo>
                        <a:lnTo>
                          <a:pt x="60" y="4"/>
                        </a:lnTo>
                        <a:lnTo>
                          <a:pt x="48" y="14"/>
                        </a:lnTo>
                        <a:lnTo>
                          <a:pt x="44" y="18"/>
                        </a:lnTo>
                        <a:lnTo>
                          <a:pt x="38" y="22"/>
                        </a:lnTo>
                        <a:lnTo>
                          <a:pt x="24" y="28"/>
                        </a:lnTo>
                        <a:lnTo>
                          <a:pt x="12" y="34"/>
                        </a:lnTo>
                        <a:lnTo>
                          <a:pt x="6" y="36"/>
                        </a:lnTo>
                        <a:lnTo>
                          <a:pt x="0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4" name="íṥḻiḓé"/>
                  <p:cNvSpPr/>
                  <p:nvPr/>
                </p:nvSpPr>
                <p:spPr bwMode="auto">
                  <a:xfrm>
                    <a:off x="2478983" y="1554526"/>
                    <a:ext cx="90897" cy="42031"/>
                  </a:xfrm>
                  <a:custGeom>
                    <a:avLst/>
                    <a:gdLst>
                      <a:gd name="T0" fmla="*/ 2147483647 w 52"/>
                      <a:gd name="T1" fmla="*/ 2147483647 h 26"/>
                      <a:gd name="T2" fmla="*/ 2147483647 w 52"/>
                      <a:gd name="T3" fmla="*/ 2147483647 h 26"/>
                      <a:gd name="T4" fmla="*/ 2147483647 w 52"/>
                      <a:gd name="T5" fmla="*/ 2147483647 h 26"/>
                      <a:gd name="T6" fmla="*/ 2147483647 w 52"/>
                      <a:gd name="T7" fmla="*/ 2147483647 h 26"/>
                      <a:gd name="T8" fmla="*/ 2147483647 w 52"/>
                      <a:gd name="T9" fmla="*/ 2147483647 h 26"/>
                      <a:gd name="T10" fmla="*/ 2147483647 w 52"/>
                      <a:gd name="T11" fmla="*/ 2147483647 h 26"/>
                      <a:gd name="T12" fmla="*/ 2147483647 w 52"/>
                      <a:gd name="T13" fmla="*/ 2147483647 h 26"/>
                      <a:gd name="T14" fmla="*/ 0 w 52"/>
                      <a:gd name="T15" fmla="*/ 2147483647 h 26"/>
                      <a:gd name="T16" fmla="*/ 2147483647 w 52"/>
                      <a:gd name="T17" fmla="*/ 2147483647 h 26"/>
                      <a:gd name="T18" fmla="*/ 2147483647 w 52"/>
                      <a:gd name="T19" fmla="*/ 2147483647 h 26"/>
                      <a:gd name="T20" fmla="*/ 2147483647 w 52"/>
                      <a:gd name="T21" fmla="*/ 0 h 26"/>
                      <a:gd name="T22" fmla="*/ 2147483647 w 52"/>
                      <a:gd name="T23" fmla="*/ 2147483647 h 26"/>
                      <a:gd name="T24" fmla="*/ 2147483647 w 52"/>
                      <a:gd name="T25" fmla="*/ 2147483647 h 26"/>
                      <a:gd name="T26" fmla="*/ 2147483647 w 52"/>
                      <a:gd name="T27" fmla="*/ 2147483647 h 26"/>
                      <a:gd name="T28" fmla="*/ 2147483647 w 52"/>
                      <a:gd name="T29" fmla="*/ 2147483647 h 26"/>
                      <a:gd name="T30" fmla="*/ 2147483647 w 52"/>
                      <a:gd name="T31" fmla="*/ 2147483647 h 26"/>
                      <a:gd name="T32" fmla="*/ 2147483647 w 52"/>
                      <a:gd name="T33" fmla="*/ 2147483647 h 26"/>
                      <a:gd name="T34" fmla="*/ 2147483647 w 52"/>
                      <a:gd name="T35" fmla="*/ 2147483647 h 26"/>
                      <a:gd name="T36" fmla="*/ 2147483647 w 52"/>
                      <a:gd name="T37" fmla="*/ 2147483647 h 26"/>
                      <a:gd name="T38" fmla="*/ 2147483647 w 52"/>
                      <a:gd name="T39" fmla="*/ 2147483647 h 26"/>
                      <a:gd name="T40" fmla="*/ 2147483647 w 52"/>
                      <a:gd name="T41" fmla="*/ 2147483647 h 26"/>
                      <a:gd name="T42" fmla="*/ 2147483647 w 52"/>
                      <a:gd name="T43" fmla="*/ 2147483647 h 26"/>
                      <a:gd name="T44" fmla="*/ 2147483647 w 52"/>
                      <a:gd name="T45" fmla="*/ 2147483647 h 2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52"/>
                      <a:gd name="T70" fmla="*/ 0 h 26"/>
                      <a:gd name="T71" fmla="*/ 52 w 52"/>
                      <a:gd name="T72" fmla="*/ 26 h 2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52" h="26">
                        <a:moveTo>
                          <a:pt x="34" y="26"/>
                        </a:moveTo>
                        <a:lnTo>
                          <a:pt x="32" y="24"/>
                        </a:lnTo>
                        <a:lnTo>
                          <a:pt x="30" y="22"/>
                        </a:lnTo>
                        <a:lnTo>
                          <a:pt x="26" y="18"/>
                        </a:lnTo>
                        <a:lnTo>
                          <a:pt x="20" y="18"/>
                        </a:lnTo>
                        <a:lnTo>
                          <a:pt x="12" y="18"/>
                        </a:lnTo>
                        <a:lnTo>
                          <a:pt x="6" y="18"/>
                        </a:lnTo>
                        <a:lnTo>
                          <a:pt x="0" y="16"/>
                        </a:lnTo>
                        <a:lnTo>
                          <a:pt x="8" y="6"/>
                        </a:lnTo>
                        <a:lnTo>
                          <a:pt x="14" y="2"/>
                        </a:lnTo>
                        <a:lnTo>
                          <a:pt x="24" y="0"/>
                        </a:lnTo>
                        <a:lnTo>
                          <a:pt x="28" y="2"/>
                        </a:lnTo>
                        <a:lnTo>
                          <a:pt x="30" y="4"/>
                        </a:lnTo>
                        <a:lnTo>
                          <a:pt x="32" y="6"/>
                        </a:lnTo>
                        <a:lnTo>
                          <a:pt x="34" y="8"/>
                        </a:lnTo>
                        <a:lnTo>
                          <a:pt x="40" y="8"/>
                        </a:lnTo>
                        <a:lnTo>
                          <a:pt x="48" y="10"/>
                        </a:lnTo>
                        <a:lnTo>
                          <a:pt x="52" y="12"/>
                        </a:lnTo>
                        <a:lnTo>
                          <a:pt x="52" y="16"/>
                        </a:lnTo>
                        <a:lnTo>
                          <a:pt x="52" y="22"/>
                        </a:lnTo>
                        <a:lnTo>
                          <a:pt x="48" y="24"/>
                        </a:lnTo>
                        <a:lnTo>
                          <a:pt x="42" y="26"/>
                        </a:lnTo>
                        <a:lnTo>
                          <a:pt x="34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5" name="iśļíḓê"/>
                  <p:cNvSpPr/>
                  <p:nvPr/>
                </p:nvSpPr>
                <p:spPr bwMode="auto">
                  <a:xfrm>
                    <a:off x="1985940" y="1680622"/>
                    <a:ext cx="356700" cy="135904"/>
                  </a:xfrm>
                  <a:custGeom>
                    <a:avLst/>
                    <a:gdLst>
                      <a:gd name="T0" fmla="*/ 2147483647 w 204"/>
                      <a:gd name="T1" fmla="*/ 2147483647 h 82"/>
                      <a:gd name="T2" fmla="*/ 2147483647 w 204"/>
                      <a:gd name="T3" fmla="*/ 2147483647 h 82"/>
                      <a:gd name="T4" fmla="*/ 2147483647 w 204"/>
                      <a:gd name="T5" fmla="*/ 2147483647 h 82"/>
                      <a:gd name="T6" fmla="*/ 2147483647 w 204"/>
                      <a:gd name="T7" fmla="*/ 2147483647 h 82"/>
                      <a:gd name="T8" fmla="*/ 2147483647 w 204"/>
                      <a:gd name="T9" fmla="*/ 2147483647 h 82"/>
                      <a:gd name="T10" fmla="*/ 2147483647 w 204"/>
                      <a:gd name="T11" fmla="*/ 2147483647 h 82"/>
                      <a:gd name="T12" fmla="*/ 2147483647 w 204"/>
                      <a:gd name="T13" fmla="*/ 2147483647 h 82"/>
                      <a:gd name="T14" fmla="*/ 2147483647 w 204"/>
                      <a:gd name="T15" fmla="*/ 2147483647 h 82"/>
                      <a:gd name="T16" fmla="*/ 2147483647 w 204"/>
                      <a:gd name="T17" fmla="*/ 2147483647 h 82"/>
                      <a:gd name="T18" fmla="*/ 2147483647 w 204"/>
                      <a:gd name="T19" fmla="*/ 2147483647 h 82"/>
                      <a:gd name="T20" fmla="*/ 2147483647 w 204"/>
                      <a:gd name="T21" fmla="*/ 2147483647 h 82"/>
                      <a:gd name="T22" fmla="*/ 2147483647 w 204"/>
                      <a:gd name="T23" fmla="*/ 2147483647 h 82"/>
                      <a:gd name="T24" fmla="*/ 2147483647 w 204"/>
                      <a:gd name="T25" fmla="*/ 2147483647 h 82"/>
                      <a:gd name="T26" fmla="*/ 2147483647 w 204"/>
                      <a:gd name="T27" fmla="*/ 2147483647 h 82"/>
                      <a:gd name="T28" fmla="*/ 2147483647 w 204"/>
                      <a:gd name="T29" fmla="*/ 2147483647 h 82"/>
                      <a:gd name="T30" fmla="*/ 2147483647 w 204"/>
                      <a:gd name="T31" fmla="*/ 2147483647 h 82"/>
                      <a:gd name="T32" fmla="*/ 2147483647 w 204"/>
                      <a:gd name="T33" fmla="*/ 2147483647 h 82"/>
                      <a:gd name="T34" fmla="*/ 2147483647 w 204"/>
                      <a:gd name="T35" fmla="*/ 2147483647 h 82"/>
                      <a:gd name="T36" fmla="*/ 2147483647 w 204"/>
                      <a:gd name="T37" fmla="*/ 2147483647 h 82"/>
                      <a:gd name="T38" fmla="*/ 2147483647 w 204"/>
                      <a:gd name="T39" fmla="*/ 2147483647 h 82"/>
                      <a:gd name="T40" fmla="*/ 2147483647 w 204"/>
                      <a:gd name="T41" fmla="*/ 2147483647 h 82"/>
                      <a:gd name="T42" fmla="*/ 2147483647 w 204"/>
                      <a:gd name="T43" fmla="*/ 2147483647 h 82"/>
                      <a:gd name="T44" fmla="*/ 2147483647 w 204"/>
                      <a:gd name="T45" fmla="*/ 2147483647 h 82"/>
                      <a:gd name="T46" fmla="*/ 2147483647 w 204"/>
                      <a:gd name="T47" fmla="*/ 2147483647 h 82"/>
                      <a:gd name="T48" fmla="*/ 2147483647 w 204"/>
                      <a:gd name="T49" fmla="*/ 2147483647 h 82"/>
                      <a:gd name="T50" fmla="*/ 2147483647 w 204"/>
                      <a:gd name="T51" fmla="*/ 2147483647 h 82"/>
                      <a:gd name="T52" fmla="*/ 2147483647 w 204"/>
                      <a:gd name="T53" fmla="*/ 2147483647 h 82"/>
                      <a:gd name="T54" fmla="*/ 2147483647 w 204"/>
                      <a:gd name="T55" fmla="*/ 2147483647 h 82"/>
                      <a:gd name="T56" fmla="*/ 2147483647 w 204"/>
                      <a:gd name="T57" fmla="*/ 2147483647 h 82"/>
                      <a:gd name="T58" fmla="*/ 2147483647 w 204"/>
                      <a:gd name="T59" fmla="*/ 2147483647 h 82"/>
                      <a:gd name="T60" fmla="*/ 2147483647 w 204"/>
                      <a:gd name="T61" fmla="*/ 2147483647 h 82"/>
                      <a:gd name="T62" fmla="*/ 2147483647 w 204"/>
                      <a:gd name="T63" fmla="*/ 2147483647 h 82"/>
                      <a:gd name="T64" fmla="*/ 2147483647 w 204"/>
                      <a:gd name="T65" fmla="*/ 2147483647 h 82"/>
                      <a:gd name="T66" fmla="*/ 2147483647 w 204"/>
                      <a:gd name="T67" fmla="*/ 2147483647 h 82"/>
                      <a:gd name="T68" fmla="*/ 2147483647 w 204"/>
                      <a:gd name="T69" fmla="*/ 0 h 82"/>
                      <a:gd name="T70" fmla="*/ 2147483647 w 204"/>
                      <a:gd name="T71" fmla="*/ 2147483647 h 82"/>
                      <a:gd name="T72" fmla="*/ 2147483647 w 204"/>
                      <a:gd name="T73" fmla="*/ 2147483647 h 82"/>
                      <a:gd name="T74" fmla="*/ 2147483647 w 204"/>
                      <a:gd name="T75" fmla="*/ 2147483647 h 82"/>
                      <a:gd name="T76" fmla="*/ 2147483647 w 204"/>
                      <a:gd name="T77" fmla="*/ 2147483647 h 82"/>
                      <a:gd name="T78" fmla="*/ 2147483647 w 204"/>
                      <a:gd name="T79" fmla="*/ 2147483647 h 82"/>
                      <a:gd name="T80" fmla="*/ 2147483647 w 204"/>
                      <a:gd name="T81" fmla="*/ 2147483647 h 82"/>
                      <a:gd name="T82" fmla="*/ 2147483647 w 204"/>
                      <a:gd name="T83" fmla="*/ 2147483647 h 82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04"/>
                      <a:gd name="T127" fmla="*/ 0 h 82"/>
                      <a:gd name="T128" fmla="*/ 204 w 204"/>
                      <a:gd name="T129" fmla="*/ 82 h 82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04" h="82">
                        <a:moveTo>
                          <a:pt x="176" y="62"/>
                        </a:moveTo>
                        <a:lnTo>
                          <a:pt x="172" y="62"/>
                        </a:lnTo>
                        <a:lnTo>
                          <a:pt x="170" y="64"/>
                        </a:lnTo>
                        <a:lnTo>
                          <a:pt x="166" y="70"/>
                        </a:lnTo>
                        <a:lnTo>
                          <a:pt x="160" y="76"/>
                        </a:lnTo>
                        <a:lnTo>
                          <a:pt x="158" y="78"/>
                        </a:lnTo>
                        <a:lnTo>
                          <a:pt x="154" y="80"/>
                        </a:lnTo>
                        <a:lnTo>
                          <a:pt x="146" y="78"/>
                        </a:lnTo>
                        <a:lnTo>
                          <a:pt x="132" y="76"/>
                        </a:lnTo>
                        <a:lnTo>
                          <a:pt x="124" y="70"/>
                        </a:lnTo>
                        <a:lnTo>
                          <a:pt x="120" y="68"/>
                        </a:lnTo>
                        <a:lnTo>
                          <a:pt x="120" y="64"/>
                        </a:lnTo>
                        <a:lnTo>
                          <a:pt x="98" y="64"/>
                        </a:lnTo>
                        <a:lnTo>
                          <a:pt x="94" y="66"/>
                        </a:lnTo>
                        <a:lnTo>
                          <a:pt x="90" y="68"/>
                        </a:lnTo>
                        <a:lnTo>
                          <a:pt x="78" y="74"/>
                        </a:lnTo>
                        <a:lnTo>
                          <a:pt x="68" y="80"/>
                        </a:lnTo>
                        <a:lnTo>
                          <a:pt x="60" y="82"/>
                        </a:lnTo>
                        <a:lnTo>
                          <a:pt x="52" y="82"/>
                        </a:lnTo>
                        <a:lnTo>
                          <a:pt x="40" y="80"/>
                        </a:lnTo>
                        <a:lnTo>
                          <a:pt x="34" y="80"/>
                        </a:lnTo>
                        <a:lnTo>
                          <a:pt x="28" y="82"/>
                        </a:lnTo>
                        <a:lnTo>
                          <a:pt x="28" y="74"/>
                        </a:lnTo>
                        <a:lnTo>
                          <a:pt x="32" y="72"/>
                        </a:lnTo>
                        <a:lnTo>
                          <a:pt x="34" y="68"/>
                        </a:lnTo>
                        <a:lnTo>
                          <a:pt x="22" y="70"/>
                        </a:lnTo>
                        <a:lnTo>
                          <a:pt x="14" y="68"/>
                        </a:lnTo>
                        <a:lnTo>
                          <a:pt x="6" y="64"/>
                        </a:lnTo>
                        <a:lnTo>
                          <a:pt x="0" y="60"/>
                        </a:lnTo>
                        <a:lnTo>
                          <a:pt x="14" y="56"/>
                        </a:lnTo>
                        <a:lnTo>
                          <a:pt x="26" y="54"/>
                        </a:lnTo>
                        <a:lnTo>
                          <a:pt x="70" y="54"/>
                        </a:lnTo>
                        <a:lnTo>
                          <a:pt x="70" y="52"/>
                        </a:lnTo>
                        <a:lnTo>
                          <a:pt x="72" y="50"/>
                        </a:lnTo>
                        <a:lnTo>
                          <a:pt x="12" y="50"/>
                        </a:lnTo>
                        <a:lnTo>
                          <a:pt x="12" y="44"/>
                        </a:lnTo>
                        <a:lnTo>
                          <a:pt x="14" y="42"/>
                        </a:lnTo>
                        <a:lnTo>
                          <a:pt x="18" y="36"/>
                        </a:lnTo>
                        <a:lnTo>
                          <a:pt x="18" y="34"/>
                        </a:lnTo>
                        <a:lnTo>
                          <a:pt x="20" y="30"/>
                        </a:lnTo>
                        <a:lnTo>
                          <a:pt x="26" y="28"/>
                        </a:lnTo>
                        <a:lnTo>
                          <a:pt x="42" y="26"/>
                        </a:lnTo>
                        <a:lnTo>
                          <a:pt x="54" y="24"/>
                        </a:lnTo>
                        <a:lnTo>
                          <a:pt x="68" y="20"/>
                        </a:lnTo>
                        <a:lnTo>
                          <a:pt x="78" y="14"/>
                        </a:lnTo>
                        <a:lnTo>
                          <a:pt x="90" y="6"/>
                        </a:lnTo>
                        <a:lnTo>
                          <a:pt x="90" y="16"/>
                        </a:lnTo>
                        <a:lnTo>
                          <a:pt x="94" y="18"/>
                        </a:lnTo>
                        <a:lnTo>
                          <a:pt x="96" y="18"/>
                        </a:lnTo>
                        <a:lnTo>
                          <a:pt x="102" y="16"/>
                        </a:lnTo>
                        <a:lnTo>
                          <a:pt x="110" y="18"/>
                        </a:lnTo>
                        <a:lnTo>
                          <a:pt x="120" y="20"/>
                        </a:lnTo>
                        <a:lnTo>
                          <a:pt x="124" y="20"/>
                        </a:lnTo>
                        <a:lnTo>
                          <a:pt x="124" y="16"/>
                        </a:lnTo>
                        <a:lnTo>
                          <a:pt x="128" y="14"/>
                        </a:lnTo>
                        <a:lnTo>
                          <a:pt x="130" y="12"/>
                        </a:lnTo>
                        <a:lnTo>
                          <a:pt x="136" y="14"/>
                        </a:lnTo>
                        <a:lnTo>
                          <a:pt x="142" y="16"/>
                        </a:lnTo>
                        <a:lnTo>
                          <a:pt x="138" y="26"/>
                        </a:lnTo>
                        <a:lnTo>
                          <a:pt x="138" y="28"/>
                        </a:lnTo>
                        <a:lnTo>
                          <a:pt x="142" y="28"/>
                        </a:lnTo>
                        <a:lnTo>
                          <a:pt x="144" y="28"/>
                        </a:lnTo>
                        <a:lnTo>
                          <a:pt x="146" y="28"/>
                        </a:lnTo>
                        <a:lnTo>
                          <a:pt x="150" y="24"/>
                        </a:lnTo>
                        <a:lnTo>
                          <a:pt x="150" y="18"/>
                        </a:lnTo>
                        <a:lnTo>
                          <a:pt x="152" y="12"/>
                        </a:lnTo>
                        <a:lnTo>
                          <a:pt x="160" y="8"/>
                        </a:lnTo>
                        <a:lnTo>
                          <a:pt x="174" y="4"/>
                        </a:lnTo>
                        <a:lnTo>
                          <a:pt x="194" y="0"/>
                        </a:lnTo>
                        <a:lnTo>
                          <a:pt x="204" y="0"/>
                        </a:lnTo>
                        <a:lnTo>
                          <a:pt x="200" y="4"/>
                        </a:lnTo>
                        <a:lnTo>
                          <a:pt x="196" y="10"/>
                        </a:lnTo>
                        <a:lnTo>
                          <a:pt x="182" y="20"/>
                        </a:lnTo>
                        <a:lnTo>
                          <a:pt x="172" y="30"/>
                        </a:lnTo>
                        <a:lnTo>
                          <a:pt x="168" y="38"/>
                        </a:lnTo>
                        <a:lnTo>
                          <a:pt x="166" y="44"/>
                        </a:lnTo>
                        <a:lnTo>
                          <a:pt x="168" y="46"/>
                        </a:lnTo>
                        <a:lnTo>
                          <a:pt x="170" y="50"/>
                        </a:lnTo>
                        <a:lnTo>
                          <a:pt x="178" y="52"/>
                        </a:lnTo>
                        <a:lnTo>
                          <a:pt x="186" y="54"/>
                        </a:lnTo>
                        <a:lnTo>
                          <a:pt x="188" y="56"/>
                        </a:lnTo>
                        <a:lnTo>
                          <a:pt x="190" y="58"/>
                        </a:lnTo>
                        <a:lnTo>
                          <a:pt x="188" y="62"/>
                        </a:lnTo>
                        <a:lnTo>
                          <a:pt x="182" y="64"/>
                        </a:lnTo>
                        <a:lnTo>
                          <a:pt x="176" y="6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6" name="îslíḓé"/>
                  <p:cNvSpPr/>
                  <p:nvPr/>
                </p:nvSpPr>
                <p:spPr bwMode="auto">
                  <a:xfrm>
                    <a:off x="2075457" y="1590953"/>
                    <a:ext cx="169397" cy="44834"/>
                  </a:xfrm>
                  <a:custGeom>
                    <a:avLst/>
                    <a:gdLst>
                      <a:gd name="T0" fmla="*/ 0 w 96"/>
                      <a:gd name="T1" fmla="*/ 2147483647 h 26"/>
                      <a:gd name="T2" fmla="*/ 2147483647 w 96"/>
                      <a:gd name="T3" fmla="*/ 2147483647 h 26"/>
                      <a:gd name="T4" fmla="*/ 2147483647 w 96"/>
                      <a:gd name="T5" fmla="*/ 2147483647 h 26"/>
                      <a:gd name="T6" fmla="*/ 2147483647 w 96"/>
                      <a:gd name="T7" fmla="*/ 2147483647 h 26"/>
                      <a:gd name="T8" fmla="*/ 2147483647 w 96"/>
                      <a:gd name="T9" fmla="*/ 2147483647 h 26"/>
                      <a:gd name="T10" fmla="*/ 2147483647 w 96"/>
                      <a:gd name="T11" fmla="*/ 2147483647 h 26"/>
                      <a:gd name="T12" fmla="*/ 2147483647 w 96"/>
                      <a:gd name="T13" fmla="*/ 2147483647 h 26"/>
                      <a:gd name="T14" fmla="*/ 2147483647 w 96"/>
                      <a:gd name="T15" fmla="*/ 2147483647 h 26"/>
                      <a:gd name="T16" fmla="*/ 2147483647 w 96"/>
                      <a:gd name="T17" fmla="*/ 2147483647 h 26"/>
                      <a:gd name="T18" fmla="*/ 2147483647 w 96"/>
                      <a:gd name="T19" fmla="*/ 2147483647 h 26"/>
                      <a:gd name="T20" fmla="*/ 2147483647 w 96"/>
                      <a:gd name="T21" fmla="*/ 2147483647 h 26"/>
                      <a:gd name="T22" fmla="*/ 2147483647 w 96"/>
                      <a:gd name="T23" fmla="*/ 2147483647 h 26"/>
                      <a:gd name="T24" fmla="*/ 2147483647 w 96"/>
                      <a:gd name="T25" fmla="*/ 2147483647 h 26"/>
                      <a:gd name="T26" fmla="*/ 2147483647 w 96"/>
                      <a:gd name="T27" fmla="*/ 0 h 26"/>
                      <a:gd name="T28" fmla="*/ 2147483647 w 96"/>
                      <a:gd name="T29" fmla="*/ 2147483647 h 26"/>
                      <a:gd name="T30" fmla="*/ 2147483647 w 96"/>
                      <a:gd name="T31" fmla="*/ 2147483647 h 26"/>
                      <a:gd name="T32" fmla="*/ 2147483647 w 96"/>
                      <a:gd name="T33" fmla="*/ 2147483647 h 26"/>
                      <a:gd name="T34" fmla="*/ 2147483647 w 96"/>
                      <a:gd name="T35" fmla="*/ 2147483647 h 26"/>
                      <a:gd name="T36" fmla="*/ 2147483647 w 96"/>
                      <a:gd name="T37" fmla="*/ 2147483647 h 26"/>
                      <a:gd name="T38" fmla="*/ 2147483647 w 96"/>
                      <a:gd name="T39" fmla="*/ 2147483647 h 26"/>
                      <a:gd name="T40" fmla="*/ 2147483647 w 96"/>
                      <a:gd name="T41" fmla="*/ 2147483647 h 26"/>
                      <a:gd name="T42" fmla="*/ 0 w 96"/>
                      <a:gd name="T43" fmla="*/ 2147483647 h 2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96"/>
                      <a:gd name="T67" fmla="*/ 0 h 26"/>
                      <a:gd name="T68" fmla="*/ 96 w 96"/>
                      <a:gd name="T69" fmla="*/ 26 h 2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96" h="26">
                        <a:moveTo>
                          <a:pt x="0" y="24"/>
                        </a:moveTo>
                        <a:lnTo>
                          <a:pt x="6" y="24"/>
                        </a:lnTo>
                        <a:lnTo>
                          <a:pt x="12" y="24"/>
                        </a:lnTo>
                        <a:lnTo>
                          <a:pt x="16" y="24"/>
                        </a:lnTo>
                        <a:lnTo>
                          <a:pt x="18" y="26"/>
                        </a:lnTo>
                        <a:lnTo>
                          <a:pt x="26" y="26"/>
                        </a:lnTo>
                        <a:lnTo>
                          <a:pt x="42" y="20"/>
                        </a:lnTo>
                        <a:lnTo>
                          <a:pt x="52" y="16"/>
                        </a:lnTo>
                        <a:lnTo>
                          <a:pt x="58" y="22"/>
                        </a:lnTo>
                        <a:lnTo>
                          <a:pt x="68" y="16"/>
                        </a:lnTo>
                        <a:lnTo>
                          <a:pt x="76" y="12"/>
                        </a:lnTo>
                        <a:lnTo>
                          <a:pt x="86" y="8"/>
                        </a:lnTo>
                        <a:lnTo>
                          <a:pt x="96" y="4"/>
                        </a:lnTo>
                        <a:lnTo>
                          <a:pt x="90" y="0"/>
                        </a:lnTo>
                        <a:lnTo>
                          <a:pt x="78" y="2"/>
                        </a:lnTo>
                        <a:lnTo>
                          <a:pt x="70" y="4"/>
                        </a:lnTo>
                        <a:lnTo>
                          <a:pt x="46" y="10"/>
                        </a:lnTo>
                        <a:lnTo>
                          <a:pt x="24" y="16"/>
                        </a:lnTo>
                        <a:lnTo>
                          <a:pt x="16" y="18"/>
                        </a:lnTo>
                        <a:lnTo>
                          <a:pt x="4" y="18"/>
                        </a:lnTo>
                        <a:lnTo>
                          <a:pt x="4" y="24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7" name="îSḻiḓe"/>
                  <p:cNvSpPr/>
                  <p:nvPr/>
                </p:nvSpPr>
                <p:spPr bwMode="auto">
                  <a:xfrm>
                    <a:off x="2152582" y="1610569"/>
                    <a:ext cx="231372" cy="53240"/>
                  </a:xfrm>
                  <a:custGeom>
                    <a:avLst/>
                    <a:gdLst>
                      <a:gd name="T0" fmla="*/ 2147483647 w 132"/>
                      <a:gd name="T1" fmla="*/ 2147483647 h 32"/>
                      <a:gd name="T2" fmla="*/ 2147483647 w 132"/>
                      <a:gd name="T3" fmla="*/ 2147483647 h 32"/>
                      <a:gd name="T4" fmla="*/ 2147483647 w 132"/>
                      <a:gd name="T5" fmla="*/ 2147483647 h 32"/>
                      <a:gd name="T6" fmla="*/ 2147483647 w 132"/>
                      <a:gd name="T7" fmla="*/ 2147483647 h 32"/>
                      <a:gd name="T8" fmla="*/ 2147483647 w 132"/>
                      <a:gd name="T9" fmla="*/ 2147483647 h 32"/>
                      <a:gd name="T10" fmla="*/ 2147483647 w 132"/>
                      <a:gd name="T11" fmla="*/ 2147483647 h 32"/>
                      <a:gd name="T12" fmla="*/ 0 w 132"/>
                      <a:gd name="T13" fmla="*/ 2147483647 h 32"/>
                      <a:gd name="T14" fmla="*/ 0 w 132"/>
                      <a:gd name="T15" fmla="*/ 2147483647 h 32"/>
                      <a:gd name="T16" fmla="*/ 2147483647 w 132"/>
                      <a:gd name="T17" fmla="*/ 2147483647 h 32"/>
                      <a:gd name="T18" fmla="*/ 2147483647 w 132"/>
                      <a:gd name="T19" fmla="*/ 2147483647 h 32"/>
                      <a:gd name="T20" fmla="*/ 2147483647 w 132"/>
                      <a:gd name="T21" fmla="*/ 2147483647 h 32"/>
                      <a:gd name="T22" fmla="*/ 2147483647 w 132"/>
                      <a:gd name="T23" fmla="*/ 0 h 32"/>
                      <a:gd name="T24" fmla="*/ 2147483647 w 132"/>
                      <a:gd name="T25" fmla="*/ 2147483647 h 32"/>
                      <a:gd name="T26" fmla="*/ 2147483647 w 132"/>
                      <a:gd name="T27" fmla="*/ 2147483647 h 32"/>
                      <a:gd name="T28" fmla="*/ 2147483647 w 132"/>
                      <a:gd name="T29" fmla="*/ 2147483647 h 32"/>
                      <a:gd name="T30" fmla="*/ 2147483647 w 132"/>
                      <a:gd name="T31" fmla="*/ 2147483647 h 32"/>
                      <a:gd name="T32" fmla="*/ 2147483647 w 132"/>
                      <a:gd name="T33" fmla="*/ 2147483647 h 32"/>
                      <a:gd name="T34" fmla="*/ 2147483647 w 132"/>
                      <a:gd name="T35" fmla="*/ 2147483647 h 32"/>
                      <a:gd name="T36" fmla="*/ 2147483647 w 132"/>
                      <a:gd name="T37" fmla="*/ 2147483647 h 32"/>
                      <a:gd name="T38" fmla="*/ 2147483647 w 132"/>
                      <a:gd name="T39" fmla="*/ 2147483647 h 32"/>
                      <a:gd name="T40" fmla="*/ 2147483647 w 132"/>
                      <a:gd name="T41" fmla="*/ 2147483647 h 32"/>
                      <a:gd name="T42" fmla="*/ 2147483647 w 132"/>
                      <a:gd name="T43" fmla="*/ 2147483647 h 32"/>
                      <a:gd name="T44" fmla="*/ 2147483647 w 132"/>
                      <a:gd name="T45" fmla="*/ 0 h 32"/>
                      <a:gd name="T46" fmla="*/ 2147483647 w 132"/>
                      <a:gd name="T47" fmla="*/ 0 h 32"/>
                      <a:gd name="T48" fmla="*/ 2147483647 w 132"/>
                      <a:gd name="T49" fmla="*/ 2147483647 h 32"/>
                      <a:gd name="T50" fmla="*/ 2147483647 w 132"/>
                      <a:gd name="T51" fmla="*/ 2147483647 h 32"/>
                      <a:gd name="T52" fmla="*/ 2147483647 w 132"/>
                      <a:gd name="T53" fmla="*/ 2147483647 h 32"/>
                      <a:gd name="T54" fmla="*/ 2147483647 w 132"/>
                      <a:gd name="T55" fmla="*/ 2147483647 h 32"/>
                      <a:gd name="T56" fmla="*/ 2147483647 w 132"/>
                      <a:gd name="T57" fmla="*/ 2147483647 h 32"/>
                      <a:gd name="T58" fmla="*/ 2147483647 w 132"/>
                      <a:gd name="T59" fmla="*/ 2147483647 h 32"/>
                      <a:gd name="T60" fmla="*/ 2147483647 w 132"/>
                      <a:gd name="T61" fmla="*/ 2147483647 h 32"/>
                      <a:gd name="T62" fmla="*/ 2147483647 w 132"/>
                      <a:gd name="T63" fmla="*/ 2147483647 h 32"/>
                      <a:gd name="T64" fmla="*/ 2147483647 w 132"/>
                      <a:gd name="T65" fmla="*/ 2147483647 h 32"/>
                      <a:gd name="T66" fmla="*/ 2147483647 w 132"/>
                      <a:gd name="T67" fmla="*/ 2147483647 h 32"/>
                      <a:gd name="T68" fmla="*/ 2147483647 w 132"/>
                      <a:gd name="T69" fmla="*/ 2147483647 h 32"/>
                      <a:gd name="T70" fmla="*/ 2147483647 w 132"/>
                      <a:gd name="T71" fmla="*/ 2147483647 h 32"/>
                      <a:gd name="T72" fmla="*/ 2147483647 w 132"/>
                      <a:gd name="T73" fmla="*/ 2147483647 h 32"/>
                      <a:gd name="T74" fmla="*/ 2147483647 w 132"/>
                      <a:gd name="T75" fmla="*/ 2147483647 h 32"/>
                      <a:gd name="T76" fmla="*/ 2147483647 w 132"/>
                      <a:gd name="T77" fmla="*/ 2147483647 h 32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32"/>
                      <a:gd name="T118" fmla="*/ 0 h 32"/>
                      <a:gd name="T119" fmla="*/ 132 w 132"/>
                      <a:gd name="T120" fmla="*/ 32 h 32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32" h="32">
                        <a:moveTo>
                          <a:pt x="34" y="32"/>
                        </a:moveTo>
                        <a:lnTo>
                          <a:pt x="30" y="30"/>
                        </a:lnTo>
                        <a:lnTo>
                          <a:pt x="28" y="30"/>
                        </a:lnTo>
                        <a:lnTo>
                          <a:pt x="30" y="26"/>
                        </a:lnTo>
                        <a:lnTo>
                          <a:pt x="36" y="24"/>
                        </a:lnTo>
                        <a:lnTo>
                          <a:pt x="18" y="22"/>
                        </a:lnTo>
                        <a:lnTo>
                          <a:pt x="0" y="20"/>
                        </a:lnTo>
                        <a:lnTo>
                          <a:pt x="0" y="18"/>
                        </a:lnTo>
                        <a:lnTo>
                          <a:pt x="6" y="16"/>
                        </a:lnTo>
                        <a:lnTo>
                          <a:pt x="24" y="10"/>
                        </a:lnTo>
                        <a:lnTo>
                          <a:pt x="40" y="4"/>
                        </a:lnTo>
                        <a:lnTo>
                          <a:pt x="54" y="0"/>
                        </a:lnTo>
                        <a:lnTo>
                          <a:pt x="54" y="6"/>
                        </a:lnTo>
                        <a:lnTo>
                          <a:pt x="56" y="6"/>
                        </a:lnTo>
                        <a:lnTo>
                          <a:pt x="64" y="6"/>
                        </a:lnTo>
                        <a:lnTo>
                          <a:pt x="64" y="14"/>
                        </a:lnTo>
                        <a:lnTo>
                          <a:pt x="66" y="16"/>
                        </a:lnTo>
                        <a:lnTo>
                          <a:pt x="68" y="18"/>
                        </a:lnTo>
                        <a:lnTo>
                          <a:pt x="74" y="18"/>
                        </a:lnTo>
                        <a:lnTo>
                          <a:pt x="84" y="16"/>
                        </a:lnTo>
                        <a:lnTo>
                          <a:pt x="92" y="14"/>
                        </a:lnTo>
                        <a:lnTo>
                          <a:pt x="100" y="6"/>
                        </a:lnTo>
                        <a:lnTo>
                          <a:pt x="108" y="0"/>
                        </a:lnTo>
                        <a:lnTo>
                          <a:pt x="114" y="0"/>
                        </a:lnTo>
                        <a:lnTo>
                          <a:pt x="114" y="8"/>
                        </a:lnTo>
                        <a:lnTo>
                          <a:pt x="110" y="12"/>
                        </a:lnTo>
                        <a:lnTo>
                          <a:pt x="120" y="14"/>
                        </a:lnTo>
                        <a:lnTo>
                          <a:pt x="132" y="14"/>
                        </a:lnTo>
                        <a:lnTo>
                          <a:pt x="118" y="22"/>
                        </a:lnTo>
                        <a:lnTo>
                          <a:pt x="110" y="28"/>
                        </a:lnTo>
                        <a:lnTo>
                          <a:pt x="104" y="28"/>
                        </a:lnTo>
                        <a:lnTo>
                          <a:pt x="98" y="28"/>
                        </a:lnTo>
                        <a:lnTo>
                          <a:pt x="94" y="26"/>
                        </a:lnTo>
                        <a:lnTo>
                          <a:pt x="90" y="24"/>
                        </a:lnTo>
                        <a:lnTo>
                          <a:pt x="84" y="22"/>
                        </a:lnTo>
                        <a:lnTo>
                          <a:pt x="72" y="24"/>
                        </a:lnTo>
                        <a:lnTo>
                          <a:pt x="60" y="28"/>
                        </a:lnTo>
                        <a:lnTo>
                          <a:pt x="48" y="30"/>
                        </a:lnTo>
                        <a:lnTo>
                          <a:pt x="34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8" name="îṡ1îḑé"/>
                  <p:cNvSpPr/>
                  <p:nvPr/>
                </p:nvSpPr>
                <p:spPr bwMode="auto">
                  <a:xfrm>
                    <a:off x="2282040" y="1562932"/>
                    <a:ext cx="111555" cy="30822"/>
                  </a:xfrm>
                  <a:custGeom>
                    <a:avLst/>
                    <a:gdLst>
                      <a:gd name="T0" fmla="*/ 2147483647 w 64"/>
                      <a:gd name="T1" fmla="*/ 2147483647 h 18"/>
                      <a:gd name="T2" fmla="*/ 2147483647 w 64"/>
                      <a:gd name="T3" fmla="*/ 2147483647 h 18"/>
                      <a:gd name="T4" fmla="*/ 0 w 64"/>
                      <a:gd name="T5" fmla="*/ 2147483647 h 18"/>
                      <a:gd name="T6" fmla="*/ 2147483647 w 64"/>
                      <a:gd name="T7" fmla="*/ 2147483647 h 18"/>
                      <a:gd name="T8" fmla="*/ 2147483647 w 64"/>
                      <a:gd name="T9" fmla="*/ 2147483647 h 18"/>
                      <a:gd name="T10" fmla="*/ 2147483647 w 64"/>
                      <a:gd name="T11" fmla="*/ 2147483647 h 18"/>
                      <a:gd name="T12" fmla="*/ 2147483647 w 64"/>
                      <a:gd name="T13" fmla="*/ 2147483647 h 18"/>
                      <a:gd name="T14" fmla="*/ 2147483647 w 64"/>
                      <a:gd name="T15" fmla="*/ 2147483647 h 18"/>
                      <a:gd name="T16" fmla="*/ 2147483647 w 64"/>
                      <a:gd name="T17" fmla="*/ 0 h 18"/>
                      <a:gd name="T18" fmla="*/ 2147483647 w 64"/>
                      <a:gd name="T19" fmla="*/ 2147483647 h 18"/>
                      <a:gd name="T20" fmla="*/ 2147483647 w 64"/>
                      <a:gd name="T21" fmla="*/ 2147483647 h 18"/>
                      <a:gd name="T22" fmla="*/ 2147483647 w 64"/>
                      <a:gd name="T23" fmla="*/ 2147483647 h 18"/>
                      <a:gd name="T24" fmla="*/ 2147483647 w 64"/>
                      <a:gd name="T25" fmla="*/ 2147483647 h 18"/>
                      <a:gd name="T26" fmla="*/ 2147483647 w 64"/>
                      <a:gd name="T27" fmla="*/ 2147483647 h 18"/>
                      <a:gd name="T28" fmla="*/ 2147483647 w 64"/>
                      <a:gd name="T29" fmla="*/ 2147483647 h 18"/>
                      <a:gd name="T30" fmla="*/ 2147483647 w 64"/>
                      <a:gd name="T31" fmla="*/ 2147483647 h 18"/>
                      <a:gd name="T32" fmla="*/ 2147483647 w 64"/>
                      <a:gd name="T33" fmla="*/ 2147483647 h 18"/>
                      <a:gd name="T34" fmla="*/ 2147483647 w 64"/>
                      <a:gd name="T35" fmla="*/ 2147483647 h 18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64"/>
                      <a:gd name="T55" fmla="*/ 0 h 18"/>
                      <a:gd name="T56" fmla="*/ 64 w 64"/>
                      <a:gd name="T57" fmla="*/ 18 h 18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64" h="18">
                        <a:moveTo>
                          <a:pt x="12" y="18"/>
                        </a:moveTo>
                        <a:lnTo>
                          <a:pt x="6" y="16"/>
                        </a:lnTo>
                        <a:lnTo>
                          <a:pt x="0" y="14"/>
                        </a:lnTo>
                        <a:lnTo>
                          <a:pt x="8" y="12"/>
                        </a:lnTo>
                        <a:lnTo>
                          <a:pt x="18" y="12"/>
                        </a:lnTo>
                        <a:lnTo>
                          <a:pt x="26" y="10"/>
                        </a:lnTo>
                        <a:lnTo>
                          <a:pt x="28" y="10"/>
                        </a:lnTo>
                        <a:lnTo>
                          <a:pt x="30" y="8"/>
                        </a:lnTo>
                        <a:lnTo>
                          <a:pt x="48" y="0"/>
                        </a:lnTo>
                        <a:lnTo>
                          <a:pt x="58" y="2"/>
                        </a:lnTo>
                        <a:lnTo>
                          <a:pt x="64" y="4"/>
                        </a:lnTo>
                        <a:lnTo>
                          <a:pt x="58" y="10"/>
                        </a:lnTo>
                        <a:lnTo>
                          <a:pt x="48" y="16"/>
                        </a:lnTo>
                        <a:lnTo>
                          <a:pt x="30" y="18"/>
                        </a:lnTo>
                        <a:lnTo>
                          <a:pt x="30" y="16"/>
                        </a:lnTo>
                        <a:lnTo>
                          <a:pt x="28" y="16"/>
                        </a:lnTo>
                        <a:lnTo>
                          <a:pt x="22" y="16"/>
                        </a:lnTo>
                        <a:lnTo>
                          <a:pt x="12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39" name="iṣľïḋê"/>
                  <p:cNvSpPr/>
                  <p:nvPr/>
                </p:nvSpPr>
                <p:spPr bwMode="auto">
                  <a:xfrm>
                    <a:off x="2356410" y="1675017"/>
                    <a:ext cx="128081" cy="70053"/>
                  </a:xfrm>
                  <a:custGeom>
                    <a:avLst/>
                    <a:gdLst>
                      <a:gd name="T0" fmla="*/ 2147483647 w 74"/>
                      <a:gd name="T1" fmla="*/ 2147483647 h 42"/>
                      <a:gd name="T2" fmla="*/ 2147483647 w 74"/>
                      <a:gd name="T3" fmla="*/ 2147483647 h 42"/>
                      <a:gd name="T4" fmla="*/ 2147483647 w 74"/>
                      <a:gd name="T5" fmla="*/ 2147483647 h 42"/>
                      <a:gd name="T6" fmla="*/ 2147483647 w 74"/>
                      <a:gd name="T7" fmla="*/ 2147483647 h 42"/>
                      <a:gd name="T8" fmla="*/ 2147483647 w 74"/>
                      <a:gd name="T9" fmla="*/ 2147483647 h 42"/>
                      <a:gd name="T10" fmla="*/ 2147483647 w 74"/>
                      <a:gd name="T11" fmla="*/ 2147483647 h 42"/>
                      <a:gd name="T12" fmla="*/ 2147483647 w 74"/>
                      <a:gd name="T13" fmla="*/ 2147483647 h 42"/>
                      <a:gd name="T14" fmla="*/ 2147483647 w 74"/>
                      <a:gd name="T15" fmla="*/ 2147483647 h 42"/>
                      <a:gd name="T16" fmla="*/ 2147483647 w 74"/>
                      <a:gd name="T17" fmla="*/ 2147483647 h 42"/>
                      <a:gd name="T18" fmla="*/ 2147483647 w 74"/>
                      <a:gd name="T19" fmla="*/ 2147483647 h 42"/>
                      <a:gd name="T20" fmla="*/ 2147483647 w 74"/>
                      <a:gd name="T21" fmla="*/ 2147483647 h 42"/>
                      <a:gd name="T22" fmla="*/ 2147483647 w 74"/>
                      <a:gd name="T23" fmla="*/ 2147483647 h 42"/>
                      <a:gd name="T24" fmla="*/ 2147483647 w 74"/>
                      <a:gd name="T25" fmla="*/ 2147483647 h 42"/>
                      <a:gd name="T26" fmla="*/ 2147483647 w 74"/>
                      <a:gd name="T27" fmla="*/ 2147483647 h 42"/>
                      <a:gd name="T28" fmla="*/ 2147483647 w 74"/>
                      <a:gd name="T29" fmla="*/ 2147483647 h 42"/>
                      <a:gd name="T30" fmla="*/ 2147483647 w 74"/>
                      <a:gd name="T31" fmla="*/ 2147483647 h 42"/>
                      <a:gd name="T32" fmla="*/ 2147483647 w 74"/>
                      <a:gd name="T33" fmla="*/ 2147483647 h 42"/>
                      <a:gd name="T34" fmla="*/ 2147483647 w 74"/>
                      <a:gd name="T35" fmla="*/ 2147483647 h 42"/>
                      <a:gd name="T36" fmla="*/ 2147483647 w 74"/>
                      <a:gd name="T37" fmla="*/ 2147483647 h 42"/>
                      <a:gd name="T38" fmla="*/ 0 w 74"/>
                      <a:gd name="T39" fmla="*/ 2147483647 h 42"/>
                      <a:gd name="T40" fmla="*/ 2147483647 w 74"/>
                      <a:gd name="T41" fmla="*/ 2147483647 h 42"/>
                      <a:gd name="T42" fmla="*/ 2147483647 w 74"/>
                      <a:gd name="T43" fmla="*/ 2147483647 h 42"/>
                      <a:gd name="T44" fmla="*/ 2147483647 w 74"/>
                      <a:gd name="T45" fmla="*/ 2147483647 h 42"/>
                      <a:gd name="T46" fmla="*/ 2147483647 w 74"/>
                      <a:gd name="T47" fmla="*/ 2147483647 h 42"/>
                      <a:gd name="T48" fmla="*/ 2147483647 w 74"/>
                      <a:gd name="T49" fmla="*/ 2147483647 h 42"/>
                      <a:gd name="T50" fmla="*/ 2147483647 w 74"/>
                      <a:gd name="T51" fmla="*/ 2147483647 h 42"/>
                      <a:gd name="T52" fmla="*/ 2147483647 w 74"/>
                      <a:gd name="T53" fmla="*/ 2147483647 h 42"/>
                      <a:gd name="T54" fmla="*/ 2147483647 w 74"/>
                      <a:gd name="T55" fmla="*/ 2147483647 h 42"/>
                      <a:gd name="T56" fmla="*/ 2147483647 w 74"/>
                      <a:gd name="T57" fmla="*/ 2147483647 h 42"/>
                      <a:gd name="T58" fmla="*/ 2147483647 w 74"/>
                      <a:gd name="T59" fmla="*/ 2147483647 h 42"/>
                      <a:gd name="T60" fmla="*/ 2147483647 w 74"/>
                      <a:gd name="T61" fmla="*/ 2147483647 h 42"/>
                      <a:gd name="T62" fmla="*/ 2147483647 w 74"/>
                      <a:gd name="T63" fmla="*/ 2147483647 h 42"/>
                      <a:gd name="T64" fmla="*/ 2147483647 w 74"/>
                      <a:gd name="T65" fmla="*/ 2147483647 h 42"/>
                      <a:gd name="T66" fmla="*/ 2147483647 w 74"/>
                      <a:gd name="T67" fmla="*/ 0 h 42"/>
                      <a:gd name="T68" fmla="*/ 2147483647 w 74"/>
                      <a:gd name="T69" fmla="*/ 2147483647 h 42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4"/>
                      <a:gd name="T106" fmla="*/ 0 h 42"/>
                      <a:gd name="T107" fmla="*/ 74 w 74"/>
                      <a:gd name="T108" fmla="*/ 42 h 42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4" h="42">
                        <a:moveTo>
                          <a:pt x="74" y="4"/>
                        </a:moveTo>
                        <a:lnTo>
                          <a:pt x="70" y="6"/>
                        </a:lnTo>
                        <a:lnTo>
                          <a:pt x="66" y="8"/>
                        </a:lnTo>
                        <a:lnTo>
                          <a:pt x="58" y="14"/>
                        </a:lnTo>
                        <a:lnTo>
                          <a:pt x="66" y="22"/>
                        </a:lnTo>
                        <a:lnTo>
                          <a:pt x="56" y="28"/>
                        </a:lnTo>
                        <a:lnTo>
                          <a:pt x="52" y="30"/>
                        </a:lnTo>
                        <a:lnTo>
                          <a:pt x="48" y="28"/>
                        </a:lnTo>
                        <a:lnTo>
                          <a:pt x="48" y="32"/>
                        </a:lnTo>
                        <a:lnTo>
                          <a:pt x="44" y="34"/>
                        </a:lnTo>
                        <a:lnTo>
                          <a:pt x="38" y="36"/>
                        </a:lnTo>
                        <a:lnTo>
                          <a:pt x="32" y="38"/>
                        </a:lnTo>
                        <a:lnTo>
                          <a:pt x="26" y="42"/>
                        </a:lnTo>
                        <a:lnTo>
                          <a:pt x="18" y="42"/>
                        </a:lnTo>
                        <a:lnTo>
                          <a:pt x="18" y="36"/>
                        </a:lnTo>
                        <a:lnTo>
                          <a:pt x="16" y="34"/>
                        </a:lnTo>
                        <a:lnTo>
                          <a:pt x="10" y="32"/>
                        </a:lnTo>
                        <a:lnTo>
                          <a:pt x="4" y="28"/>
                        </a:lnTo>
                        <a:lnTo>
                          <a:pt x="2" y="26"/>
                        </a:lnTo>
                        <a:lnTo>
                          <a:pt x="0" y="22"/>
                        </a:lnTo>
                        <a:lnTo>
                          <a:pt x="2" y="20"/>
                        </a:lnTo>
                        <a:lnTo>
                          <a:pt x="4" y="18"/>
                        </a:lnTo>
                        <a:lnTo>
                          <a:pt x="8" y="16"/>
                        </a:lnTo>
                        <a:lnTo>
                          <a:pt x="14" y="16"/>
                        </a:lnTo>
                        <a:lnTo>
                          <a:pt x="16" y="18"/>
                        </a:lnTo>
                        <a:lnTo>
                          <a:pt x="20" y="20"/>
                        </a:lnTo>
                        <a:lnTo>
                          <a:pt x="22" y="20"/>
                        </a:lnTo>
                        <a:lnTo>
                          <a:pt x="30" y="18"/>
                        </a:lnTo>
                        <a:lnTo>
                          <a:pt x="32" y="16"/>
                        </a:lnTo>
                        <a:lnTo>
                          <a:pt x="32" y="14"/>
                        </a:lnTo>
                        <a:lnTo>
                          <a:pt x="32" y="8"/>
                        </a:lnTo>
                        <a:lnTo>
                          <a:pt x="38" y="4"/>
                        </a:lnTo>
                        <a:lnTo>
                          <a:pt x="50" y="4"/>
                        </a:lnTo>
                        <a:lnTo>
                          <a:pt x="74" y="0"/>
                        </a:lnTo>
                        <a:lnTo>
                          <a:pt x="74" y="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0" name="ïṧḷíḍé"/>
                  <p:cNvSpPr/>
                  <p:nvPr/>
                </p:nvSpPr>
                <p:spPr bwMode="auto">
                  <a:xfrm>
                    <a:off x="2332997" y="1777294"/>
                    <a:ext cx="67484" cy="36427"/>
                  </a:xfrm>
                  <a:custGeom>
                    <a:avLst/>
                    <a:gdLst>
                      <a:gd name="T0" fmla="*/ 2147483647 w 40"/>
                      <a:gd name="T1" fmla="*/ 2147483647 h 22"/>
                      <a:gd name="T2" fmla="*/ 2147483647 w 40"/>
                      <a:gd name="T3" fmla="*/ 2147483647 h 22"/>
                      <a:gd name="T4" fmla="*/ 2147483647 w 40"/>
                      <a:gd name="T5" fmla="*/ 2147483647 h 22"/>
                      <a:gd name="T6" fmla="*/ 0 w 40"/>
                      <a:gd name="T7" fmla="*/ 2147483647 h 22"/>
                      <a:gd name="T8" fmla="*/ 2147483647 w 40"/>
                      <a:gd name="T9" fmla="*/ 2147483647 h 22"/>
                      <a:gd name="T10" fmla="*/ 2147483647 w 40"/>
                      <a:gd name="T11" fmla="*/ 2147483647 h 22"/>
                      <a:gd name="T12" fmla="*/ 2147483647 w 40"/>
                      <a:gd name="T13" fmla="*/ 0 h 22"/>
                      <a:gd name="T14" fmla="*/ 2147483647 w 40"/>
                      <a:gd name="T15" fmla="*/ 2147483647 h 22"/>
                      <a:gd name="T16" fmla="*/ 2147483647 w 40"/>
                      <a:gd name="T17" fmla="*/ 2147483647 h 22"/>
                      <a:gd name="T18" fmla="*/ 2147483647 w 40"/>
                      <a:gd name="T19" fmla="*/ 2147483647 h 22"/>
                      <a:gd name="T20" fmla="*/ 2147483647 w 40"/>
                      <a:gd name="T21" fmla="*/ 2147483647 h 22"/>
                      <a:gd name="T22" fmla="*/ 2147483647 w 40"/>
                      <a:gd name="T23" fmla="*/ 2147483647 h 22"/>
                      <a:gd name="T24" fmla="*/ 2147483647 w 40"/>
                      <a:gd name="T25" fmla="*/ 2147483647 h 2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40"/>
                      <a:gd name="T40" fmla="*/ 0 h 22"/>
                      <a:gd name="T41" fmla="*/ 40 w 40"/>
                      <a:gd name="T42" fmla="*/ 22 h 22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40" h="22">
                        <a:moveTo>
                          <a:pt x="22" y="22"/>
                        </a:moveTo>
                        <a:lnTo>
                          <a:pt x="16" y="22"/>
                        </a:lnTo>
                        <a:lnTo>
                          <a:pt x="8" y="20"/>
                        </a:lnTo>
                        <a:lnTo>
                          <a:pt x="0" y="14"/>
                        </a:lnTo>
                        <a:lnTo>
                          <a:pt x="6" y="10"/>
                        </a:lnTo>
                        <a:lnTo>
                          <a:pt x="12" y="6"/>
                        </a:lnTo>
                        <a:lnTo>
                          <a:pt x="30" y="0"/>
                        </a:lnTo>
                        <a:lnTo>
                          <a:pt x="32" y="4"/>
                        </a:lnTo>
                        <a:lnTo>
                          <a:pt x="34" y="6"/>
                        </a:lnTo>
                        <a:lnTo>
                          <a:pt x="40" y="6"/>
                        </a:lnTo>
                        <a:lnTo>
                          <a:pt x="40" y="18"/>
                        </a:lnTo>
                        <a:lnTo>
                          <a:pt x="32" y="22"/>
                        </a:lnTo>
                        <a:lnTo>
                          <a:pt x="22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1" name="îṣḻïdê"/>
                  <p:cNvSpPr/>
                  <p:nvPr/>
                </p:nvSpPr>
                <p:spPr bwMode="auto">
                  <a:xfrm>
                    <a:off x="2478983" y="1886577"/>
                    <a:ext cx="140476" cy="70053"/>
                  </a:xfrm>
                  <a:custGeom>
                    <a:avLst/>
                    <a:gdLst>
                      <a:gd name="T0" fmla="*/ 2147483647 w 80"/>
                      <a:gd name="T1" fmla="*/ 2147483647 h 42"/>
                      <a:gd name="T2" fmla="*/ 2147483647 w 80"/>
                      <a:gd name="T3" fmla="*/ 2147483647 h 42"/>
                      <a:gd name="T4" fmla="*/ 2147483647 w 80"/>
                      <a:gd name="T5" fmla="*/ 2147483647 h 42"/>
                      <a:gd name="T6" fmla="*/ 2147483647 w 80"/>
                      <a:gd name="T7" fmla="*/ 2147483647 h 42"/>
                      <a:gd name="T8" fmla="*/ 2147483647 w 80"/>
                      <a:gd name="T9" fmla="*/ 2147483647 h 42"/>
                      <a:gd name="T10" fmla="*/ 2147483647 w 80"/>
                      <a:gd name="T11" fmla="*/ 2147483647 h 42"/>
                      <a:gd name="T12" fmla="*/ 2147483647 w 80"/>
                      <a:gd name="T13" fmla="*/ 2147483647 h 42"/>
                      <a:gd name="T14" fmla="*/ 2147483647 w 80"/>
                      <a:gd name="T15" fmla="*/ 2147483647 h 42"/>
                      <a:gd name="T16" fmla="*/ 2147483647 w 80"/>
                      <a:gd name="T17" fmla="*/ 2147483647 h 42"/>
                      <a:gd name="T18" fmla="*/ 2147483647 w 80"/>
                      <a:gd name="T19" fmla="*/ 2147483647 h 42"/>
                      <a:gd name="T20" fmla="*/ 2147483647 w 80"/>
                      <a:gd name="T21" fmla="*/ 2147483647 h 42"/>
                      <a:gd name="T22" fmla="*/ 2147483647 w 80"/>
                      <a:gd name="T23" fmla="*/ 2147483647 h 42"/>
                      <a:gd name="T24" fmla="*/ 2147483647 w 80"/>
                      <a:gd name="T25" fmla="*/ 2147483647 h 42"/>
                      <a:gd name="T26" fmla="*/ 2147483647 w 80"/>
                      <a:gd name="T27" fmla="*/ 2147483647 h 42"/>
                      <a:gd name="T28" fmla="*/ 0 w 80"/>
                      <a:gd name="T29" fmla="*/ 2147483647 h 42"/>
                      <a:gd name="T30" fmla="*/ 2147483647 w 80"/>
                      <a:gd name="T31" fmla="*/ 2147483647 h 42"/>
                      <a:gd name="T32" fmla="*/ 2147483647 w 80"/>
                      <a:gd name="T33" fmla="*/ 2147483647 h 42"/>
                      <a:gd name="T34" fmla="*/ 2147483647 w 80"/>
                      <a:gd name="T35" fmla="*/ 0 h 42"/>
                      <a:gd name="T36" fmla="*/ 2147483647 w 80"/>
                      <a:gd name="T37" fmla="*/ 2147483647 h 42"/>
                      <a:gd name="T38" fmla="*/ 2147483647 w 80"/>
                      <a:gd name="T39" fmla="*/ 2147483647 h 42"/>
                      <a:gd name="T40" fmla="*/ 2147483647 w 80"/>
                      <a:gd name="T41" fmla="*/ 2147483647 h 42"/>
                      <a:gd name="T42" fmla="*/ 2147483647 w 80"/>
                      <a:gd name="T43" fmla="*/ 2147483647 h 42"/>
                      <a:gd name="T44" fmla="*/ 2147483647 w 80"/>
                      <a:gd name="T45" fmla="*/ 2147483647 h 42"/>
                      <a:gd name="T46" fmla="*/ 2147483647 w 80"/>
                      <a:gd name="T47" fmla="*/ 2147483647 h 42"/>
                      <a:gd name="T48" fmla="*/ 2147483647 w 80"/>
                      <a:gd name="T49" fmla="*/ 2147483647 h 42"/>
                      <a:gd name="T50" fmla="*/ 2147483647 w 80"/>
                      <a:gd name="T51" fmla="*/ 2147483647 h 42"/>
                      <a:gd name="T52" fmla="*/ 2147483647 w 80"/>
                      <a:gd name="T53" fmla="*/ 2147483647 h 42"/>
                      <a:gd name="T54" fmla="*/ 2147483647 w 80"/>
                      <a:gd name="T55" fmla="*/ 2147483647 h 42"/>
                      <a:gd name="T56" fmla="*/ 2147483647 w 80"/>
                      <a:gd name="T57" fmla="*/ 2147483647 h 42"/>
                      <a:gd name="T58" fmla="*/ 2147483647 w 80"/>
                      <a:gd name="T59" fmla="*/ 2147483647 h 42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80"/>
                      <a:gd name="T91" fmla="*/ 0 h 42"/>
                      <a:gd name="T92" fmla="*/ 80 w 80"/>
                      <a:gd name="T93" fmla="*/ 42 h 42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80" h="42">
                        <a:moveTo>
                          <a:pt x="58" y="40"/>
                        </a:moveTo>
                        <a:lnTo>
                          <a:pt x="56" y="30"/>
                        </a:lnTo>
                        <a:lnTo>
                          <a:pt x="52" y="26"/>
                        </a:lnTo>
                        <a:lnTo>
                          <a:pt x="48" y="26"/>
                        </a:lnTo>
                        <a:lnTo>
                          <a:pt x="42" y="26"/>
                        </a:lnTo>
                        <a:lnTo>
                          <a:pt x="38" y="30"/>
                        </a:lnTo>
                        <a:lnTo>
                          <a:pt x="30" y="36"/>
                        </a:lnTo>
                        <a:lnTo>
                          <a:pt x="22" y="40"/>
                        </a:lnTo>
                        <a:lnTo>
                          <a:pt x="16" y="42"/>
                        </a:lnTo>
                        <a:lnTo>
                          <a:pt x="10" y="40"/>
                        </a:lnTo>
                        <a:lnTo>
                          <a:pt x="14" y="38"/>
                        </a:lnTo>
                        <a:lnTo>
                          <a:pt x="10" y="36"/>
                        </a:lnTo>
                        <a:lnTo>
                          <a:pt x="6" y="36"/>
                        </a:lnTo>
                        <a:lnTo>
                          <a:pt x="4" y="36"/>
                        </a:lnTo>
                        <a:lnTo>
                          <a:pt x="0" y="34"/>
                        </a:lnTo>
                        <a:lnTo>
                          <a:pt x="8" y="24"/>
                        </a:lnTo>
                        <a:lnTo>
                          <a:pt x="22" y="14"/>
                        </a:lnTo>
                        <a:lnTo>
                          <a:pt x="46" y="0"/>
                        </a:lnTo>
                        <a:lnTo>
                          <a:pt x="52" y="6"/>
                        </a:lnTo>
                        <a:lnTo>
                          <a:pt x="58" y="12"/>
                        </a:lnTo>
                        <a:lnTo>
                          <a:pt x="70" y="22"/>
                        </a:lnTo>
                        <a:lnTo>
                          <a:pt x="68" y="28"/>
                        </a:lnTo>
                        <a:lnTo>
                          <a:pt x="74" y="28"/>
                        </a:lnTo>
                        <a:lnTo>
                          <a:pt x="80" y="30"/>
                        </a:lnTo>
                        <a:lnTo>
                          <a:pt x="74" y="36"/>
                        </a:lnTo>
                        <a:lnTo>
                          <a:pt x="70" y="38"/>
                        </a:lnTo>
                        <a:lnTo>
                          <a:pt x="64" y="40"/>
                        </a:lnTo>
                        <a:lnTo>
                          <a:pt x="60" y="38"/>
                        </a:lnTo>
                        <a:lnTo>
                          <a:pt x="60" y="36"/>
                        </a:lnTo>
                        <a:lnTo>
                          <a:pt x="58" y="4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2" name="iṣḻiḍê"/>
                  <p:cNvSpPr/>
                  <p:nvPr/>
                </p:nvSpPr>
                <p:spPr bwMode="auto">
                  <a:xfrm>
                    <a:off x="2425270" y="1610569"/>
                    <a:ext cx="115686" cy="40630"/>
                  </a:xfrm>
                  <a:custGeom>
                    <a:avLst/>
                    <a:gdLst>
                      <a:gd name="T0" fmla="*/ 2147483647 w 66"/>
                      <a:gd name="T1" fmla="*/ 2147483647 h 24"/>
                      <a:gd name="T2" fmla="*/ 2147483647 w 66"/>
                      <a:gd name="T3" fmla="*/ 2147483647 h 24"/>
                      <a:gd name="T4" fmla="*/ 2147483647 w 66"/>
                      <a:gd name="T5" fmla="*/ 2147483647 h 24"/>
                      <a:gd name="T6" fmla="*/ 2147483647 w 66"/>
                      <a:gd name="T7" fmla="*/ 2147483647 h 24"/>
                      <a:gd name="T8" fmla="*/ 2147483647 w 66"/>
                      <a:gd name="T9" fmla="*/ 2147483647 h 24"/>
                      <a:gd name="T10" fmla="*/ 2147483647 w 66"/>
                      <a:gd name="T11" fmla="*/ 2147483647 h 24"/>
                      <a:gd name="T12" fmla="*/ 2147483647 w 66"/>
                      <a:gd name="T13" fmla="*/ 2147483647 h 24"/>
                      <a:gd name="T14" fmla="*/ 2147483647 w 66"/>
                      <a:gd name="T15" fmla="*/ 2147483647 h 24"/>
                      <a:gd name="T16" fmla="*/ 2147483647 w 66"/>
                      <a:gd name="T17" fmla="*/ 2147483647 h 24"/>
                      <a:gd name="T18" fmla="*/ 2147483647 w 66"/>
                      <a:gd name="T19" fmla="*/ 2147483647 h 24"/>
                      <a:gd name="T20" fmla="*/ 2147483647 w 66"/>
                      <a:gd name="T21" fmla="*/ 0 h 24"/>
                      <a:gd name="T22" fmla="*/ 2147483647 w 66"/>
                      <a:gd name="T23" fmla="*/ 0 h 24"/>
                      <a:gd name="T24" fmla="*/ 2147483647 w 66"/>
                      <a:gd name="T25" fmla="*/ 2147483647 h 24"/>
                      <a:gd name="T26" fmla="*/ 2147483647 w 66"/>
                      <a:gd name="T27" fmla="*/ 2147483647 h 24"/>
                      <a:gd name="T28" fmla="*/ 2147483647 w 66"/>
                      <a:gd name="T29" fmla="*/ 0 h 24"/>
                      <a:gd name="T30" fmla="*/ 2147483647 w 66"/>
                      <a:gd name="T31" fmla="*/ 2147483647 h 24"/>
                      <a:gd name="T32" fmla="*/ 2147483647 w 66"/>
                      <a:gd name="T33" fmla="*/ 2147483647 h 24"/>
                      <a:gd name="T34" fmla="*/ 2147483647 w 66"/>
                      <a:gd name="T35" fmla="*/ 2147483647 h 24"/>
                      <a:gd name="T36" fmla="*/ 2147483647 w 66"/>
                      <a:gd name="T37" fmla="*/ 2147483647 h 24"/>
                      <a:gd name="T38" fmla="*/ 2147483647 w 66"/>
                      <a:gd name="T39" fmla="*/ 2147483647 h 24"/>
                      <a:gd name="T40" fmla="*/ 2147483647 w 66"/>
                      <a:gd name="T41" fmla="*/ 2147483647 h 24"/>
                      <a:gd name="T42" fmla="*/ 2147483647 w 66"/>
                      <a:gd name="T43" fmla="*/ 2147483647 h 24"/>
                      <a:gd name="T44" fmla="*/ 2147483647 w 66"/>
                      <a:gd name="T45" fmla="*/ 2147483647 h 24"/>
                      <a:gd name="T46" fmla="*/ 2147483647 w 66"/>
                      <a:gd name="T47" fmla="*/ 2147483647 h 24"/>
                      <a:gd name="T48" fmla="*/ 2147483647 w 66"/>
                      <a:gd name="T49" fmla="*/ 2147483647 h 24"/>
                      <a:gd name="T50" fmla="*/ 2147483647 w 66"/>
                      <a:gd name="T51" fmla="*/ 2147483647 h 24"/>
                      <a:gd name="T52" fmla="*/ 2147483647 w 66"/>
                      <a:gd name="T53" fmla="*/ 2147483647 h 24"/>
                      <a:gd name="T54" fmla="*/ 2147483647 w 66"/>
                      <a:gd name="T55" fmla="*/ 2147483647 h 24"/>
                      <a:gd name="T56" fmla="*/ 2147483647 w 66"/>
                      <a:gd name="T57" fmla="*/ 2147483647 h 24"/>
                      <a:gd name="T58" fmla="*/ 0 w 66"/>
                      <a:gd name="T59" fmla="*/ 2147483647 h 24"/>
                      <a:gd name="T60" fmla="*/ 0 w 66"/>
                      <a:gd name="T61" fmla="*/ 2147483647 h 24"/>
                      <a:gd name="T62" fmla="*/ 0 w 66"/>
                      <a:gd name="T63" fmla="*/ 2147483647 h 24"/>
                      <a:gd name="T64" fmla="*/ 2147483647 w 66"/>
                      <a:gd name="T65" fmla="*/ 2147483647 h 24"/>
                      <a:gd name="T66" fmla="*/ 2147483647 w 66"/>
                      <a:gd name="T67" fmla="*/ 0 h 24"/>
                      <a:gd name="T68" fmla="*/ 2147483647 w 66"/>
                      <a:gd name="T69" fmla="*/ 2147483647 h 24"/>
                      <a:gd name="T70" fmla="*/ 2147483647 w 66"/>
                      <a:gd name="T71" fmla="*/ 2147483647 h 24"/>
                      <a:gd name="T72" fmla="*/ 2147483647 w 66"/>
                      <a:gd name="T73" fmla="*/ 2147483647 h 24"/>
                      <a:gd name="T74" fmla="*/ 2147483647 w 66"/>
                      <a:gd name="T75" fmla="*/ 2147483647 h 24"/>
                      <a:gd name="T76" fmla="*/ 2147483647 w 66"/>
                      <a:gd name="T77" fmla="*/ 2147483647 h 24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66"/>
                      <a:gd name="T118" fmla="*/ 0 h 24"/>
                      <a:gd name="T119" fmla="*/ 66 w 66"/>
                      <a:gd name="T120" fmla="*/ 24 h 24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66" h="24">
                        <a:moveTo>
                          <a:pt x="10" y="6"/>
                        </a:moveTo>
                        <a:lnTo>
                          <a:pt x="16" y="10"/>
                        </a:lnTo>
                        <a:lnTo>
                          <a:pt x="22" y="12"/>
                        </a:lnTo>
                        <a:lnTo>
                          <a:pt x="24" y="8"/>
                        </a:lnTo>
                        <a:lnTo>
                          <a:pt x="24" y="6"/>
                        </a:lnTo>
                        <a:lnTo>
                          <a:pt x="26" y="6"/>
                        </a:lnTo>
                        <a:lnTo>
                          <a:pt x="30" y="6"/>
                        </a:lnTo>
                        <a:lnTo>
                          <a:pt x="34" y="8"/>
                        </a:lnTo>
                        <a:lnTo>
                          <a:pt x="38" y="12"/>
                        </a:lnTo>
                        <a:lnTo>
                          <a:pt x="40" y="4"/>
                        </a:lnTo>
                        <a:lnTo>
                          <a:pt x="42" y="0"/>
                        </a:lnTo>
                        <a:lnTo>
                          <a:pt x="46" y="0"/>
                        </a:lnTo>
                        <a:lnTo>
                          <a:pt x="56" y="2"/>
                        </a:lnTo>
                        <a:lnTo>
                          <a:pt x="62" y="2"/>
                        </a:lnTo>
                        <a:lnTo>
                          <a:pt x="64" y="0"/>
                        </a:lnTo>
                        <a:lnTo>
                          <a:pt x="66" y="6"/>
                        </a:lnTo>
                        <a:lnTo>
                          <a:pt x="62" y="12"/>
                        </a:lnTo>
                        <a:lnTo>
                          <a:pt x="56" y="16"/>
                        </a:lnTo>
                        <a:lnTo>
                          <a:pt x="46" y="20"/>
                        </a:lnTo>
                        <a:lnTo>
                          <a:pt x="42" y="20"/>
                        </a:lnTo>
                        <a:lnTo>
                          <a:pt x="36" y="20"/>
                        </a:lnTo>
                        <a:lnTo>
                          <a:pt x="34" y="24"/>
                        </a:lnTo>
                        <a:lnTo>
                          <a:pt x="28" y="24"/>
                        </a:lnTo>
                        <a:lnTo>
                          <a:pt x="24" y="24"/>
                        </a:lnTo>
                        <a:lnTo>
                          <a:pt x="20" y="22"/>
                        </a:lnTo>
                        <a:lnTo>
                          <a:pt x="18" y="20"/>
                        </a:lnTo>
                        <a:lnTo>
                          <a:pt x="18" y="14"/>
                        </a:lnTo>
                        <a:lnTo>
                          <a:pt x="6" y="14"/>
                        </a:lnTo>
                        <a:lnTo>
                          <a:pt x="2" y="14"/>
                        </a:lnTo>
                        <a:lnTo>
                          <a:pt x="0" y="10"/>
                        </a:lnTo>
                        <a:lnTo>
                          <a:pt x="0" y="6"/>
                        </a:ln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8" y="0"/>
                        </a:lnTo>
                        <a:lnTo>
                          <a:pt x="10" y="2"/>
                        </a:lnTo>
                        <a:lnTo>
                          <a:pt x="12" y="4"/>
                        </a:lnTo>
                        <a:lnTo>
                          <a:pt x="16" y="10"/>
                        </a:lnTo>
                        <a:lnTo>
                          <a:pt x="16" y="8"/>
                        </a:lnTo>
                        <a:lnTo>
                          <a:pt x="1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3" name="î$ḷîḑè"/>
                  <p:cNvSpPr/>
                  <p:nvPr/>
                </p:nvSpPr>
                <p:spPr bwMode="auto">
                  <a:xfrm>
                    <a:off x="2578142" y="1600760"/>
                    <a:ext cx="283707" cy="63047"/>
                  </a:xfrm>
                  <a:custGeom>
                    <a:avLst/>
                    <a:gdLst>
                      <a:gd name="T0" fmla="*/ 2147483647 w 164"/>
                      <a:gd name="T1" fmla="*/ 2147483647 h 38"/>
                      <a:gd name="T2" fmla="*/ 2147483647 w 164"/>
                      <a:gd name="T3" fmla="*/ 2147483647 h 38"/>
                      <a:gd name="T4" fmla="*/ 2147483647 w 164"/>
                      <a:gd name="T5" fmla="*/ 2147483647 h 38"/>
                      <a:gd name="T6" fmla="*/ 2147483647 w 164"/>
                      <a:gd name="T7" fmla="*/ 2147483647 h 38"/>
                      <a:gd name="T8" fmla="*/ 2147483647 w 164"/>
                      <a:gd name="T9" fmla="*/ 2147483647 h 38"/>
                      <a:gd name="T10" fmla="*/ 2147483647 w 164"/>
                      <a:gd name="T11" fmla="*/ 2147483647 h 38"/>
                      <a:gd name="T12" fmla="*/ 2147483647 w 164"/>
                      <a:gd name="T13" fmla="*/ 2147483647 h 38"/>
                      <a:gd name="T14" fmla="*/ 2147483647 w 164"/>
                      <a:gd name="T15" fmla="*/ 2147483647 h 38"/>
                      <a:gd name="T16" fmla="*/ 0 w 164"/>
                      <a:gd name="T17" fmla="*/ 2147483647 h 38"/>
                      <a:gd name="T18" fmla="*/ 2147483647 w 164"/>
                      <a:gd name="T19" fmla="*/ 2147483647 h 38"/>
                      <a:gd name="T20" fmla="*/ 2147483647 w 164"/>
                      <a:gd name="T21" fmla="*/ 0 h 38"/>
                      <a:gd name="T22" fmla="*/ 2147483647 w 164"/>
                      <a:gd name="T23" fmla="*/ 2147483647 h 38"/>
                      <a:gd name="T24" fmla="*/ 2147483647 w 164"/>
                      <a:gd name="T25" fmla="*/ 2147483647 h 38"/>
                      <a:gd name="T26" fmla="*/ 2147483647 w 164"/>
                      <a:gd name="T27" fmla="*/ 2147483647 h 38"/>
                      <a:gd name="T28" fmla="*/ 2147483647 w 164"/>
                      <a:gd name="T29" fmla="*/ 2147483647 h 38"/>
                      <a:gd name="T30" fmla="*/ 2147483647 w 164"/>
                      <a:gd name="T31" fmla="*/ 2147483647 h 38"/>
                      <a:gd name="T32" fmla="*/ 2147483647 w 164"/>
                      <a:gd name="T33" fmla="*/ 2147483647 h 38"/>
                      <a:gd name="T34" fmla="*/ 2147483647 w 164"/>
                      <a:gd name="T35" fmla="*/ 2147483647 h 38"/>
                      <a:gd name="T36" fmla="*/ 2147483647 w 164"/>
                      <a:gd name="T37" fmla="*/ 2147483647 h 38"/>
                      <a:gd name="T38" fmla="*/ 2147483647 w 164"/>
                      <a:gd name="T39" fmla="*/ 2147483647 h 38"/>
                      <a:gd name="T40" fmla="*/ 2147483647 w 164"/>
                      <a:gd name="T41" fmla="*/ 2147483647 h 38"/>
                      <a:gd name="T42" fmla="*/ 2147483647 w 164"/>
                      <a:gd name="T43" fmla="*/ 2147483647 h 38"/>
                      <a:gd name="T44" fmla="*/ 2147483647 w 164"/>
                      <a:gd name="T45" fmla="*/ 2147483647 h 38"/>
                      <a:gd name="T46" fmla="*/ 2147483647 w 164"/>
                      <a:gd name="T47" fmla="*/ 2147483647 h 38"/>
                      <a:gd name="T48" fmla="*/ 2147483647 w 164"/>
                      <a:gd name="T49" fmla="*/ 2147483647 h 38"/>
                      <a:gd name="T50" fmla="*/ 2147483647 w 164"/>
                      <a:gd name="T51" fmla="*/ 2147483647 h 38"/>
                      <a:gd name="T52" fmla="*/ 2147483647 w 164"/>
                      <a:gd name="T53" fmla="*/ 2147483647 h 38"/>
                      <a:gd name="T54" fmla="*/ 2147483647 w 164"/>
                      <a:gd name="T55" fmla="*/ 2147483647 h 38"/>
                      <a:gd name="T56" fmla="*/ 2147483647 w 164"/>
                      <a:gd name="T57" fmla="*/ 2147483647 h 38"/>
                      <a:gd name="T58" fmla="*/ 2147483647 w 164"/>
                      <a:gd name="T59" fmla="*/ 2147483647 h 38"/>
                      <a:gd name="T60" fmla="*/ 2147483647 w 164"/>
                      <a:gd name="T61" fmla="*/ 2147483647 h 38"/>
                      <a:gd name="T62" fmla="*/ 2147483647 w 164"/>
                      <a:gd name="T63" fmla="*/ 2147483647 h 38"/>
                      <a:gd name="T64" fmla="*/ 2147483647 w 164"/>
                      <a:gd name="T65" fmla="*/ 2147483647 h 38"/>
                      <a:gd name="T66" fmla="*/ 2147483647 w 164"/>
                      <a:gd name="T67" fmla="*/ 2147483647 h 38"/>
                      <a:gd name="T68" fmla="*/ 2147483647 w 164"/>
                      <a:gd name="T69" fmla="*/ 2147483647 h 38"/>
                      <a:gd name="T70" fmla="*/ 2147483647 w 164"/>
                      <a:gd name="T71" fmla="*/ 2147483647 h 38"/>
                      <a:gd name="T72" fmla="*/ 2147483647 w 164"/>
                      <a:gd name="T73" fmla="*/ 2147483647 h 38"/>
                      <a:gd name="T74" fmla="*/ 2147483647 w 164"/>
                      <a:gd name="T75" fmla="*/ 2147483647 h 38"/>
                      <a:gd name="T76" fmla="*/ 2147483647 w 164"/>
                      <a:gd name="T77" fmla="*/ 2147483647 h 38"/>
                      <a:gd name="T78" fmla="*/ 2147483647 w 164"/>
                      <a:gd name="T79" fmla="*/ 2147483647 h 38"/>
                      <a:gd name="T80" fmla="*/ 2147483647 w 164"/>
                      <a:gd name="T81" fmla="*/ 2147483647 h 38"/>
                      <a:gd name="T82" fmla="*/ 2147483647 w 164"/>
                      <a:gd name="T83" fmla="*/ 2147483647 h 38"/>
                      <a:gd name="T84" fmla="*/ 2147483647 w 164"/>
                      <a:gd name="T85" fmla="*/ 2147483647 h 38"/>
                      <a:gd name="T86" fmla="*/ 2147483647 w 164"/>
                      <a:gd name="T87" fmla="*/ 2147483647 h 38"/>
                      <a:gd name="T88" fmla="*/ 2147483647 w 164"/>
                      <a:gd name="T89" fmla="*/ 2147483647 h 38"/>
                      <a:gd name="T90" fmla="*/ 2147483647 w 164"/>
                      <a:gd name="T91" fmla="*/ 2147483647 h 38"/>
                      <a:gd name="T92" fmla="*/ 2147483647 w 164"/>
                      <a:gd name="T93" fmla="*/ 2147483647 h 38"/>
                      <a:gd name="T94" fmla="*/ 2147483647 w 164"/>
                      <a:gd name="T95" fmla="*/ 2147483647 h 38"/>
                      <a:gd name="T96" fmla="*/ 2147483647 w 164"/>
                      <a:gd name="T97" fmla="*/ 2147483647 h 38"/>
                      <a:gd name="T98" fmla="*/ 2147483647 w 164"/>
                      <a:gd name="T99" fmla="*/ 2147483647 h 38"/>
                      <a:gd name="T100" fmla="*/ 2147483647 w 164"/>
                      <a:gd name="T101" fmla="*/ 2147483647 h 38"/>
                      <a:gd name="T102" fmla="*/ 2147483647 w 164"/>
                      <a:gd name="T103" fmla="*/ 2147483647 h 38"/>
                      <a:gd name="T104" fmla="*/ 2147483647 w 164"/>
                      <a:gd name="T105" fmla="*/ 2147483647 h 38"/>
                      <a:gd name="T106" fmla="*/ 2147483647 w 164"/>
                      <a:gd name="T107" fmla="*/ 2147483647 h 38"/>
                      <a:gd name="T108" fmla="*/ 2147483647 w 164"/>
                      <a:gd name="T109" fmla="*/ 2147483647 h 38"/>
                      <a:gd name="T110" fmla="*/ 2147483647 w 164"/>
                      <a:gd name="T111" fmla="*/ 2147483647 h 38"/>
                      <a:gd name="T112" fmla="*/ 2147483647 w 164"/>
                      <a:gd name="T113" fmla="*/ 2147483647 h 38"/>
                      <a:gd name="T114" fmla="*/ 2147483647 w 164"/>
                      <a:gd name="T115" fmla="*/ 2147483647 h 38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w 164"/>
                      <a:gd name="T175" fmla="*/ 0 h 38"/>
                      <a:gd name="T176" fmla="*/ 164 w 164"/>
                      <a:gd name="T177" fmla="*/ 38 h 38"/>
                    </a:gdLst>
                    <a:ahLst/>
                    <a:cxnLst>
                      <a:cxn ang="T116">
                        <a:pos x="T0" y="T1"/>
                      </a:cxn>
                      <a:cxn ang="T117">
                        <a:pos x="T2" y="T3"/>
                      </a:cxn>
                      <a:cxn ang="T118">
                        <a:pos x="T4" y="T5"/>
                      </a:cxn>
                      <a:cxn ang="T119">
                        <a:pos x="T6" y="T7"/>
                      </a:cxn>
                      <a:cxn ang="T120">
                        <a:pos x="T8" y="T9"/>
                      </a:cxn>
                      <a:cxn ang="T121">
                        <a:pos x="T10" y="T11"/>
                      </a:cxn>
                      <a:cxn ang="T122">
                        <a:pos x="T12" y="T13"/>
                      </a:cxn>
                      <a:cxn ang="T123">
                        <a:pos x="T14" y="T15"/>
                      </a:cxn>
                      <a:cxn ang="T124">
                        <a:pos x="T16" y="T17"/>
                      </a:cxn>
                      <a:cxn ang="T125">
                        <a:pos x="T18" y="T19"/>
                      </a:cxn>
                      <a:cxn ang="T126">
                        <a:pos x="T20" y="T21"/>
                      </a:cxn>
                      <a:cxn ang="T127">
                        <a:pos x="T22" y="T23"/>
                      </a:cxn>
                      <a:cxn ang="T128">
                        <a:pos x="T24" y="T25"/>
                      </a:cxn>
                      <a:cxn ang="T129">
                        <a:pos x="T26" y="T27"/>
                      </a:cxn>
                      <a:cxn ang="T130">
                        <a:pos x="T28" y="T29"/>
                      </a:cxn>
                      <a:cxn ang="T131">
                        <a:pos x="T30" y="T31"/>
                      </a:cxn>
                      <a:cxn ang="T132">
                        <a:pos x="T32" y="T33"/>
                      </a:cxn>
                      <a:cxn ang="T133">
                        <a:pos x="T34" y="T35"/>
                      </a:cxn>
                      <a:cxn ang="T134">
                        <a:pos x="T36" y="T37"/>
                      </a:cxn>
                      <a:cxn ang="T135">
                        <a:pos x="T38" y="T39"/>
                      </a:cxn>
                      <a:cxn ang="T136">
                        <a:pos x="T40" y="T41"/>
                      </a:cxn>
                      <a:cxn ang="T137">
                        <a:pos x="T42" y="T43"/>
                      </a:cxn>
                      <a:cxn ang="T138">
                        <a:pos x="T44" y="T45"/>
                      </a:cxn>
                      <a:cxn ang="T139">
                        <a:pos x="T46" y="T47"/>
                      </a:cxn>
                      <a:cxn ang="T140">
                        <a:pos x="T48" y="T49"/>
                      </a:cxn>
                      <a:cxn ang="T141">
                        <a:pos x="T50" y="T51"/>
                      </a:cxn>
                      <a:cxn ang="T142">
                        <a:pos x="T52" y="T53"/>
                      </a:cxn>
                      <a:cxn ang="T143">
                        <a:pos x="T54" y="T55"/>
                      </a:cxn>
                      <a:cxn ang="T144">
                        <a:pos x="T56" y="T57"/>
                      </a:cxn>
                      <a:cxn ang="T145">
                        <a:pos x="T58" y="T59"/>
                      </a:cxn>
                      <a:cxn ang="T146">
                        <a:pos x="T60" y="T61"/>
                      </a:cxn>
                      <a:cxn ang="T147">
                        <a:pos x="T62" y="T63"/>
                      </a:cxn>
                      <a:cxn ang="T148">
                        <a:pos x="T64" y="T65"/>
                      </a:cxn>
                      <a:cxn ang="T149">
                        <a:pos x="T66" y="T67"/>
                      </a:cxn>
                      <a:cxn ang="T150">
                        <a:pos x="T68" y="T69"/>
                      </a:cxn>
                      <a:cxn ang="T151">
                        <a:pos x="T70" y="T71"/>
                      </a:cxn>
                      <a:cxn ang="T152">
                        <a:pos x="T72" y="T73"/>
                      </a:cxn>
                      <a:cxn ang="T153">
                        <a:pos x="T74" y="T75"/>
                      </a:cxn>
                      <a:cxn ang="T154">
                        <a:pos x="T76" y="T77"/>
                      </a:cxn>
                      <a:cxn ang="T155">
                        <a:pos x="T78" y="T79"/>
                      </a:cxn>
                      <a:cxn ang="T156">
                        <a:pos x="T80" y="T81"/>
                      </a:cxn>
                      <a:cxn ang="T157">
                        <a:pos x="T82" y="T83"/>
                      </a:cxn>
                      <a:cxn ang="T158">
                        <a:pos x="T84" y="T85"/>
                      </a:cxn>
                      <a:cxn ang="T159">
                        <a:pos x="T86" y="T87"/>
                      </a:cxn>
                      <a:cxn ang="T160">
                        <a:pos x="T88" y="T89"/>
                      </a:cxn>
                      <a:cxn ang="T161">
                        <a:pos x="T90" y="T91"/>
                      </a:cxn>
                      <a:cxn ang="T162">
                        <a:pos x="T92" y="T93"/>
                      </a:cxn>
                      <a:cxn ang="T163">
                        <a:pos x="T94" y="T95"/>
                      </a:cxn>
                      <a:cxn ang="T164">
                        <a:pos x="T96" y="T97"/>
                      </a:cxn>
                      <a:cxn ang="T165">
                        <a:pos x="T98" y="T99"/>
                      </a:cxn>
                      <a:cxn ang="T166">
                        <a:pos x="T100" y="T101"/>
                      </a:cxn>
                      <a:cxn ang="T167">
                        <a:pos x="T102" y="T103"/>
                      </a:cxn>
                      <a:cxn ang="T168">
                        <a:pos x="T104" y="T105"/>
                      </a:cxn>
                      <a:cxn ang="T169">
                        <a:pos x="T106" y="T107"/>
                      </a:cxn>
                      <a:cxn ang="T170">
                        <a:pos x="T108" y="T109"/>
                      </a:cxn>
                      <a:cxn ang="T171">
                        <a:pos x="T110" y="T111"/>
                      </a:cxn>
                      <a:cxn ang="T172">
                        <a:pos x="T112" y="T113"/>
                      </a:cxn>
                      <a:cxn ang="T173">
                        <a:pos x="T114" y="T115"/>
                      </a:cxn>
                    </a:cxnLst>
                    <a:rect l="T174" t="T175" r="T176" b="T177"/>
                    <a:pathLst>
                      <a:path w="164" h="38">
                        <a:moveTo>
                          <a:pt x="30" y="22"/>
                        </a:moveTo>
                        <a:lnTo>
                          <a:pt x="36" y="18"/>
                        </a:lnTo>
                        <a:lnTo>
                          <a:pt x="32" y="16"/>
                        </a:lnTo>
                        <a:lnTo>
                          <a:pt x="28" y="16"/>
                        </a:lnTo>
                        <a:lnTo>
                          <a:pt x="22" y="16"/>
                        </a:lnTo>
                        <a:lnTo>
                          <a:pt x="12" y="18"/>
                        </a:lnTo>
                        <a:lnTo>
                          <a:pt x="8" y="16"/>
                        </a:lnTo>
                        <a:lnTo>
                          <a:pt x="4" y="14"/>
                        </a:lnTo>
                        <a:lnTo>
                          <a:pt x="0" y="6"/>
                        </a:lnTo>
                        <a:lnTo>
                          <a:pt x="8" y="2"/>
                        </a:lnTo>
                        <a:lnTo>
                          <a:pt x="20" y="0"/>
                        </a:lnTo>
                        <a:lnTo>
                          <a:pt x="28" y="2"/>
                        </a:lnTo>
                        <a:lnTo>
                          <a:pt x="32" y="6"/>
                        </a:lnTo>
                        <a:lnTo>
                          <a:pt x="38" y="8"/>
                        </a:lnTo>
                        <a:lnTo>
                          <a:pt x="44" y="10"/>
                        </a:lnTo>
                        <a:lnTo>
                          <a:pt x="58" y="10"/>
                        </a:lnTo>
                        <a:lnTo>
                          <a:pt x="60" y="8"/>
                        </a:lnTo>
                        <a:lnTo>
                          <a:pt x="64" y="6"/>
                        </a:lnTo>
                        <a:lnTo>
                          <a:pt x="68" y="6"/>
                        </a:lnTo>
                        <a:lnTo>
                          <a:pt x="62" y="10"/>
                        </a:lnTo>
                        <a:lnTo>
                          <a:pt x="60" y="12"/>
                        </a:lnTo>
                        <a:lnTo>
                          <a:pt x="58" y="16"/>
                        </a:lnTo>
                        <a:lnTo>
                          <a:pt x="60" y="18"/>
                        </a:lnTo>
                        <a:lnTo>
                          <a:pt x="60" y="20"/>
                        </a:lnTo>
                        <a:lnTo>
                          <a:pt x="66" y="20"/>
                        </a:lnTo>
                        <a:lnTo>
                          <a:pt x="80" y="20"/>
                        </a:lnTo>
                        <a:lnTo>
                          <a:pt x="94" y="20"/>
                        </a:lnTo>
                        <a:lnTo>
                          <a:pt x="108" y="20"/>
                        </a:lnTo>
                        <a:lnTo>
                          <a:pt x="120" y="18"/>
                        </a:lnTo>
                        <a:lnTo>
                          <a:pt x="136" y="18"/>
                        </a:lnTo>
                        <a:lnTo>
                          <a:pt x="144" y="18"/>
                        </a:lnTo>
                        <a:lnTo>
                          <a:pt x="152" y="20"/>
                        </a:lnTo>
                        <a:lnTo>
                          <a:pt x="164" y="22"/>
                        </a:lnTo>
                        <a:lnTo>
                          <a:pt x="160" y="30"/>
                        </a:lnTo>
                        <a:lnTo>
                          <a:pt x="156" y="36"/>
                        </a:lnTo>
                        <a:lnTo>
                          <a:pt x="148" y="38"/>
                        </a:lnTo>
                        <a:lnTo>
                          <a:pt x="140" y="38"/>
                        </a:lnTo>
                        <a:lnTo>
                          <a:pt x="132" y="38"/>
                        </a:lnTo>
                        <a:lnTo>
                          <a:pt x="124" y="36"/>
                        </a:lnTo>
                        <a:lnTo>
                          <a:pt x="118" y="36"/>
                        </a:lnTo>
                        <a:lnTo>
                          <a:pt x="110" y="34"/>
                        </a:lnTo>
                        <a:lnTo>
                          <a:pt x="104" y="34"/>
                        </a:lnTo>
                        <a:lnTo>
                          <a:pt x="96" y="32"/>
                        </a:lnTo>
                        <a:lnTo>
                          <a:pt x="90" y="30"/>
                        </a:lnTo>
                        <a:lnTo>
                          <a:pt x="86" y="30"/>
                        </a:lnTo>
                        <a:lnTo>
                          <a:pt x="78" y="32"/>
                        </a:lnTo>
                        <a:lnTo>
                          <a:pt x="72" y="34"/>
                        </a:lnTo>
                        <a:lnTo>
                          <a:pt x="68" y="38"/>
                        </a:lnTo>
                        <a:lnTo>
                          <a:pt x="62" y="38"/>
                        </a:lnTo>
                        <a:lnTo>
                          <a:pt x="42" y="36"/>
                        </a:lnTo>
                        <a:lnTo>
                          <a:pt x="32" y="36"/>
                        </a:lnTo>
                        <a:lnTo>
                          <a:pt x="28" y="36"/>
                        </a:lnTo>
                        <a:lnTo>
                          <a:pt x="24" y="38"/>
                        </a:lnTo>
                        <a:lnTo>
                          <a:pt x="24" y="30"/>
                        </a:lnTo>
                        <a:lnTo>
                          <a:pt x="28" y="24"/>
                        </a:lnTo>
                        <a:lnTo>
                          <a:pt x="32" y="20"/>
                        </a:lnTo>
                        <a:lnTo>
                          <a:pt x="36" y="20"/>
                        </a:lnTo>
                        <a:lnTo>
                          <a:pt x="3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4" name="íṡḷïḋe"/>
                  <p:cNvSpPr/>
                  <p:nvPr/>
                </p:nvSpPr>
                <p:spPr bwMode="auto">
                  <a:xfrm>
                    <a:off x="2532694" y="1637190"/>
                    <a:ext cx="55088" cy="23818"/>
                  </a:xfrm>
                  <a:custGeom>
                    <a:avLst/>
                    <a:gdLst>
                      <a:gd name="T0" fmla="*/ 2147483647 w 30"/>
                      <a:gd name="T1" fmla="*/ 2147483647 h 14"/>
                      <a:gd name="T2" fmla="*/ 2147483647 w 30"/>
                      <a:gd name="T3" fmla="*/ 2147483647 h 14"/>
                      <a:gd name="T4" fmla="*/ 2147483647 w 30"/>
                      <a:gd name="T5" fmla="*/ 2147483647 h 14"/>
                      <a:gd name="T6" fmla="*/ 2147483647 w 30"/>
                      <a:gd name="T7" fmla="*/ 2147483647 h 14"/>
                      <a:gd name="T8" fmla="*/ 2147483647 w 30"/>
                      <a:gd name="T9" fmla="*/ 2147483647 h 14"/>
                      <a:gd name="T10" fmla="*/ 0 w 30"/>
                      <a:gd name="T11" fmla="*/ 2147483647 h 14"/>
                      <a:gd name="T12" fmla="*/ 2147483647 w 30"/>
                      <a:gd name="T13" fmla="*/ 2147483647 h 14"/>
                      <a:gd name="T14" fmla="*/ 2147483647 w 30"/>
                      <a:gd name="T15" fmla="*/ 0 h 14"/>
                      <a:gd name="T16" fmla="*/ 2147483647 w 30"/>
                      <a:gd name="T17" fmla="*/ 0 h 14"/>
                      <a:gd name="T18" fmla="*/ 2147483647 w 30"/>
                      <a:gd name="T19" fmla="*/ 2147483647 h 14"/>
                      <a:gd name="T20" fmla="*/ 2147483647 w 30"/>
                      <a:gd name="T21" fmla="*/ 2147483647 h 14"/>
                      <a:gd name="T22" fmla="*/ 2147483647 w 30"/>
                      <a:gd name="T23" fmla="*/ 2147483647 h 1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0"/>
                      <a:gd name="T37" fmla="*/ 0 h 14"/>
                      <a:gd name="T38" fmla="*/ 30 w 30"/>
                      <a:gd name="T39" fmla="*/ 14 h 14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0" h="14">
                        <a:moveTo>
                          <a:pt x="30" y="8"/>
                        </a:moveTo>
                        <a:lnTo>
                          <a:pt x="28" y="12"/>
                        </a:lnTo>
                        <a:lnTo>
                          <a:pt x="24" y="14"/>
                        </a:lnTo>
                        <a:lnTo>
                          <a:pt x="20" y="14"/>
                        </a:lnTo>
                        <a:lnTo>
                          <a:pt x="10" y="12"/>
                        </a:lnTo>
                        <a:lnTo>
                          <a:pt x="0" y="10"/>
                        </a:lnTo>
                        <a:lnTo>
                          <a:pt x="6" y="4"/>
                        </a:lnTo>
                        <a:lnTo>
                          <a:pt x="16" y="0"/>
                        </a:lnTo>
                        <a:lnTo>
                          <a:pt x="22" y="0"/>
                        </a:lnTo>
                        <a:lnTo>
                          <a:pt x="26" y="2"/>
                        </a:lnTo>
                        <a:lnTo>
                          <a:pt x="28" y="4"/>
                        </a:lnTo>
                        <a:lnTo>
                          <a:pt x="3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5" name="îŝḻiḍe"/>
                  <p:cNvSpPr/>
                  <p:nvPr/>
                </p:nvSpPr>
                <p:spPr bwMode="auto">
                  <a:xfrm>
                    <a:off x="2590537" y="1562932"/>
                    <a:ext cx="61975" cy="30822"/>
                  </a:xfrm>
                  <a:custGeom>
                    <a:avLst/>
                    <a:gdLst>
                      <a:gd name="T0" fmla="*/ 2147483647 w 36"/>
                      <a:gd name="T1" fmla="*/ 2147483647 h 18"/>
                      <a:gd name="T2" fmla="*/ 2147483647 w 36"/>
                      <a:gd name="T3" fmla="*/ 2147483647 h 18"/>
                      <a:gd name="T4" fmla="*/ 2147483647 w 36"/>
                      <a:gd name="T5" fmla="*/ 2147483647 h 18"/>
                      <a:gd name="T6" fmla="*/ 2147483647 w 36"/>
                      <a:gd name="T7" fmla="*/ 2147483647 h 18"/>
                      <a:gd name="T8" fmla="*/ 2147483647 w 36"/>
                      <a:gd name="T9" fmla="*/ 2147483647 h 18"/>
                      <a:gd name="T10" fmla="*/ 2147483647 w 36"/>
                      <a:gd name="T11" fmla="*/ 2147483647 h 18"/>
                      <a:gd name="T12" fmla="*/ 2147483647 w 36"/>
                      <a:gd name="T13" fmla="*/ 2147483647 h 18"/>
                      <a:gd name="T14" fmla="*/ 2147483647 w 36"/>
                      <a:gd name="T15" fmla="*/ 2147483647 h 18"/>
                      <a:gd name="T16" fmla="*/ 2147483647 w 36"/>
                      <a:gd name="T17" fmla="*/ 2147483647 h 18"/>
                      <a:gd name="T18" fmla="*/ 0 w 36"/>
                      <a:gd name="T19" fmla="*/ 2147483647 h 18"/>
                      <a:gd name="T20" fmla="*/ 2147483647 w 36"/>
                      <a:gd name="T21" fmla="*/ 2147483647 h 18"/>
                      <a:gd name="T22" fmla="*/ 2147483647 w 36"/>
                      <a:gd name="T23" fmla="*/ 0 h 18"/>
                      <a:gd name="T24" fmla="*/ 2147483647 w 36"/>
                      <a:gd name="T25" fmla="*/ 0 h 18"/>
                      <a:gd name="T26" fmla="*/ 2147483647 w 36"/>
                      <a:gd name="T27" fmla="*/ 0 h 18"/>
                      <a:gd name="T28" fmla="*/ 2147483647 w 36"/>
                      <a:gd name="T29" fmla="*/ 2147483647 h 18"/>
                      <a:gd name="T30" fmla="*/ 2147483647 w 36"/>
                      <a:gd name="T31" fmla="*/ 2147483647 h 1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36"/>
                      <a:gd name="T49" fmla="*/ 0 h 18"/>
                      <a:gd name="T50" fmla="*/ 36 w 36"/>
                      <a:gd name="T51" fmla="*/ 18 h 1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36" h="18">
                        <a:moveTo>
                          <a:pt x="32" y="6"/>
                        </a:moveTo>
                        <a:lnTo>
                          <a:pt x="26" y="10"/>
                        </a:lnTo>
                        <a:lnTo>
                          <a:pt x="30" y="12"/>
                        </a:lnTo>
                        <a:lnTo>
                          <a:pt x="36" y="12"/>
                        </a:lnTo>
                        <a:lnTo>
                          <a:pt x="34" y="16"/>
                        </a:lnTo>
                        <a:lnTo>
                          <a:pt x="36" y="18"/>
                        </a:lnTo>
                        <a:lnTo>
                          <a:pt x="16" y="18"/>
                        </a:lnTo>
                        <a:lnTo>
                          <a:pt x="8" y="14"/>
                        </a:lnTo>
                        <a:lnTo>
                          <a:pt x="2" y="12"/>
                        </a:lnTo>
                        <a:lnTo>
                          <a:pt x="0" y="6"/>
                        </a:lnTo>
                        <a:lnTo>
                          <a:pt x="2" y="2"/>
                        </a:lnTo>
                        <a:lnTo>
                          <a:pt x="4" y="0"/>
                        </a:lnTo>
                        <a:lnTo>
                          <a:pt x="8" y="0"/>
                        </a:lnTo>
                        <a:lnTo>
                          <a:pt x="14" y="0"/>
                        </a:lnTo>
                        <a:lnTo>
                          <a:pt x="24" y="4"/>
                        </a:lnTo>
                        <a:lnTo>
                          <a:pt x="32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6" name="ï$ļiḑe"/>
                  <p:cNvSpPr/>
                  <p:nvPr/>
                </p:nvSpPr>
                <p:spPr bwMode="auto">
                  <a:xfrm>
                    <a:off x="2671792" y="1483072"/>
                    <a:ext cx="665195" cy="144309"/>
                  </a:xfrm>
                  <a:custGeom>
                    <a:avLst/>
                    <a:gdLst>
                      <a:gd name="T0" fmla="*/ 2147483647 w 382"/>
                      <a:gd name="T1" fmla="*/ 2147483647 h 86"/>
                      <a:gd name="T2" fmla="*/ 2147483647 w 382"/>
                      <a:gd name="T3" fmla="*/ 2147483647 h 86"/>
                      <a:gd name="T4" fmla="*/ 2147483647 w 382"/>
                      <a:gd name="T5" fmla="*/ 2147483647 h 86"/>
                      <a:gd name="T6" fmla="*/ 2147483647 w 382"/>
                      <a:gd name="T7" fmla="*/ 2147483647 h 86"/>
                      <a:gd name="T8" fmla="*/ 2147483647 w 382"/>
                      <a:gd name="T9" fmla="*/ 2147483647 h 86"/>
                      <a:gd name="T10" fmla="*/ 2147483647 w 382"/>
                      <a:gd name="T11" fmla="*/ 2147483647 h 86"/>
                      <a:gd name="T12" fmla="*/ 2147483647 w 382"/>
                      <a:gd name="T13" fmla="*/ 2147483647 h 86"/>
                      <a:gd name="T14" fmla="*/ 2147483647 w 382"/>
                      <a:gd name="T15" fmla="*/ 2147483647 h 86"/>
                      <a:gd name="T16" fmla="*/ 2147483647 w 382"/>
                      <a:gd name="T17" fmla="*/ 2147483647 h 86"/>
                      <a:gd name="T18" fmla="*/ 2147483647 w 382"/>
                      <a:gd name="T19" fmla="*/ 2147483647 h 86"/>
                      <a:gd name="T20" fmla="*/ 2147483647 w 382"/>
                      <a:gd name="T21" fmla="*/ 2147483647 h 86"/>
                      <a:gd name="T22" fmla="*/ 2147483647 w 382"/>
                      <a:gd name="T23" fmla="*/ 2147483647 h 86"/>
                      <a:gd name="T24" fmla="*/ 2147483647 w 382"/>
                      <a:gd name="T25" fmla="*/ 2147483647 h 86"/>
                      <a:gd name="T26" fmla="*/ 2147483647 w 382"/>
                      <a:gd name="T27" fmla="*/ 2147483647 h 86"/>
                      <a:gd name="T28" fmla="*/ 2147483647 w 382"/>
                      <a:gd name="T29" fmla="*/ 2147483647 h 86"/>
                      <a:gd name="T30" fmla="*/ 2147483647 w 382"/>
                      <a:gd name="T31" fmla="*/ 2147483647 h 86"/>
                      <a:gd name="T32" fmla="*/ 2147483647 w 382"/>
                      <a:gd name="T33" fmla="*/ 2147483647 h 86"/>
                      <a:gd name="T34" fmla="*/ 2147483647 w 382"/>
                      <a:gd name="T35" fmla="*/ 2147483647 h 86"/>
                      <a:gd name="T36" fmla="*/ 2147483647 w 382"/>
                      <a:gd name="T37" fmla="*/ 2147483647 h 86"/>
                      <a:gd name="T38" fmla="*/ 2147483647 w 382"/>
                      <a:gd name="T39" fmla="*/ 2147483647 h 86"/>
                      <a:gd name="T40" fmla="*/ 2147483647 w 382"/>
                      <a:gd name="T41" fmla="*/ 2147483647 h 86"/>
                      <a:gd name="T42" fmla="*/ 2147483647 w 382"/>
                      <a:gd name="T43" fmla="*/ 2147483647 h 86"/>
                      <a:gd name="T44" fmla="*/ 2147483647 w 382"/>
                      <a:gd name="T45" fmla="*/ 2147483647 h 86"/>
                      <a:gd name="T46" fmla="*/ 2147483647 w 382"/>
                      <a:gd name="T47" fmla="*/ 2147483647 h 86"/>
                      <a:gd name="T48" fmla="*/ 2147483647 w 382"/>
                      <a:gd name="T49" fmla="*/ 2147483647 h 86"/>
                      <a:gd name="T50" fmla="*/ 2147483647 w 382"/>
                      <a:gd name="T51" fmla="*/ 2147483647 h 86"/>
                      <a:gd name="T52" fmla="*/ 0 w 382"/>
                      <a:gd name="T53" fmla="*/ 2147483647 h 86"/>
                      <a:gd name="T54" fmla="*/ 2147483647 w 382"/>
                      <a:gd name="T55" fmla="*/ 2147483647 h 86"/>
                      <a:gd name="T56" fmla="*/ 2147483647 w 382"/>
                      <a:gd name="T57" fmla="*/ 2147483647 h 86"/>
                      <a:gd name="T58" fmla="*/ 2147483647 w 382"/>
                      <a:gd name="T59" fmla="*/ 2147483647 h 86"/>
                      <a:gd name="T60" fmla="*/ 2147483647 w 382"/>
                      <a:gd name="T61" fmla="*/ 2147483647 h 86"/>
                      <a:gd name="T62" fmla="*/ 2147483647 w 382"/>
                      <a:gd name="T63" fmla="*/ 2147483647 h 86"/>
                      <a:gd name="T64" fmla="*/ 2147483647 w 382"/>
                      <a:gd name="T65" fmla="*/ 2147483647 h 86"/>
                      <a:gd name="T66" fmla="*/ 2147483647 w 382"/>
                      <a:gd name="T67" fmla="*/ 2147483647 h 86"/>
                      <a:gd name="T68" fmla="*/ 2147483647 w 382"/>
                      <a:gd name="T69" fmla="*/ 2147483647 h 86"/>
                      <a:gd name="T70" fmla="*/ 2147483647 w 382"/>
                      <a:gd name="T71" fmla="*/ 2147483647 h 86"/>
                      <a:gd name="T72" fmla="*/ 2147483647 w 382"/>
                      <a:gd name="T73" fmla="*/ 2147483647 h 86"/>
                      <a:gd name="T74" fmla="*/ 2147483647 w 382"/>
                      <a:gd name="T75" fmla="*/ 2147483647 h 86"/>
                      <a:gd name="T76" fmla="*/ 2147483647 w 382"/>
                      <a:gd name="T77" fmla="*/ 2147483647 h 86"/>
                      <a:gd name="T78" fmla="*/ 2147483647 w 382"/>
                      <a:gd name="T79" fmla="*/ 2147483647 h 86"/>
                      <a:gd name="T80" fmla="*/ 2147483647 w 382"/>
                      <a:gd name="T81" fmla="*/ 2147483647 h 86"/>
                      <a:gd name="T82" fmla="*/ 2147483647 w 382"/>
                      <a:gd name="T83" fmla="*/ 2147483647 h 86"/>
                      <a:gd name="T84" fmla="*/ 2147483647 w 382"/>
                      <a:gd name="T85" fmla="*/ 2147483647 h 86"/>
                      <a:gd name="T86" fmla="*/ 2147483647 w 382"/>
                      <a:gd name="T87" fmla="*/ 2147483647 h 86"/>
                      <a:gd name="T88" fmla="*/ 2147483647 w 382"/>
                      <a:gd name="T89" fmla="*/ 2147483647 h 86"/>
                      <a:gd name="T90" fmla="*/ 2147483647 w 382"/>
                      <a:gd name="T91" fmla="*/ 2147483647 h 86"/>
                      <a:gd name="T92" fmla="*/ 2147483647 w 382"/>
                      <a:gd name="T93" fmla="*/ 2147483647 h 86"/>
                      <a:gd name="T94" fmla="*/ 2147483647 w 382"/>
                      <a:gd name="T95" fmla="*/ 2147483647 h 86"/>
                      <a:gd name="T96" fmla="*/ 2147483647 w 382"/>
                      <a:gd name="T97" fmla="*/ 0 h 86"/>
                      <a:gd name="T98" fmla="*/ 2147483647 w 382"/>
                      <a:gd name="T99" fmla="*/ 2147483647 h 86"/>
                      <a:gd name="T100" fmla="*/ 2147483647 w 382"/>
                      <a:gd name="T101" fmla="*/ 2147483647 h 86"/>
                      <a:gd name="T102" fmla="*/ 2147483647 w 382"/>
                      <a:gd name="T103" fmla="*/ 2147483647 h 86"/>
                      <a:gd name="T104" fmla="*/ 2147483647 w 382"/>
                      <a:gd name="T105" fmla="*/ 2147483647 h 86"/>
                      <a:gd name="T106" fmla="*/ 2147483647 w 382"/>
                      <a:gd name="T107" fmla="*/ 2147483647 h 86"/>
                      <a:gd name="T108" fmla="*/ 2147483647 w 382"/>
                      <a:gd name="T109" fmla="*/ 2147483647 h 86"/>
                      <a:gd name="T110" fmla="*/ 2147483647 w 382"/>
                      <a:gd name="T111" fmla="*/ 2147483647 h 86"/>
                      <a:gd name="T112" fmla="*/ 2147483647 w 382"/>
                      <a:gd name="T113" fmla="*/ 2147483647 h 86"/>
                      <a:gd name="T114" fmla="*/ 2147483647 w 382"/>
                      <a:gd name="T115" fmla="*/ 2147483647 h 86"/>
                      <a:gd name="T116" fmla="*/ 2147483647 w 382"/>
                      <a:gd name="T117" fmla="*/ 2147483647 h 86"/>
                      <a:gd name="T118" fmla="*/ 2147483647 w 382"/>
                      <a:gd name="T119" fmla="*/ 2147483647 h 86"/>
                      <a:gd name="T120" fmla="*/ 2147483647 w 382"/>
                      <a:gd name="T121" fmla="*/ 2147483647 h 86"/>
                      <a:gd name="T122" fmla="*/ 2147483647 w 382"/>
                      <a:gd name="T123" fmla="*/ 2147483647 h 86"/>
                      <a:gd name="T124" fmla="*/ 2147483647 w 382"/>
                      <a:gd name="T125" fmla="*/ 2147483647 h 8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382"/>
                      <a:gd name="T190" fmla="*/ 0 h 86"/>
                      <a:gd name="T191" fmla="*/ 382 w 382"/>
                      <a:gd name="T192" fmla="*/ 86 h 8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382" h="86">
                        <a:moveTo>
                          <a:pt x="174" y="60"/>
                        </a:moveTo>
                        <a:lnTo>
                          <a:pt x="168" y="58"/>
                        </a:lnTo>
                        <a:lnTo>
                          <a:pt x="164" y="50"/>
                        </a:lnTo>
                        <a:lnTo>
                          <a:pt x="158" y="50"/>
                        </a:lnTo>
                        <a:lnTo>
                          <a:pt x="156" y="58"/>
                        </a:lnTo>
                        <a:lnTo>
                          <a:pt x="154" y="64"/>
                        </a:lnTo>
                        <a:lnTo>
                          <a:pt x="150" y="70"/>
                        </a:lnTo>
                        <a:lnTo>
                          <a:pt x="146" y="72"/>
                        </a:lnTo>
                        <a:lnTo>
                          <a:pt x="142" y="72"/>
                        </a:lnTo>
                        <a:lnTo>
                          <a:pt x="140" y="72"/>
                        </a:lnTo>
                        <a:lnTo>
                          <a:pt x="136" y="68"/>
                        </a:lnTo>
                        <a:lnTo>
                          <a:pt x="132" y="66"/>
                        </a:lnTo>
                        <a:lnTo>
                          <a:pt x="126" y="66"/>
                        </a:lnTo>
                        <a:lnTo>
                          <a:pt x="136" y="70"/>
                        </a:lnTo>
                        <a:lnTo>
                          <a:pt x="142" y="74"/>
                        </a:lnTo>
                        <a:lnTo>
                          <a:pt x="132" y="82"/>
                        </a:lnTo>
                        <a:lnTo>
                          <a:pt x="120" y="86"/>
                        </a:lnTo>
                        <a:lnTo>
                          <a:pt x="114" y="86"/>
                        </a:lnTo>
                        <a:lnTo>
                          <a:pt x="112" y="84"/>
                        </a:lnTo>
                        <a:lnTo>
                          <a:pt x="106" y="82"/>
                        </a:lnTo>
                        <a:lnTo>
                          <a:pt x="102" y="80"/>
                        </a:lnTo>
                        <a:lnTo>
                          <a:pt x="46" y="80"/>
                        </a:lnTo>
                        <a:lnTo>
                          <a:pt x="32" y="82"/>
                        </a:lnTo>
                        <a:lnTo>
                          <a:pt x="28" y="82"/>
                        </a:lnTo>
                        <a:lnTo>
                          <a:pt x="26" y="82"/>
                        </a:lnTo>
                        <a:lnTo>
                          <a:pt x="24" y="80"/>
                        </a:lnTo>
                        <a:lnTo>
                          <a:pt x="22" y="76"/>
                        </a:lnTo>
                        <a:lnTo>
                          <a:pt x="24" y="72"/>
                        </a:lnTo>
                        <a:lnTo>
                          <a:pt x="26" y="70"/>
                        </a:lnTo>
                        <a:lnTo>
                          <a:pt x="34" y="72"/>
                        </a:lnTo>
                        <a:lnTo>
                          <a:pt x="50" y="76"/>
                        </a:lnTo>
                        <a:lnTo>
                          <a:pt x="52" y="68"/>
                        </a:lnTo>
                        <a:lnTo>
                          <a:pt x="54" y="64"/>
                        </a:lnTo>
                        <a:lnTo>
                          <a:pt x="58" y="62"/>
                        </a:lnTo>
                        <a:lnTo>
                          <a:pt x="64" y="62"/>
                        </a:lnTo>
                        <a:lnTo>
                          <a:pt x="68" y="64"/>
                        </a:lnTo>
                        <a:lnTo>
                          <a:pt x="72" y="64"/>
                        </a:lnTo>
                        <a:lnTo>
                          <a:pt x="76" y="66"/>
                        </a:lnTo>
                        <a:lnTo>
                          <a:pt x="80" y="66"/>
                        </a:lnTo>
                        <a:lnTo>
                          <a:pt x="76" y="60"/>
                        </a:lnTo>
                        <a:lnTo>
                          <a:pt x="74" y="54"/>
                        </a:lnTo>
                        <a:lnTo>
                          <a:pt x="72" y="50"/>
                        </a:lnTo>
                        <a:lnTo>
                          <a:pt x="64" y="52"/>
                        </a:lnTo>
                        <a:lnTo>
                          <a:pt x="64" y="50"/>
                        </a:lnTo>
                        <a:lnTo>
                          <a:pt x="62" y="48"/>
                        </a:lnTo>
                        <a:lnTo>
                          <a:pt x="50" y="52"/>
                        </a:lnTo>
                        <a:lnTo>
                          <a:pt x="42" y="54"/>
                        </a:lnTo>
                        <a:lnTo>
                          <a:pt x="34" y="54"/>
                        </a:lnTo>
                        <a:lnTo>
                          <a:pt x="22" y="54"/>
                        </a:lnTo>
                        <a:lnTo>
                          <a:pt x="10" y="52"/>
                        </a:lnTo>
                        <a:lnTo>
                          <a:pt x="6" y="50"/>
                        </a:lnTo>
                        <a:lnTo>
                          <a:pt x="4" y="46"/>
                        </a:lnTo>
                        <a:lnTo>
                          <a:pt x="2" y="42"/>
                        </a:lnTo>
                        <a:lnTo>
                          <a:pt x="0" y="38"/>
                        </a:lnTo>
                        <a:lnTo>
                          <a:pt x="2" y="36"/>
                        </a:lnTo>
                        <a:lnTo>
                          <a:pt x="6" y="32"/>
                        </a:lnTo>
                        <a:lnTo>
                          <a:pt x="24" y="26"/>
                        </a:lnTo>
                        <a:lnTo>
                          <a:pt x="42" y="24"/>
                        </a:lnTo>
                        <a:lnTo>
                          <a:pt x="58" y="22"/>
                        </a:lnTo>
                        <a:lnTo>
                          <a:pt x="78" y="26"/>
                        </a:lnTo>
                        <a:lnTo>
                          <a:pt x="88" y="32"/>
                        </a:lnTo>
                        <a:lnTo>
                          <a:pt x="96" y="36"/>
                        </a:lnTo>
                        <a:lnTo>
                          <a:pt x="98" y="36"/>
                        </a:lnTo>
                        <a:lnTo>
                          <a:pt x="104" y="36"/>
                        </a:lnTo>
                        <a:lnTo>
                          <a:pt x="104" y="34"/>
                        </a:lnTo>
                        <a:lnTo>
                          <a:pt x="108" y="30"/>
                        </a:lnTo>
                        <a:lnTo>
                          <a:pt x="112" y="28"/>
                        </a:lnTo>
                        <a:lnTo>
                          <a:pt x="116" y="26"/>
                        </a:lnTo>
                        <a:lnTo>
                          <a:pt x="126" y="28"/>
                        </a:lnTo>
                        <a:lnTo>
                          <a:pt x="132" y="32"/>
                        </a:lnTo>
                        <a:lnTo>
                          <a:pt x="136" y="36"/>
                        </a:lnTo>
                        <a:lnTo>
                          <a:pt x="142" y="36"/>
                        </a:lnTo>
                        <a:lnTo>
                          <a:pt x="142" y="32"/>
                        </a:lnTo>
                        <a:lnTo>
                          <a:pt x="140" y="30"/>
                        </a:lnTo>
                        <a:lnTo>
                          <a:pt x="130" y="24"/>
                        </a:lnTo>
                        <a:lnTo>
                          <a:pt x="120" y="24"/>
                        </a:lnTo>
                        <a:lnTo>
                          <a:pt x="114" y="24"/>
                        </a:lnTo>
                        <a:lnTo>
                          <a:pt x="98" y="24"/>
                        </a:lnTo>
                        <a:lnTo>
                          <a:pt x="86" y="24"/>
                        </a:lnTo>
                        <a:lnTo>
                          <a:pt x="82" y="24"/>
                        </a:lnTo>
                        <a:lnTo>
                          <a:pt x="80" y="22"/>
                        </a:lnTo>
                        <a:lnTo>
                          <a:pt x="78" y="20"/>
                        </a:lnTo>
                        <a:lnTo>
                          <a:pt x="80" y="14"/>
                        </a:lnTo>
                        <a:lnTo>
                          <a:pt x="84" y="12"/>
                        </a:lnTo>
                        <a:lnTo>
                          <a:pt x="92" y="12"/>
                        </a:lnTo>
                        <a:lnTo>
                          <a:pt x="126" y="12"/>
                        </a:lnTo>
                        <a:lnTo>
                          <a:pt x="134" y="10"/>
                        </a:lnTo>
                        <a:lnTo>
                          <a:pt x="142" y="8"/>
                        </a:lnTo>
                        <a:lnTo>
                          <a:pt x="148" y="8"/>
                        </a:lnTo>
                        <a:lnTo>
                          <a:pt x="158" y="8"/>
                        </a:lnTo>
                        <a:lnTo>
                          <a:pt x="164" y="8"/>
                        </a:lnTo>
                        <a:lnTo>
                          <a:pt x="168" y="8"/>
                        </a:lnTo>
                        <a:lnTo>
                          <a:pt x="168" y="10"/>
                        </a:lnTo>
                        <a:lnTo>
                          <a:pt x="172" y="10"/>
                        </a:lnTo>
                        <a:lnTo>
                          <a:pt x="188" y="8"/>
                        </a:lnTo>
                        <a:lnTo>
                          <a:pt x="202" y="4"/>
                        </a:lnTo>
                        <a:lnTo>
                          <a:pt x="226" y="2"/>
                        </a:lnTo>
                        <a:lnTo>
                          <a:pt x="252" y="0"/>
                        </a:lnTo>
                        <a:lnTo>
                          <a:pt x="306" y="2"/>
                        </a:lnTo>
                        <a:lnTo>
                          <a:pt x="328" y="2"/>
                        </a:lnTo>
                        <a:lnTo>
                          <a:pt x="346" y="2"/>
                        </a:lnTo>
                        <a:lnTo>
                          <a:pt x="364" y="6"/>
                        </a:lnTo>
                        <a:lnTo>
                          <a:pt x="382" y="10"/>
                        </a:lnTo>
                        <a:lnTo>
                          <a:pt x="368" y="16"/>
                        </a:lnTo>
                        <a:lnTo>
                          <a:pt x="352" y="22"/>
                        </a:lnTo>
                        <a:lnTo>
                          <a:pt x="332" y="24"/>
                        </a:lnTo>
                        <a:lnTo>
                          <a:pt x="324" y="24"/>
                        </a:lnTo>
                        <a:lnTo>
                          <a:pt x="316" y="24"/>
                        </a:lnTo>
                        <a:lnTo>
                          <a:pt x="304" y="24"/>
                        </a:lnTo>
                        <a:lnTo>
                          <a:pt x="310" y="24"/>
                        </a:lnTo>
                        <a:lnTo>
                          <a:pt x="318" y="24"/>
                        </a:lnTo>
                        <a:lnTo>
                          <a:pt x="310" y="26"/>
                        </a:lnTo>
                        <a:lnTo>
                          <a:pt x="302" y="26"/>
                        </a:lnTo>
                        <a:lnTo>
                          <a:pt x="282" y="26"/>
                        </a:lnTo>
                        <a:lnTo>
                          <a:pt x="272" y="28"/>
                        </a:lnTo>
                        <a:lnTo>
                          <a:pt x="262" y="32"/>
                        </a:lnTo>
                        <a:lnTo>
                          <a:pt x="250" y="36"/>
                        </a:lnTo>
                        <a:lnTo>
                          <a:pt x="240" y="36"/>
                        </a:lnTo>
                        <a:lnTo>
                          <a:pt x="222" y="36"/>
                        </a:lnTo>
                        <a:lnTo>
                          <a:pt x="216" y="36"/>
                        </a:lnTo>
                        <a:lnTo>
                          <a:pt x="210" y="36"/>
                        </a:lnTo>
                        <a:lnTo>
                          <a:pt x="208" y="40"/>
                        </a:lnTo>
                        <a:lnTo>
                          <a:pt x="206" y="44"/>
                        </a:lnTo>
                        <a:lnTo>
                          <a:pt x="196" y="52"/>
                        </a:lnTo>
                        <a:lnTo>
                          <a:pt x="184" y="58"/>
                        </a:lnTo>
                        <a:lnTo>
                          <a:pt x="174" y="6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7" name="íŝliḑê"/>
                  <p:cNvSpPr/>
                  <p:nvPr/>
                </p:nvSpPr>
                <p:spPr bwMode="auto">
                  <a:xfrm>
                    <a:off x="2572633" y="1680622"/>
                    <a:ext cx="495798" cy="316640"/>
                  </a:xfrm>
                  <a:custGeom>
                    <a:avLst/>
                    <a:gdLst>
                      <a:gd name="T0" fmla="*/ 2147483647 w 284"/>
                      <a:gd name="T1" fmla="*/ 2147483647 h 190"/>
                      <a:gd name="T2" fmla="*/ 2147483647 w 284"/>
                      <a:gd name="T3" fmla="*/ 2147483647 h 190"/>
                      <a:gd name="T4" fmla="*/ 2147483647 w 284"/>
                      <a:gd name="T5" fmla="*/ 2147483647 h 190"/>
                      <a:gd name="T6" fmla="*/ 2147483647 w 284"/>
                      <a:gd name="T7" fmla="*/ 2147483647 h 190"/>
                      <a:gd name="T8" fmla="*/ 2147483647 w 284"/>
                      <a:gd name="T9" fmla="*/ 2147483647 h 190"/>
                      <a:gd name="T10" fmla="*/ 2147483647 w 284"/>
                      <a:gd name="T11" fmla="*/ 2147483647 h 190"/>
                      <a:gd name="T12" fmla="*/ 2147483647 w 284"/>
                      <a:gd name="T13" fmla="*/ 2147483647 h 190"/>
                      <a:gd name="T14" fmla="*/ 2147483647 w 284"/>
                      <a:gd name="T15" fmla="*/ 2147483647 h 190"/>
                      <a:gd name="T16" fmla="*/ 2147483647 w 284"/>
                      <a:gd name="T17" fmla="*/ 2147483647 h 190"/>
                      <a:gd name="T18" fmla="*/ 2147483647 w 284"/>
                      <a:gd name="T19" fmla="*/ 2147483647 h 190"/>
                      <a:gd name="T20" fmla="*/ 2147483647 w 284"/>
                      <a:gd name="T21" fmla="*/ 2147483647 h 190"/>
                      <a:gd name="T22" fmla="*/ 2147483647 w 284"/>
                      <a:gd name="T23" fmla="*/ 2147483647 h 190"/>
                      <a:gd name="T24" fmla="*/ 2147483647 w 284"/>
                      <a:gd name="T25" fmla="*/ 2147483647 h 190"/>
                      <a:gd name="T26" fmla="*/ 2147483647 w 284"/>
                      <a:gd name="T27" fmla="*/ 2147483647 h 190"/>
                      <a:gd name="T28" fmla="*/ 2147483647 w 284"/>
                      <a:gd name="T29" fmla="*/ 2147483647 h 190"/>
                      <a:gd name="T30" fmla="*/ 2147483647 w 284"/>
                      <a:gd name="T31" fmla="*/ 2147483647 h 190"/>
                      <a:gd name="T32" fmla="*/ 2147483647 w 284"/>
                      <a:gd name="T33" fmla="*/ 2147483647 h 190"/>
                      <a:gd name="T34" fmla="*/ 2147483647 w 284"/>
                      <a:gd name="T35" fmla="*/ 2147483647 h 190"/>
                      <a:gd name="T36" fmla="*/ 2147483647 w 284"/>
                      <a:gd name="T37" fmla="*/ 2147483647 h 190"/>
                      <a:gd name="T38" fmla="*/ 2147483647 w 284"/>
                      <a:gd name="T39" fmla="*/ 2147483647 h 190"/>
                      <a:gd name="T40" fmla="*/ 2147483647 w 284"/>
                      <a:gd name="T41" fmla="*/ 2147483647 h 190"/>
                      <a:gd name="T42" fmla="*/ 2147483647 w 284"/>
                      <a:gd name="T43" fmla="*/ 2147483647 h 190"/>
                      <a:gd name="T44" fmla="*/ 2147483647 w 284"/>
                      <a:gd name="T45" fmla="*/ 2147483647 h 190"/>
                      <a:gd name="T46" fmla="*/ 2147483647 w 284"/>
                      <a:gd name="T47" fmla="*/ 2147483647 h 190"/>
                      <a:gd name="T48" fmla="*/ 2147483647 w 284"/>
                      <a:gd name="T49" fmla="*/ 2147483647 h 190"/>
                      <a:gd name="T50" fmla="*/ 2147483647 w 284"/>
                      <a:gd name="T51" fmla="*/ 2147483647 h 190"/>
                      <a:gd name="T52" fmla="*/ 2147483647 w 284"/>
                      <a:gd name="T53" fmla="*/ 2147483647 h 190"/>
                      <a:gd name="T54" fmla="*/ 2147483647 w 284"/>
                      <a:gd name="T55" fmla="*/ 2147483647 h 190"/>
                      <a:gd name="T56" fmla="*/ 2147483647 w 284"/>
                      <a:gd name="T57" fmla="*/ 2147483647 h 190"/>
                      <a:gd name="T58" fmla="*/ 2147483647 w 284"/>
                      <a:gd name="T59" fmla="*/ 2147483647 h 190"/>
                      <a:gd name="T60" fmla="*/ 2147483647 w 284"/>
                      <a:gd name="T61" fmla="*/ 2147483647 h 190"/>
                      <a:gd name="T62" fmla="*/ 2147483647 w 284"/>
                      <a:gd name="T63" fmla="*/ 2147483647 h 190"/>
                      <a:gd name="T64" fmla="*/ 2147483647 w 284"/>
                      <a:gd name="T65" fmla="*/ 2147483647 h 190"/>
                      <a:gd name="T66" fmla="*/ 2147483647 w 284"/>
                      <a:gd name="T67" fmla="*/ 2147483647 h 190"/>
                      <a:gd name="T68" fmla="*/ 2147483647 w 284"/>
                      <a:gd name="T69" fmla="*/ 2147483647 h 190"/>
                      <a:gd name="T70" fmla="*/ 2147483647 w 284"/>
                      <a:gd name="T71" fmla="*/ 2147483647 h 190"/>
                      <a:gd name="T72" fmla="*/ 2147483647 w 284"/>
                      <a:gd name="T73" fmla="*/ 2147483647 h 190"/>
                      <a:gd name="T74" fmla="*/ 2147483647 w 284"/>
                      <a:gd name="T75" fmla="*/ 2147483647 h 190"/>
                      <a:gd name="T76" fmla="*/ 2147483647 w 284"/>
                      <a:gd name="T77" fmla="*/ 2147483647 h 190"/>
                      <a:gd name="T78" fmla="*/ 2147483647 w 284"/>
                      <a:gd name="T79" fmla="*/ 2147483647 h 190"/>
                      <a:gd name="T80" fmla="*/ 2147483647 w 284"/>
                      <a:gd name="T81" fmla="*/ 2147483647 h 190"/>
                      <a:gd name="T82" fmla="*/ 2147483647 w 284"/>
                      <a:gd name="T83" fmla="*/ 2147483647 h 190"/>
                      <a:gd name="T84" fmla="*/ 2147483647 w 284"/>
                      <a:gd name="T85" fmla="*/ 2147483647 h 190"/>
                      <a:gd name="T86" fmla="*/ 2147483647 w 284"/>
                      <a:gd name="T87" fmla="*/ 2147483647 h 190"/>
                      <a:gd name="T88" fmla="*/ 2147483647 w 284"/>
                      <a:gd name="T89" fmla="*/ 2147483647 h 190"/>
                      <a:gd name="T90" fmla="*/ 2147483647 w 284"/>
                      <a:gd name="T91" fmla="*/ 2147483647 h 190"/>
                      <a:gd name="T92" fmla="*/ 2147483647 w 284"/>
                      <a:gd name="T93" fmla="*/ 2147483647 h 190"/>
                      <a:gd name="T94" fmla="*/ 2147483647 w 284"/>
                      <a:gd name="T95" fmla="*/ 2147483647 h 190"/>
                      <a:gd name="T96" fmla="*/ 2147483647 w 284"/>
                      <a:gd name="T97" fmla="*/ 2147483647 h 190"/>
                      <a:gd name="T98" fmla="*/ 2147483647 w 284"/>
                      <a:gd name="T99" fmla="*/ 2147483647 h 190"/>
                      <a:gd name="T100" fmla="*/ 2147483647 w 284"/>
                      <a:gd name="T101" fmla="*/ 2147483647 h 190"/>
                      <a:gd name="T102" fmla="*/ 2147483647 w 284"/>
                      <a:gd name="T103" fmla="*/ 2147483647 h 190"/>
                      <a:gd name="T104" fmla="*/ 2147483647 w 284"/>
                      <a:gd name="T105" fmla="*/ 2147483647 h 190"/>
                      <a:gd name="T106" fmla="*/ 2147483647 w 284"/>
                      <a:gd name="T107" fmla="*/ 2147483647 h 190"/>
                      <a:gd name="T108" fmla="*/ 2147483647 w 284"/>
                      <a:gd name="T109" fmla="*/ 2147483647 h 190"/>
                      <a:gd name="T110" fmla="*/ 2147483647 w 284"/>
                      <a:gd name="T111" fmla="*/ 2147483647 h 190"/>
                      <a:gd name="T112" fmla="*/ 2147483647 w 284"/>
                      <a:gd name="T113" fmla="*/ 2147483647 h 190"/>
                      <a:gd name="T114" fmla="*/ 2147483647 w 284"/>
                      <a:gd name="T115" fmla="*/ 0 h 190"/>
                      <a:gd name="T116" fmla="*/ 2147483647 w 284"/>
                      <a:gd name="T117" fmla="*/ 2147483647 h 190"/>
                      <a:gd name="T118" fmla="*/ 2147483647 w 284"/>
                      <a:gd name="T119" fmla="*/ 2147483647 h 190"/>
                      <a:gd name="T120" fmla="*/ 2147483647 w 284"/>
                      <a:gd name="T121" fmla="*/ 2147483647 h 190"/>
                      <a:gd name="T122" fmla="*/ 2147483647 w 284"/>
                      <a:gd name="T123" fmla="*/ 2147483647 h 190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284"/>
                      <a:gd name="T187" fmla="*/ 0 h 190"/>
                      <a:gd name="T188" fmla="*/ 284 w 284"/>
                      <a:gd name="T189" fmla="*/ 190 h 190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284" h="190">
                        <a:moveTo>
                          <a:pt x="114" y="0"/>
                        </a:moveTo>
                        <a:lnTo>
                          <a:pt x="124" y="0"/>
                        </a:lnTo>
                        <a:lnTo>
                          <a:pt x="122" y="10"/>
                        </a:lnTo>
                        <a:lnTo>
                          <a:pt x="126" y="8"/>
                        </a:lnTo>
                        <a:lnTo>
                          <a:pt x="130" y="4"/>
                        </a:lnTo>
                        <a:lnTo>
                          <a:pt x="132" y="2"/>
                        </a:lnTo>
                        <a:lnTo>
                          <a:pt x="138" y="0"/>
                        </a:lnTo>
                        <a:lnTo>
                          <a:pt x="146" y="0"/>
                        </a:lnTo>
                        <a:lnTo>
                          <a:pt x="158" y="4"/>
                        </a:lnTo>
                        <a:lnTo>
                          <a:pt x="168" y="8"/>
                        </a:lnTo>
                        <a:lnTo>
                          <a:pt x="170" y="12"/>
                        </a:lnTo>
                        <a:lnTo>
                          <a:pt x="172" y="14"/>
                        </a:lnTo>
                        <a:lnTo>
                          <a:pt x="142" y="20"/>
                        </a:lnTo>
                        <a:lnTo>
                          <a:pt x="158" y="22"/>
                        </a:lnTo>
                        <a:lnTo>
                          <a:pt x="172" y="20"/>
                        </a:lnTo>
                        <a:lnTo>
                          <a:pt x="176" y="22"/>
                        </a:lnTo>
                        <a:lnTo>
                          <a:pt x="180" y="24"/>
                        </a:lnTo>
                        <a:lnTo>
                          <a:pt x="184" y="28"/>
                        </a:lnTo>
                        <a:lnTo>
                          <a:pt x="186" y="34"/>
                        </a:lnTo>
                        <a:lnTo>
                          <a:pt x="190" y="40"/>
                        </a:lnTo>
                        <a:lnTo>
                          <a:pt x="196" y="34"/>
                        </a:lnTo>
                        <a:lnTo>
                          <a:pt x="198" y="32"/>
                        </a:lnTo>
                        <a:lnTo>
                          <a:pt x="202" y="32"/>
                        </a:lnTo>
                        <a:lnTo>
                          <a:pt x="212" y="36"/>
                        </a:lnTo>
                        <a:lnTo>
                          <a:pt x="224" y="44"/>
                        </a:lnTo>
                        <a:lnTo>
                          <a:pt x="246" y="58"/>
                        </a:lnTo>
                        <a:lnTo>
                          <a:pt x="236" y="64"/>
                        </a:lnTo>
                        <a:lnTo>
                          <a:pt x="230" y="68"/>
                        </a:lnTo>
                        <a:lnTo>
                          <a:pt x="228" y="74"/>
                        </a:lnTo>
                        <a:lnTo>
                          <a:pt x="218" y="74"/>
                        </a:lnTo>
                        <a:lnTo>
                          <a:pt x="218" y="80"/>
                        </a:lnTo>
                        <a:lnTo>
                          <a:pt x="224" y="80"/>
                        </a:lnTo>
                        <a:lnTo>
                          <a:pt x="234" y="82"/>
                        </a:lnTo>
                        <a:lnTo>
                          <a:pt x="246" y="86"/>
                        </a:lnTo>
                        <a:lnTo>
                          <a:pt x="256" y="94"/>
                        </a:lnTo>
                        <a:lnTo>
                          <a:pt x="258" y="98"/>
                        </a:lnTo>
                        <a:lnTo>
                          <a:pt x="258" y="102"/>
                        </a:lnTo>
                        <a:lnTo>
                          <a:pt x="264" y="104"/>
                        </a:lnTo>
                        <a:lnTo>
                          <a:pt x="268" y="106"/>
                        </a:lnTo>
                        <a:lnTo>
                          <a:pt x="272" y="108"/>
                        </a:lnTo>
                        <a:lnTo>
                          <a:pt x="276" y="108"/>
                        </a:lnTo>
                        <a:lnTo>
                          <a:pt x="280" y="108"/>
                        </a:lnTo>
                        <a:lnTo>
                          <a:pt x="284" y="106"/>
                        </a:lnTo>
                        <a:lnTo>
                          <a:pt x="284" y="112"/>
                        </a:lnTo>
                        <a:lnTo>
                          <a:pt x="276" y="114"/>
                        </a:lnTo>
                        <a:lnTo>
                          <a:pt x="268" y="116"/>
                        </a:lnTo>
                        <a:lnTo>
                          <a:pt x="268" y="126"/>
                        </a:lnTo>
                        <a:lnTo>
                          <a:pt x="262" y="124"/>
                        </a:lnTo>
                        <a:lnTo>
                          <a:pt x="258" y="122"/>
                        </a:lnTo>
                        <a:lnTo>
                          <a:pt x="252" y="130"/>
                        </a:lnTo>
                        <a:lnTo>
                          <a:pt x="246" y="134"/>
                        </a:lnTo>
                        <a:lnTo>
                          <a:pt x="242" y="136"/>
                        </a:lnTo>
                        <a:lnTo>
                          <a:pt x="236" y="136"/>
                        </a:lnTo>
                        <a:lnTo>
                          <a:pt x="232" y="134"/>
                        </a:lnTo>
                        <a:lnTo>
                          <a:pt x="230" y="130"/>
                        </a:lnTo>
                        <a:lnTo>
                          <a:pt x="228" y="128"/>
                        </a:lnTo>
                        <a:lnTo>
                          <a:pt x="228" y="120"/>
                        </a:lnTo>
                        <a:lnTo>
                          <a:pt x="224" y="112"/>
                        </a:lnTo>
                        <a:lnTo>
                          <a:pt x="210" y="112"/>
                        </a:lnTo>
                        <a:lnTo>
                          <a:pt x="212" y="118"/>
                        </a:lnTo>
                        <a:lnTo>
                          <a:pt x="208" y="120"/>
                        </a:lnTo>
                        <a:lnTo>
                          <a:pt x="204" y="120"/>
                        </a:lnTo>
                        <a:lnTo>
                          <a:pt x="198" y="122"/>
                        </a:lnTo>
                        <a:lnTo>
                          <a:pt x="198" y="124"/>
                        </a:lnTo>
                        <a:lnTo>
                          <a:pt x="200" y="128"/>
                        </a:lnTo>
                        <a:lnTo>
                          <a:pt x="206" y="130"/>
                        </a:lnTo>
                        <a:lnTo>
                          <a:pt x="206" y="138"/>
                        </a:lnTo>
                        <a:lnTo>
                          <a:pt x="214" y="140"/>
                        </a:lnTo>
                        <a:lnTo>
                          <a:pt x="220" y="144"/>
                        </a:lnTo>
                        <a:lnTo>
                          <a:pt x="222" y="152"/>
                        </a:lnTo>
                        <a:lnTo>
                          <a:pt x="220" y="158"/>
                        </a:lnTo>
                        <a:lnTo>
                          <a:pt x="218" y="164"/>
                        </a:lnTo>
                        <a:lnTo>
                          <a:pt x="218" y="168"/>
                        </a:lnTo>
                        <a:lnTo>
                          <a:pt x="216" y="172"/>
                        </a:lnTo>
                        <a:lnTo>
                          <a:pt x="220" y="178"/>
                        </a:lnTo>
                        <a:lnTo>
                          <a:pt x="212" y="176"/>
                        </a:lnTo>
                        <a:lnTo>
                          <a:pt x="202" y="172"/>
                        </a:lnTo>
                        <a:lnTo>
                          <a:pt x="196" y="166"/>
                        </a:lnTo>
                        <a:lnTo>
                          <a:pt x="192" y="164"/>
                        </a:lnTo>
                        <a:lnTo>
                          <a:pt x="192" y="162"/>
                        </a:lnTo>
                        <a:lnTo>
                          <a:pt x="188" y="160"/>
                        </a:lnTo>
                        <a:lnTo>
                          <a:pt x="182" y="158"/>
                        </a:lnTo>
                        <a:lnTo>
                          <a:pt x="170" y="158"/>
                        </a:lnTo>
                        <a:lnTo>
                          <a:pt x="172" y="160"/>
                        </a:lnTo>
                        <a:lnTo>
                          <a:pt x="180" y="168"/>
                        </a:lnTo>
                        <a:lnTo>
                          <a:pt x="196" y="182"/>
                        </a:lnTo>
                        <a:lnTo>
                          <a:pt x="194" y="188"/>
                        </a:lnTo>
                        <a:lnTo>
                          <a:pt x="190" y="190"/>
                        </a:lnTo>
                        <a:lnTo>
                          <a:pt x="184" y="188"/>
                        </a:lnTo>
                        <a:lnTo>
                          <a:pt x="174" y="184"/>
                        </a:lnTo>
                        <a:lnTo>
                          <a:pt x="160" y="176"/>
                        </a:lnTo>
                        <a:lnTo>
                          <a:pt x="134" y="176"/>
                        </a:lnTo>
                        <a:lnTo>
                          <a:pt x="132" y="172"/>
                        </a:lnTo>
                        <a:lnTo>
                          <a:pt x="134" y="170"/>
                        </a:lnTo>
                        <a:lnTo>
                          <a:pt x="134" y="168"/>
                        </a:lnTo>
                        <a:lnTo>
                          <a:pt x="134" y="164"/>
                        </a:lnTo>
                        <a:lnTo>
                          <a:pt x="134" y="160"/>
                        </a:lnTo>
                        <a:lnTo>
                          <a:pt x="134" y="158"/>
                        </a:lnTo>
                        <a:lnTo>
                          <a:pt x="132" y="158"/>
                        </a:lnTo>
                        <a:lnTo>
                          <a:pt x="124" y="152"/>
                        </a:lnTo>
                        <a:lnTo>
                          <a:pt x="120" y="148"/>
                        </a:lnTo>
                        <a:lnTo>
                          <a:pt x="120" y="144"/>
                        </a:lnTo>
                        <a:lnTo>
                          <a:pt x="102" y="144"/>
                        </a:lnTo>
                        <a:lnTo>
                          <a:pt x="94" y="144"/>
                        </a:lnTo>
                        <a:lnTo>
                          <a:pt x="88" y="146"/>
                        </a:lnTo>
                        <a:lnTo>
                          <a:pt x="78" y="148"/>
                        </a:lnTo>
                        <a:lnTo>
                          <a:pt x="70" y="150"/>
                        </a:lnTo>
                        <a:lnTo>
                          <a:pt x="62" y="148"/>
                        </a:lnTo>
                        <a:lnTo>
                          <a:pt x="60" y="146"/>
                        </a:lnTo>
                        <a:lnTo>
                          <a:pt x="60" y="144"/>
                        </a:lnTo>
                        <a:lnTo>
                          <a:pt x="60" y="142"/>
                        </a:lnTo>
                        <a:lnTo>
                          <a:pt x="62" y="138"/>
                        </a:lnTo>
                        <a:lnTo>
                          <a:pt x="70" y="136"/>
                        </a:lnTo>
                        <a:lnTo>
                          <a:pt x="86" y="128"/>
                        </a:lnTo>
                        <a:lnTo>
                          <a:pt x="88" y="132"/>
                        </a:lnTo>
                        <a:lnTo>
                          <a:pt x="92" y="134"/>
                        </a:lnTo>
                        <a:lnTo>
                          <a:pt x="104" y="134"/>
                        </a:lnTo>
                        <a:lnTo>
                          <a:pt x="114" y="132"/>
                        </a:lnTo>
                        <a:lnTo>
                          <a:pt x="116" y="130"/>
                        </a:lnTo>
                        <a:lnTo>
                          <a:pt x="120" y="128"/>
                        </a:lnTo>
                        <a:lnTo>
                          <a:pt x="122" y="126"/>
                        </a:lnTo>
                        <a:lnTo>
                          <a:pt x="122" y="120"/>
                        </a:lnTo>
                        <a:lnTo>
                          <a:pt x="134" y="116"/>
                        </a:lnTo>
                        <a:lnTo>
                          <a:pt x="142" y="112"/>
                        </a:lnTo>
                        <a:lnTo>
                          <a:pt x="162" y="98"/>
                        </a:lnTo>
                        <a:lnTo>
                          <a:pt x="152" y="84"/>
                        </a:lnTo>
                        <a:lnTo>
                          <a:pt x="148" y="82"/>
                        </a:lnTo>
                        <a:lnTo>
                          <a:pt x="142" y="80"/>
                        </a:lnTo>
                        <a:lnTo>
                          <a:pt x="142" y="76"/>
                        </a:lnTo>
                        <a:lnTo>
                          <a:pt x="128" y="76"/>
                        </a:lnTo>
                        <a:lnTo>
                          <a:pt x="130" y="74"/>
                        </a:lnTo>
                        <a:lnTo>
                          <a:pt x="134" y="74"/>
                        </a:lnTo>
                        <a:lnTo>
                          <a:pt x="134" y="66"/>
                        </a:lnTo>
                        <a:lnTo>
                          <a:pt x="130" y="64"/>
                        </a:lnTo>
                        <a:lnTo>
                          <a:pt x="126" y="62"/>
                        </a:lnTo>
                        <a:lnTo>
                          <a:pt x="118" y="56"/>
                        </a:lnTo>
                        <a:lnTo>
                          <a:pt x="114" y="54"/>
                        </a:lnTo>
                        <a:lnTo>
                          <a:pt x="112" y="54"/>
                        </a:lnTo>
                        <a:lnTo>
                          <a:pt x="110" y="56"/>
                        </a:lnTo>
                        <a:lnTo>
                          <a:pt x="104" y="58"/>
                        </a:lnTo>
                        <a:lnTo>
                          <a:pt x="100" y="62"/>
                        </a:lnTo>
                        <a:lnTo>
                          <a:pt x="96" y="64"/>
                        </a:lnTo>
                        <a:lnTo>
                          <a:pt x="92" y="66"/>
                        </a:lnTo>
                        <a:lnTo>
                          <a:pt x="88" y="66"/>
                        </a:lnTo>
                        <a:lnTo>
                          <a:pt x="88" y="64"/>
                        </a:lnTo>
                        <a:lnTo>
                          <a:pt x="88" y="56"/>
                        </a:lnTo>
                        <a:lnTo>
                          <a:pt x="76" y="58"/>
                        </a:lnTo>
                        <a:lnTo>
                          <a:pt x="64" y="58"/>
                        </a:lnTo>
                        <a:lnTo>
                          <a:pt x="36" y="56"/>
                        </a:lnTo>
                        <a:lnTo>
                          <a:pt x="32" y="56"/>
                        </a:lnTo>
                        <a:lnTo>
                          <a:pt x="26" y="54"/>
                        </a:lnTo>
                        <a:lnTo>
                          <a:pt x="24" y="52"/>
                        </a:lnTo>
                        <a:lnTo>
                          <a:pt x="22" y="46"/>
                        </a:lnTo>
                        <a:lnTo>
                          <a:pt x="18" y="48"/>
                        </a:lnTo>
                        <a:lnTo>
                          <a:pt x="14" y="50"/>
                        </a:lnTo>
                        <a:lnTo>
                          <a:pt x="10" y="52"/>
                        </a:lnTo>
                        <a:lnTo>
                          <a:pt x="6" y="52"/>
                        </a:lnTo>
                        <a:lnTo>
                          <a:pt x="4" y="52"/>
                        </a:lnTo>
                        <a:lnTo>
                          <a:pt x="2" y="48"/>
                        </a:lnTo>
                        <a:lnTo>
                          <a:pt x="0" y="44"/>
                        </a:lnTo>
                        <a:lnTo>
                          <a:pt x="6" y="40"/>
                        </a:lnTo>
                        <a:lnTo>
                          <a:pt x="14" y="40"/>
                        </a:lnTo>
                        <a:lnTo>
                          <a:pt x="6" y="36"/>
                        </a:lnTo>
                        <a:lnTo>
                          <a:pt x="4" y="34"/>
                        </a:lnTo>
                        <a:lnTo>
                          <a:pt x="4" y="30"/>
                        </a:lnTo>
                        <a:lnTo>
                          <a:pt x="4" y="28"/>
                        </a:lnTo>
                        <a:lnTo>
                          <a:pt x="6" y="24"/>
                        </a:lnTo>
                        <a:lnTo>
                          <a:pt x="12" y="18"/>
                        </a:lnTo>
                        <a:lnTo>
                          <a:pt x="22" y="14"/>
                        </a:lnTo>
                        <a:lnTo>
                          <a:pt x="32" y="10"/>
                        </a:lnTo>
                        <a:lnTo>
                          <a:pt x="56" y="6"/>
                        </a:lnTo>
                        <a:lnTo>
                          <a:pt x="64" y="4"/>
                        </a:lnTo>
                        <a:lnTo>
                          <a:pt x="72" y="0"/>
                        </a:lnTo>
                        <a:lnTo>
                          <a:pt x="82" y="0"/>
                        </a:lnTo>
                        <a:lnTo>
                          <a:pt x="78" y="6"/>
                        </a:lnTo>
                        <a:lnTo>
                          <a:pt x="72" y="8"/>
                        </a:lnTo>
                        <a:lnTo>
                          <a:pt x="62" y="12"/>
                        </a:lnTo>
                        <a:lnTo>
                          <a:pt x="58" y="16"/>
                        </a:lnTo>
                        <a:lnTo>
                          <a:pt x="54" y="18"/>
                        </a:lnTo>
                        <a:lnTo>
                          <a:pt x="50" y="22"/>
                        </a:lnTo>
                        <a:lnTo>
                          <a:pt x="48" y="28"/>
                        </a:lnTo>
                        <a:lnTo>
                          <a:pt x="56" y="28"/>
                        </a:lnTo>
                        <a:lnTo>
                          <a:pt x="60" y="24"/>
                        </a:lnTo>
                        <a:lnTo>
                          <a:pt x="64" y="18"/>
                        </a:lnTo>
                        <a:lnTo>
                          <a:pt x="70" y="14"/>
                        </a:lnTo>
                        <a:lnTo>
                          <a:pt x="76" y="12"/>
                        </a:lnTo>
                        <a:lnTo>
                          <a:pt x="94" y="6"/>
                        </a:lnTo>
                        <a:lnTo>
                          <a:pt x="1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8" name="ïṧlîḋe"/>
                  <p:cNvSpPr/>
                  <p:nvPr/>
                </p:nvSpPr>
                <p:spPr bwMode="auto">
                  <a:xfrm>
                    <a:off x="2754426" y="1816523"/>
                    <a:ext cx="56466" cy="30822"/>
                  </a:xfrm>
                  <a:custGeom>
                    <a:avLst/>
                    <a:gdLst>
                      <a:gd name="T0" fmla="*/ 2147483647 w 32"/>
                      <a:gd name="T1" fmla="*/ 2147483647 h 18"/>
                      <a:gd name="T2" fmla="*/ 2147483647 w 32"/>
                      <a:gd name="T3" fmla="*/ 0 h 18"/>
                      <a:gd name="T4" fmla="*/ 2147483647 w 32"/>
                      <a:gd name="T5" fmla="*/ 0 h 18"/>
                      <a:gd name="T6" fmla="*/ 2147483647 w 32"/>
                      <a:gd name="T7" fmla="*/ 2147483647 h 18"/>
                      <a:gd name="T8" fmla="*/ 2147483647 w 32"/>
                      <a:gd name="T9" fmla="*/ 2147483647 h 18"/>
                      <a:gd name="T10" fmla="*/ 2147483647 w 32"/>
                      <a:gd name="T11" fmla="*/ 2147483647 h 18"/>
                      <a:gd name="T12" fmla="*/ 2147483647 w 32"/>
                      <a:gd name="T13" fmla="*/ 2147483647 h 18"/>
                      <a:gd name="T14" fmla="*/ 2147483647 w 32"/>
                      <a:gd name="T15" fmla="*/ 2147483647 h 18"/>
                      <a:gd name="T16" fmla="*/ 2147483647 w 32"/>
                      <a:gd name="T17" fmla="*/ 2147483647 h 18"/>
                      <a:gd name="T18" fmla="*/ 2147483647 w 32"/>
                      <a:gd name="T19" fmla="*/ 2147483647 h 18"/>
                      <a:gd name="T20" fmla="*/ 0 w 32"/>
                      <a:gd name="T21" fmla="*/ 2147483647 h 18"/>
                      <a:gd name="T22" fmla="*/ 2147483647 w 32"/>
                      <a:gd name="T23" fmla="*/ 2147483647 h 18"/>
                      <a:gd name="T24" fmla="*/ 2147483647 w 32"/>
                      <a:gd name="T25" fmla="*/ 2147483647 h 18"/>
                      <a:gd name="T26" fmla="*/ 2147483647 w 32"/>
                      <a:gd name="T27" fmla="*/ 2147483647 h 18"/>
                      <a:gd name="T28" fmla="*/ 2147483647 w 32"/>
                      <a:gd name="T29" fmla="*/ 2147483647 h 18"/>
                      <a:gd name="T30" fmla="*/ 2147483647 w 32"/>
                      <a:gd name="T31" fmla="*/ 0 h 18"/>
                      <a:gd name="T32" fmla="*/ 2147483647 w 32"/>
                      <a:gd name="T33" fmla="*/ 2147483647 h 1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32"/>
                      <a:gd name="T52" fmla="*/ 0 h 18"/>
                      <a:gd name="T53" fmla="*/ 32 w 32"/>
                      <a:gd name="T54" fmla="*/ 18 h 1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32" h="18">
                        <a:moveTo>
                          <a:pt x="16" y="2"/>
                        </a:moveTo>
                        <a:lnTo>
                          <a:pt x="28" y="0"/>
                        </a:lnTo>
                        <a:lnTo>
                          <a:pt x="30" y="0"/>
                        </a:lnTo>
                        <a:lnTo>
                          <a:pt x="32" y="2"/>
                        </a:lnTo>
                        <a:lnTo>
                          <a:pt x="30" y="6"/>
                        </a:lnTo>
                        <a:lnTo>
                          <a:pt x="28" y="10"/>
                        </a:lnTo>
                        <a:lnTo>
                          <a:pt x="22" y="14"/>
                        </a:lnTo>
                        <a:lnTo>
                          <a:pt x="14" y="18"/>
                        </a:lnTo>
                        <a:lnTo>
                          <a:pt x="6" y="18"/>
                        </a:lnTo>
                        <a:lnTo>
                          <a:pt x="2" y="16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8" y="6"/>
                        </a:lnTo>
                        <a:lnTo>
                          <a:pt x="12" y="2"/>
                        </a:lnTo>
                        <a:lnTo>
                          <a:pt x="18" y="2"/>
                        </a:lnTo>
                        <a:lnTo>
                          <a:pt x="18" y="0"/>
                        </a:lnTo>
                        <a:lnTo>
                          <a:pt x="16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49" name="iś1íďe"/>
                  <p:cNvSpPr/>
                  <p:nvPr/>
                </p:nvSpPr>
                <p:spPr bwMode="auto">
                  <a:xfrm>
                    <a:off x="1144460" y="2367140"/>
                    <a:ext cx="1524577" cy="725748"/>
                  </a:xfrm>
                  <a:custGeom>
                    <a:avLst/>
                    <a:gdLst>
                      <a:gd name="T0" fmla="*/ 2147483647 w 872"/>
                      <a:gd name="T1" fmla="*/ 2147483647 h 434"/>
                      <a:gd name="T2" fmla="*/ 2147483647 w 872"/>
                      <a:gd name="T3" fmla="*/ 2147483647 h 434"/>
                      <a:gd name="T4" fmla="*/ 2147483647 w 872"/>
                      <a:gd name="T5" fmla="*/ 2147483647 h 434"/>
                      <a:gd name="T6" fmla="*/ 2147483647 w 872"/>
                      <a:gd name="T7" fmla="*/ 2147483647 h 434"/>
                      <a:gd name="T8" fmla="*/ 2147483647 w 872"/>
                      <a:gd name="T9" fmla="*/ 2147483647 h 434"/>
                      <a:gd name="T10" fmla="*/ 2147483647 w 872"/>
                      <a:gd name="T11" fmla="*/ 2147483647 h 434"/>
                      <a:gd name="T12" fmla="*/ 2147483647 w 872"/>
                      <a:gd name="T13" fmla="*/ 2147483647 h 434"/>
                      <a:gd name="T14" fmla="*/ 2147483647 w 872"/>
                      <a:gd name="T15" fmla="*/ 2147483647 h 434"/>
                      <a:gd name="T16" fmla="*/ 2147483647 w 872"/>
                      <a:gd name="T17" fmla="*/ 2147483647 h 434"/>
                      <a:gd name="T18" fmla="*/ 2147483647 w 872"/>
                      <a:gd name="T19" fmla="*/ 2147483647 h 434"/>
                      <a:gd name="T20" fmla="*/ 2147483647 w 872"/>
                      <a:gd name="T21" fmla="*/ 2147483647 h 434"/>
                      <a:gd name="T22" fmla="*/ 2147483647 w 872"/>
                      <a:gd name="T23" fmla="*/ 2147483647 h 434"/>
                      <a:gd name="T24" fmla="*/ 2147483647 w 872"/>
                      <a:gd name="T25" fmla="*/ 2147483647 h 434"/>
                      <a:gd name="T26" fmla="*/ 2147483647 w 872"/>
                      <a:gd name="T27" fmla="*/ 2147483647 h 434"/>
                      <a:gd name="T28" fmla="*/ 2147483647 w 872"/>
                      <a:gd name="T29" fmla="*/ 2147483647 h 434"/>
                      <a:gd name="T30" fmla="*/ 2147483647 w 872"/>
                      <a:gd name="T31" fmla="*/ 2147483647 h 434"/>
                      <a:gd name="T32" fmla="*/ 2147483647 w 872"/>
                      <a:gd name="T33" fmla="*/ 2147483647 h 434"/>
                      <a:gd name="T34" fmla="*/ 2147483647 w 872"/>
                      <a:gd name="T35" fmla="*/ 2147483647 h 434"/>
                      <a:gd name="T36" fmla="*/ 2147483647 w 872"/>
                      <a:gd name="T37" fmla="*/ 2147483647 h 434"/>
                      <a:gd name="T38" fmla="*/ 2147483647 w 872"/>
                      <a:gd name="T39" fmla="*/ 2147483647 h 434"/>
                      <a:gd name="T40" fmla="*/ 2147483647 w 872"/>
                      <a:gd name="T41" fmla="*/ 2147483647 h 434"/>
                      <a:gd name="T42" fmla="*/ 2147483647 w 872"/>
                      <a:gd name="T43" fmla="*/ 2147483647 h 434"/>
                      <a:gd name="T44" fmla="*/ 2147483647 w 872"/>
                      <a:gd name="T45" fmla="*/ 2147483647 h 434"/>
                      <a:gd name="T46" fmla="*/ 2147483647 w 872"/>
                      <a:gd name="T47" fmla="*/ 2147483647 h 434"/>
                      <a:gd name="T48" fmla="*/ 2147483647 w 872"/>
                      <a:gd name="T49" fmla="*/ 2147483647 h 434"/>
                      <a:gd name="T50" fmla="*/ 2147483647 w 872"/>
                      <a:gd name="T51" fmla="*/ 2147483647 h 434"/>
                      <a:gd name="T52" fmla="*/ 2147483647 w 872"/>
                      <a:gd name="T53" fmla="*/ 2147483647 h 434"/>
                      <a:gd name="T54" fmla="*/ 2147483647 w 872"/>
                      <a:gd name="T55" fmla="*/ 2147483647 h 434"/>
                      <a:gd name="T56" fmla="*/ 2147483647 w 872"/>
                      <a:gd name="T57" fmla="*/ 2147483647 h 434"/>
                      <a:gd name="T58" fmla="*/ 2147483647 w 872"/>
                      <a:gd name="T59" fmla="*/ 2147483647 h 434"/>
                      <a:gd name="T60" fmla="*/ 2147483647 w 872"/>
                      <a:gd name="T61" fmla="*/ 2147483647 h 434"/>
                      <a:gd name="T62" fmla="*/ 2147483647 w 872"/>
                      <a:gd name="T63" fmla="*/ 2147483647 h 434"/>
                      <a:gd name="T64" fmla="*/ 2147483647 w 872"/>
                      <a:gd name="T65" fmla="*/ 2147483647 h 434"/>
                      <a:gd name="T66" fmla="*/ 2147483647 w 872"/>
                      <a:gd name="T67" fmla="*/ 2147483647 h 434"/>
                      <a:gd name="T68" fmla="*/ 2147483647 w 872"/>
                      <a:gd name="T69" fmla="*/ 2147483647 h 434"/>
                      <a:gd name="T70" fmla="*/ 2147483647 w 872"/>
                      <a:gd name="T71" fmla="*/ 2147483647 h 434"/>
                      <a:gd name="T72" fmla="*/ 2147483647 w 872"/>
                      <a:gd name="T73" fmla="*/ 2147483647 h 434"/>
                      <a:gd name="T74" fmla="*/ 2147483647 w 872"/>
                      <a:gd name="T75" fmla="*/ 2147483647 h 434"/>
                      <a:gd name="T76" fmla="*/ 2147483647 w 872"/>
                      <a:gd name="T77" fmla="*/ 2147483647 h 434"/>
                      <a:gd name="T78" fmla="*/ 2147483647 w 872"/>
                      <a:gd name="T79" fmla="*/ 2147483647 h 434"/>
                      <a:gd name="T80" fmla="*/ 2147483647 w 872"/>
                      <a:gd name="T81" fmla="*/ 2147483647 h 434"/>
                      <a:gd name="T82" fmla="*/ 2147483647 w 872"/>
                      <a:gd name="T83" fmla="*/ 2147483647 h 434"/>
                      <a:gd name="T84" fmla="*/ 2147483647 w 872"/>
                      <a:gd name="T85" fmla="*/ 2147483647 h 434"/>
                      <a:gd name="T86" fmla="*/ 2147483647 w 872"/>
                      <a:gd name="T87" fmla="*/ 2147483647 h 434"/>
                      <a:gd name="T88" fmla="*/ 2147483647 w 872"/>
                      <a:gd name="T89" fmla="*/ 2147483647 h 434"/>
                      <a:gd name="T90" fmla="*/ 2147483647 w 872"/>
                      <a:gd name="T91" fmla="*/ 2147483647 h 434"/>
                      <a:gd name="T92" fmla="*/ 2147483647 w 872"/>
                      <a:gd name="T93" fmla="*/ 2147483647 h 434"/>
                      <a:gd name="T94" fmla="*/ 2147483647 w 872"/>
                      <a:gd name="T95" fmla="*/ 2147483647 h 434"/>
                      <a:gd name="T96" fmla="*/ 2147483647 w 872"/>
                      <a:gd name="T97" fmla="*/ 2147483647 h 434"/>
                      <a:gd name="T98" fmla="*/ 2147483647 w 872"/>
                      <a:gd name="T99" fmla="*/ 2147483647 h 434"/>
                      <a:gd name="T100" fmla="*/ 2147483647 w 872"/>
                      <a:gd name="T101" fmla="*/ 2147483647 h 434"/>
                      <a:gd name="T102" fmla="*/ 2147483647 w 872"/>
                      <a:gd name="T103" fmla="*/ 2147483647 h 434"/>
                      <a:gd name="T104" fmla="*/ 0 w 872"/>
                      <a:gd name="T105" fmla="*/ 2147483647 h 434"/>
                      <a:gd name="T106" fmla="*/ 2147483647 w 872"/>
                      <a:gd name="T107" fmla="*/ 2147483647 h 434"/>
                      <a:gd name="T108" fmla="*/ 2147483647 w 872"/>
                      <a:gd name="T109" fmla="*/ 2147483647 h 43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872"/>
                      <a:gd name="T166" fmla="*/ 0 h 434"/>
                      <a:gd name="T167" fmla="*/ 872 w 872"/>
                      <a:gd name="T168" fmla="*/ 434 h 43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872" h="434">
                        <a:moveTo>
                          <a:pt x="4" y="226"/>
                        </a:moveTo>
                        <a:lnTo>
                          <a:pt x="4" y="228"/>
                        </a:lnTo>
                        <a:lnTo>
                          <a:pt x="4" y="230"/>
                        </a:lnTo>
                        <a:lnTo>
                          <a:pt x="2" y="236"/>
                        </a:lnTo>
                        <a:lnTo>
                          <a:pt x="4" y="244"/>
                        </a:lnTo>
                        <a:lnTo>
                          <a:pt x="6" y="254"/>
                        </a:lnTo>
                        <a:lnTo>
                          <a:pt x="14" y="260"/>
                        </a:lnTo>
                        <a:lnTo>
                          <a:pt x="26" y="264"/>
                        </a:lnTo>
                        <a:lnTo>
                          <a:pt x="30" y="266"/>
                        </a:lnTo>
                        <a:lnTo>
                          <a:pt x="32" y="268"/>
                        </a:lnTo>
                        <a:lnTo>
                          <a:pt x="40" y="278"/>
                        </a:lnTo>
                        <a:lnTo>
                          <a:pt x="44" y="290"/>
                        </a:lnTo>
                        <a:lnTo>
                          <a:pt x="46" y="300"/>
                        </a:lnTo>
                        <a:lnTo>
                          <a:pt x="66" y="298"/>
                        </a:lnTo>
                        <a:lnTo>
                          <a:pt x="74" y="298"/>
                        </a:lnTo>
                        <a:lnTo>
                          <a:pt x="80" y="300"/>
                        </a:lnTo>
                        <a:lnTo>
                          <a:pt x="124" y="326"/>
                        </a:lnTo>
                        <a:lnTo>
                          <a:pt x="174" y="326"/>
                        </a:lnTo>
                        <a:lnTo>
                          <a:pt x="178" y="316"/>
                        </a:lnTo>
                        <a:lnTo>
                          <a:pt x="194" y="318"/>
                        </a:lnTo>
                        <a:lnTo>
                          <a:pt x="198" y="318"/>
                        </a:lnTo>
                        <a:lnTo>
                          <a:pt x="204" y="316"/>
                        </a:lnTo>
                        <a:lnTo>
                          <a:pt x="206" y="324"/>
                        </a:lnTo>
                        <a:lnTo>
                          <a:pt x="212" y="328"/>
                        </a:lnTo>
                        <a:lnTo>
                          <a:pt x="216" y="332"/>
                        </a:lnTo>
                        <a:lnTo>
                          <a:pt x="220" y="336"/>
                        </a:lnTo>
                        <a:lnTo>
                          <a:pt x="224" y="356"/>
                        </a:lnTo>
                        <a:lnTo>
                          <a:pt x="226" y="360"/>
                        </a:lnTo>
                        <a:lnTo>
                          <a:pt x="230" y="364"/>
                        </a:lnTo>
                        <a:lnTo>
                          <a:pt x="234" y="366"/>
                        </a:lnTo>
                        <a:lnTo>
                          <a:pt x="238" y="366"/>
                        </a:lnTo>
                        <a:lnTo>
                          <a:pt x="244" y="364"/>
                        </a:lnTo>
                        <a:lnTo>
                          <a:pt x="250" y="360"/>
                        </a:lnTo>
                        <a:lnTo>
                          <a:pt x="254" y="354"/>
                        </a:lnTo>
                        <a:lnTo>
                          <a:pt x="256" y="354"/>
                        </a:lnTo>
                        <a:lnTo>
                          <a:pt x="262" y="354"/>
                        </a:lnTo>
                        <a:lnTo>
                          <a:pt x="270" y="354"/>
                        </a:lnTo>
                        <a:lnTo>
                          <a:pt x="276" y="358"/>
                        </a:lnTo>
                        <a:lnTo>
                          <a:pt x="278" y="366"/>
                        </a:lnTo>
                        <a:lnTo>
                          <a:pt x="282" y="374"/>
                        </a:lnTo>
                        <a:lnTo>
                          <a:pt x="286" y="392"/>
                        </a:lnTo>
                        <a:lnTo>
                          <a:pt x="288" y="408"/>
                        </a:lnTo>
                        <a:lnTo>
                          <a:pt x="290" y="412"/>
                        </a:lnTo>
                        <a:lnTo>
                          <a:pt x="294" y="414"/>
                        </a:lnTo>
                        <a:lnTo>
                          <a:pt x="302" y="420"/>
                        </a:lnTo>
                        <a:lnTo>
                          <a:pt x="320" y="426"/>
                        </a:lnTo>
                        <a:lnTo>
                          <a:pt x="322" y="426"/>
                        </a:lnTo>
                        <a:lnTo>
                          <a:pt x="322" y="408"/>
                        </a:lnTo>
                        <a:lnTo>
                          <a:pt x="322" y="402"/>
                        </a:lnTo>
                        <a:lnTo>
                          <a:pt x="324" y="394"/>
                        </a:lnTo>
                        <a:lnTo>
                          <a:pt x="328" y="388"/>
                        </a:lnTo>
                        <a:lnTo>
                          <a:pt x="332" y="382"/>
                        </a:lnTo>
                        <a:lnTo>
                          <a:pt x="338" y="378"/>
                        </a:lnTo>
                        <a:lnTo>
                          <a:pt x="340" y="374"/>
                        </a:lnTo>
                        <a:lnTo>
                          <a:pt x="342" y="370"/>
                        </a:lnTo>
                        <a:lnTo>
                          <a:pt x="350" y="370"/>
                        </a:lnTo>
                        <a:lnTo>
                          <a:pt x="358" y="368"/>
                        </a:lnTo>
                        <a:lnTo>
                          <a:pt x="370" y="360"/>
                        </a:lnTo>
                        <a:lnTo>
                          <a:pt x="372" y="358"/>
                        </a:lnTo>
                        <a:lnTo>
                          <a:pt x="374" y="356"/>
                        </a:lnTo>
                        <a:lnTo>
                          <a:pt x="374" y="354"/>
                        </a:lnTo>
                        <a:lnTo>
                          <a:pt x="378" y="352"/>
                        </a:lnTo>
                        <a:lnTo>
                          <a:pt x="384" y="354"/>
                        </a:lnTo>
                        <a:lnTo>
                          <a:pt x="386" y="352"/>
                        </a:lnTo>
                        <a:lnTo>
                          <a:pt x="386" y="350"/>
                        </a:lnTo>
                        <a:lnTo>
                          <a:pt x="388" y="348"/>
                        </a:lnTo>
                        <a:lnTo>
                          <a:pt x="392" y="348"/>
                        </a:lnTo>
                        <a:lnTo>
                          <a:pt x="398" y="348"/>
                        </a:lnTo>
                        <a:lnTo>
                          <a:pt x="404" y="350"/>
                        </a:lnTo>
                        <a:lnTo>
                          <a:pt x="408" y="352"/>
                        </a:lnTo>
                        <a:lnTo>
                          <a:pt x="414" y="354"/>
                        </a:lnTo>
                        <a:lnTo>
                          <a:pt x="418" y="352"/>
                        </a:lnTo>
                        <a:lnTo>
                          <a:pt x="424" y="352"/>
                        </a:lnTo>
                        <a:lnTo>
                          <a:pt x="430" y="356"/>
                        </a:lnTo>
                        <a:lnTo>
                          <a:pt x="434" y="358"/>
                        </a:lnTo>
                        <a:lnTo>
                          <a:pt x="440" y="360"/>
                        </a:lnTo>
                        <a:lnTo>
                          <a:pt x="444" y="358"/>
                        </a:lnTo>
                        <a:lnTo>
                          <a:pt x="450" y="356"/>
                        </a:lnTo>
                        <a:lnTo>
                          <a:pt x="452" y="358"/>
                        </a:lnTo>
                        <a:lnTo>
                          <a:pt x="454" y="360"/>
                        </a:lnTo>
                        <a:lnTo>
                          <a:pt x="456" y="362"/>
                        </a:lnTo>
                        <a:lnTo>
                          <a:pt x="460" y="362"/>
                        </a:lnTo>
                        <a:lnTo>
                          <a:pt x="462" y="362"/>
                        </a:lnTo>
                        <a:lnTo>
                          <a:pt x="462" y="358"/>
                        </a:lnTo>
                        <a:lnTo>
                          <a:pt x="458" y="356"/>
                        </a:lnTo>
                        <a:lnTo>
                          <a:pt x="456" y="354"/>
                        </a:lnTo>
                        <a:lnTo>
                          <a:pt x="456" y="340"/>
                        </a:lnTo>
                        <a:lnTo>
                          <a:pt x="466" y="338"/>
                        </a:lnTo>
                        <a:lnTo>
                          <a:pt x="474" y="336"/>
                        </a:lnTo>
                        <a:lnTo>
                          <a:pt x="486" y="340"/>
                        </a:lnTo>
                        <a:lnTo>
                          <a:pt x="490" y="338"/>
                        </a:lnTo>
                        <a:lnTo>
                          <a:pt x="494" y="336"/>
                        </a:lnTo>
                        <a:lnTo>
                          <a:pt x="510" y="336"/>
                        </a:lnTo>
                        <a:lnTo>
                          <a:pt x="512" y="338"/>
                        </a:lnTo>
                        <a:lnTo>
                          <a:pt x="516" y="340"/>
                        </a:lnTo>
                        <a:lnTo>
                          <a:pt x="522" y="342"/>
                        </a:lnTo>
                        <a:lnTo>
                          <a:pt x="524" y="346"/>
                        </a:lnTo>
                        <a:lnTo>
                          <a:pt x="524" y="348"/>
                        </a:lnTo>
                        <a:lnTo>
                          <a:pt x="524" y="352"/>
                        </a:lnTo>
                        <a:lnTo>
                          <a:pt x="530" y="350"/>
                        </a:lnTo>
                        <a:lnTo>
                          <a:pt x="532" y="348"/>
                        </a:lnTo>
                        <a:lnTo>
                          <a:pt x="542" y="344"/>
                        </a:lnTo>
                        <a:lnTo>
                          <a:pt x="550" y="346"/>
                        </a:lnTo>
                        <a:lnTo>
                          <a:pt x="552" y="350"/>
                        </a:lnTo>
                        <a:lnTo>
                          <a:pt x="552" y="354"/>
                        </a:lnTo>
                        <a:lnTo>
                          <a:pt x="554" y="356"/>
                        </a:lnTo>
                        <a:lnTo>
                          <a:pt x="556" y="360"/>
                        </a:lnTo>
                        <a:lnTo>
                          <a:pt x="558" y="362"/>
                        </a:lnTo>
                        <a:lnTo>
                          <a:pt x="562" y="364"/>
                        </a:lnTo>
                        <a:lnTo>
                          <a:pt x="560" y="370"/>
                        </a:lnTo>
                        <a:lnTo>
                          <a:pt x="558" y="372"/>
                        </a:lnTo>
                        <a:lnTo>
                          <a:pt x="556" y="376"/>
                        </a:lnTo>
                        <a:lnTo>
                          <a:pt x="556" y="380"/>
                        </a:lnTo>
                        <a:lnTo>
                          <a:pt x="558" y="382"/>
                        </a:lnTo>
                        <a:lnTo>
                          <a:pt x="560" y="386"/>
                        </a:lnTo>
                        <a:lnTo>
                          <a:pt x="558" y="388"/>
                        </a:lnTo>
                        <a:lnTo>
                          <a:pt x="558" y="390"/>
                        </a:lnTo>
                        <a:lnTo>
                          <a:pt x="558" y="400"/>
                        </a:lnTo>
                        <a:lnTo>
                          <a:pt x="564" y="408"/>
                        </a:lnTo>
                        <a:lnTo>
                          <a:pt x="564" y="416"/>
                        </a:lnTo>
                        <a:lnTo>
                          <a:pt x="566" y="422"/>
                        </a:lnTo>
                        <a:lnTo>
                          <a:pt x="570" y="428"/>
                        </a:lnTo>
                        <a:lnTo>
                          <a:pt x="574" y="432"/>
                        </a:lnTo>
                        <a:lnTo>
                          <a:pt x="578" y="434"/>
                        </a:lnTo>
                        <a:lnTo>
                          <a:pt x="584" y="434"/>
                        </a:lnTo>
                        <a:lnTo>
                          <a:pt x="584" y="428"/>
                        </a:lnTo>
                        <a:lnTo>
                          <a:pt x="588" y="420"/>
                        </a:lnTo>
                        <a:lnTo>
                          <a:pt x="590" y="414"/>
                        </a:lnTo>
                        <a:lnTo>
                          <a:pt x="592" y="408"/>
                        </a:lnTo>
                        <a:lnTo>
                          <a:pt x="592" y="398"/>
                        </a:lnTo>
                        <a:lnTo>
                          <a:pt x="594" y="388"/>
                        </a:lnTo>
                        <a:lnTo>
                          <a:pt x="592" y="380"/>
                        </a:lnTo>
                        <a:lnTo>
                          <a:pt x="588" y="370"/>
                        </a:lnTo>
                        <a:lnTo>
                          <a:pt x="586" y="358"/>
                        </a:lnTo>
                        <a:lnTo>
                          <a:pt x="584" y="348"/>
                        </a:lnTo>
                        <a:lnTo>
                          <a:pt x="586" y="332"/>
                        </a:lnTo>
                        <a:lnTo>
                          <a:pt x="590" y="322"/>
                        </a:lnTo>
                        <a:lnTo>
                          <a:pt x="598" y="310"/>
                        </a:lnTo>
                        <a:lnTo>
                          <a:pt x="606" y="300"/>
                        </a:lnTo>
                        <a:lnTo>
                          <a:pt x="608" y="300"/>
                        </a:lnTo>
                        <a:lnTo>
                          <a:pt x="612" y="298"/>
                        </a:lnTo>
                        <a:lnTo>
                          <a:pt x="616" y="296"/>
                        </a:lnTo>
                        <a:lnTo>
                          <a:pt x="618" y="294"/>
                        </a:lnTo>
                        <a:lnTo>
                          <a:pt x="624" y="292"/>
                        </a:lnTo>
                        <a:lnTo>
                          <a:pt x="626" y="290"/>
                        </a:lnTo>
                        <a:lnTo>
                          <a:pt x="632" y="282"/>
                        </a:lnTo>
                        <a:lnTo>
                          <a:pt x="634" y="276"/>
                        </a:lnTo>
                        <a:lnTo>
                          <a:pt x="638" y="274"/>
                        </a:lnTo>
                        <a:lnTo>
                          <a:pt x="644" y="274"/>
                        </a:lnTo>
                        <a:lnTo>
                          <a:pt x="644" y="272"/>
                        </a:lnTo>
                        <a:lnTo>
                          <a:pt x="646" y="272"/>
                        </a:lnTo>
                        <a:lnTo>
                          <a:pt x="650" y="272"/>
                        </a:lnTo>
                        <a:lnTo>
                          <a:pt x="654" y="268"/>
                        </a:lnTo>
                        <a:lnTo>
                          <a:pt x="658" y="264"/>
                        </a:lnTo>
                        <a:lnTo>
                          <a:pt x="660" y="260"/>
                        </a:lnTo>
                        <a:lnTo>
                          <a:pt x="668" y="258"/>
                        </a:lnTo>
                        <a:lnTo>
                          <a:pt x="672" y="258"/>
                        </a:lnTo>
                        <a:lnTo>
                          <a:pt x="678" y="254"/>
                        </a:lnTo>
                        <a:lnTo>
                          <a:pt x="676" y="250"/>
                        </a:lnTo>
                        <a:lnTo>
                          <a:pt x="678" y="246"/>
                        </a:lnTo>
                        <a:lnTo>
                          <a:pt x="688" y="244"/>
                        </a:lnTo>
                        <a:lnTo>
                          <a:pt x="690" y="242"/>
                        </a:lnTo>
                        <a:lnTo>
                          <a:pt x="692" y="240"/>
                        </a:lnTo>
                        <a:lnTo>
                          <a:pt x="696" y="238"/>
                        </a:lnTo>
                        <a:lnTo>
                          <a:pt x="698" y="234"/>
                        </a:lnTo>
                        <a:lnTo>
                          <a:pt x="696" y="230"/>
                        </a:lnTo>
                        <a:lnTo>
                          <a:pt x="696" y="226"/>
                        </a:lnTo>
                        <a:lnTo>
                          <a:pt x="694" y="222"/>
                        </a:lnTo>
                        <a:lnTo>
                          <a:pt x="692" y="218"/>
                        </a:lnTo>
                        <a:lnTo>
                          <a:pt x="690" y="216"/>
                        </a:lnTo>
                        <a:lnTo>
                          <a:pt x="688" y="214"/>
                        </a:lnTo>
                        <a:lnTo>
                          <a:pt x="694" y="214"/>
                        </a:lnTo>
                        <a:lnTo>
                          <a:pt x="692" y="214"/>
                        </a:lnTo>
                        <a:lnTo>
                          <a:pt x="692" y="212"/>
                        </a:lnTo>
                        <a:lnTo>
                          <a:pt x="694" y="208"/>
                        </a:lnTo>
                        <a:lnTo>
                          <a:pt x="700" y="210"/>
                        </a:lnTo>
                        <a:lnTo>
                          <a:pt x="704" y="208"/>
                        </a:lnTo>
                        <a:lnTo>
                          <a:pt x="706" y="206"/>
                        </a:lnTo>
                        <a:lnTo>
                          <a:pt x="706" y="198"/>
                        </a:lnTo>
                        <a:lnTo>
                          <a:pt x="702" y="190"/>
                        </a:lnTo>
                        <a:lnTo>
                          <a:pt x="702" y="188"/>
                        </a:lnTo>
                        <a:lnTo>
                          <a:pt x="706" y="192"/>
                        </a:lnTo>
                        <a:lnTo>
                          <a:pt x="708" y="196"/>
                        </a:lnTo>
                        <a:lnTo>
                          <a:pt x="714" y="196"/>
                        </a:lnTo>
                        <a:lnTo>
                          <a:pt x="716" y="194"/>
                        </a:lnTo>
                        <a:lnTo>
                          <a:pt x="718" y="188"/>
                        </a:lnTo>
                        <a:lnTo>
                          <a:pt x="718" y="168"/>
                        </a:lnTo>
                        <a:lnTo>
                          <a:pt x="718" y="172"/>
                        </a:lnTo>
                        <a:lnTo>
                          <a:pt x="718" y="174"/>
                        </a:lnTo>
                        <a:lnTo>
                          <a:pt x="720" y="174"/>
                        </a:lnTo>
                        <a:lnTo>
                          <a:pt x="720" y="178"/>
                        </a:lnTo>
                        <a:lnTo>
                          <a:pt x="722" y="182"/>
                        </a:lnTo>
                        <a:lnTo>
                          <a:pt x="726" y="176"/>
                        </a:lnTo>
                        <a:lnTo>
                          <a:pt x="732" y="172"/>
                        </a:lnTo>
                        <a:lnTo>
                          <a:pt x="734" y="172"/>
                        </a:lnTo>
                        <a:lnTo>
                          <a:pt x="740" y="164"/>
                        </a:lnTo>
                        <a:lnTo>
                          <a:pt x="744" y="158"/>
                        </a:lnTo>
                        <a:lnTo>
                          <a:pt x="742" y="150"/>
                        </a:lnTo>
                        <a:lnTo>
                          <a:pt x="744" y="148"/>
                        </a:lnTo>
                        <a:lnTo>
                          <a:pt x="746" y="146"/>
                        </a:lnTo>
                        <a:lnTo>
                          <a:pt x="756" y="146"/>
                        </a:lnTo>
                        <a:lnTo>
                          <a:pt x="766" y="146"/>
                        </a:lnTo>
                        <a:lnTo>
                          <a:pt x="770" y="142"/>
                        </a:lnTo>
                        <a:lnTo>
                          <a:pt x="752" y="142"/>
                        </a:lnTo>
                        <a:lnTo>
                          <a:pt x="760" y="140"/>
                        </a:lnTo>
                        <a:lnTo>
                          <a:pt x="770" y="140"/>
                        </a:lnTo>
                        <a:lnTo>
                          <a:pt x="776" y="138"/>
                        </a:lnTo>
                        <a:lnTo>
                          <a:pt x="786" y="134"/>
                        </a:lnTo>
                        <a:lnTo>
                          <a:pt x="790" y="132"/>
                        </a:lnTo>
                        <a:lnTo>
                          <a:pt x="792" y="130"/>
                        </a:lnTo>
                        <a:lnTo>
                          <a:pt x="802" y="132"/>
                        </a:lnTo>
                        <a:lnTo>
                          <a:pt x="808" y="130"/>
                        </a:lnTo>
                        <a:lnTo>
                          <a:pt x="812" y="128"/>
                        </a:lnTo>
                        <a:lnTo>
                          <a:pt x="810" y="124"/>
                        </a:lnTo>
                        <a:lnTo>
                          <a:pt x="808" y="126"/>
                        </a:lnTo>
                        <a:lnTo>
                          <a:pt x="806" y="128"/>
                        </a:lnTo>
                        <a:lnTo>
                          <a:pt x="800" y="128"/>
                        </a:lnTo>
                        <a:lnTo>
                          <a:pt x="802" y="126"/>
                        </a:lnTo>
                        <a:lnTo>
                          <a:pt x="802" y="122"/>
                        </a:lnTo>
                        <a:lnTo>
                          <a:pt x="800" y="118"/>
                        </a:lnTo>
                        <a:lnTo>
                          <a:pt x="802" y="112"/>
                        </a:lnTo>
                        <a:lnTo>
                          <a:pt x="804" y="108"/>
                        </a:lnTo>
                        <a:lnTo>
                          <a:pt x="806" y="104"/>
                        </a:lnTo>
                        <a:lnTo>
                          <a:pt x="808" y="98"/>
                        </a:lnTo>
                        <a:lnTo>
                          <a:pt x="814" y="94"/>
                        </a:lnTo>
                        <a:lnTo>
                          <a:pt x="822" y="90"/>
                        </a:lnTo>
                        <a:lnTo>
                          <a:pt x="838" y="84"/>
                        </a:lnTo>
                        <a:lnTo>
                          <a:pt x="854" y="80"/>
                        </a:lnTo>
                        <a:lnTo>
                          <a:pt x="870" y="74"/>
                        </a:lnTo>
                        <a:lnTo>
                          <a:pt x="864" y="54"/>
                        </a:lnTo>
                        <a:lnTo>
                          <a:pt x="864" y="50"/>
                        </a:lnTo>
                        <a:lnTo>
                          <a:pt x="866" y="46"/>
                        </a:lnTo>
                        <a:lnTo>
                          <a:pt x="872" y="38"/>
                        </a:lnTo>
                        <a:lnTo>
                          <a:pt x="852" y="32"/>
                        </a:lnTo>
                        <a:lnTo>
                          <a:pt x="846" y="34"/>
                        </a:lnTo>
                        <a:lnTo>
                          <a:pt x="840" y="38"/>
                        </a:lnTo>
                        <a:lnTo>
                          <a:pt x="830" y="52"/>
                        </a:lnTo>
                        <a:lnTo>
                          <a:pt x="824" y="58"/>
                        </a:lnTo>
                        <a:lnTo>
                          <a:pt x="820" y="66"/>
                        </a:lnTo>
                        <a:lnTo>
                          <a:pt x="814" y="70"/>
                        </a:lnTo>
                        <a:lnTo>
                          <a:pt x="804" y="72"/>
                        </a:lnTo>
                        <a:lnTo>
                          <a:pt x="798" y="74"/>
                        </a:lnTo>
                        <a:lnTo>
                          <a:pt x="766" y="74"/>
                        </a:lnTo>
                        <a:lnTo>
                          <a:pt x="758" y="78"/>
                        </a:lnTo>
                        <a:lnTo>
                          <a:pt x="750" y="80"/>
                        </a:lnTo>
                        <a:lnTo>
                          <a:pt x="738" y="90"/>
                        </a:lnTo>
                        <a:lnTo>
                          <a:pt x="724" y="100"/>
                        </a:lnTo>
                        <a:lnTo>
                          <a:pt x="718" y="102"/>
                        </a:lnTo>
                        <a:lnTo>
                          <a:pt x="712" y="104"/>
                        </a:lnTo>
                        <a:lnTo>
                          <a:pt x="706" y="102"/>
                        </a:lnTo>
                        <a:lnTo>
                          <a:pt x="700" y="100"/>
                        </a:lnTo>
                        <a:lnTo>
                          <a:pt x="694" y="100"/>
                        </a:lnTo>
                        <a:lnTo>
                          <a:pt x="692" y="102"/>
                        </a:lnTo>
                        <a:lnTo>
                          <a:pt x="688" y="106"/>
                        </a:lnTo>
                        <a:lnTo>
                          <a:pt x="686" y="110"/>
                        </a:lnTo>
                        <a:lnTo>
                          <a:pt x="684" y="116"/>
                        </a:lnTo>
                        <a:lnTo>
                          <a:pt x="672" y="122"/>
                        </a:lnTo>
                        <a:lnTo>
                          <a:pt x="658" y="128"/>
                        </a:lnTo>
                        <a:lnTo>
                          <a:pt x="642" y="134"/>
                        </a:lnTo>
                        <a:lnTo>
                          <a:pt x="632" y="136"/>
                        </a:lnTo>
                        <a:lnTo>
                          <a:pt x="622" y="134"/>
                        </a:lnTo>
                        <a:lnTo>
                          <a:pt x="618" y="134"/>
                        </a:lnTo>
                        <a:lnTo>
                          <a:pt x="618" y="132"/>
                        </a:lnTo>
                        <a:lnTo>
                          <a:pt x="618" y="126"/>
                        </a:lnTo>
                        <a:lnTo>
                          <a:pt x="622" y="122"/>
                        </a:lnTo>
                        <a:lnTo>
                          <a:pt x="630" y="118"/>
                        </a:lnTo>
                        <a:lnTo>
                          <a:pt x="636" y="112"/>
                        </a:lnTo>
                        <a:lnTo>
                          <a:pt x="640" y="108"/>
                        </a:lnTo>
                        <a:lnTo>
                          <a:pt x="640" y="106"/>
                        </a:lnTo>
                        <a:lnTo>
                          <a:pt x="638" y="104"/>
                        </a:lnTo>
                        <a:lnTo>
                          <a:pt x="636" y="102"/>
                        </a:lnTo>
                        <a:lnTo>
                          <a:pt x="638" y="96"/>
                        </a:lnTo>
                        <a:lnTo>
                          <a:pt x="636" y="94"/>
                        </a:lnTo>
                        <a:lnTo>
                          <a:pt x="634" y="88"/>
                        </a:lnTo>
                        <a:lnTo>
                          <a:pt x="632" y="92"/>
                        </a:lnTo>
                        <a:lnTo>
                          <a:pt x="630" y="96"/>
                        </a:lnTo>
                        <a:lnTo>
                          <a:pt x="622" y="96"/>
                        </a:lnTo>
                        <a:lnTo>
                          <a:pt x="626" y="90"/>
                        </a:lnTo>
                        <a:lnTo>
                          <a:pt x="632" y="86"/>
                        </a:lnTo>
                        <a:lnTo>
                          <a:pt x="634" y="80"/>
                        </a:lnTo>
                        <a:lnTo>
                          <a:pt x="636" y="72"/>
                        </a:lnTo>
                        <a:lnTo>
                          <a:pt x="636" y="68"/>
                        </a:lnTo>
                        <a:lnTo>
                          <a:pt x="632" y="66"/>
                        </a:lnTo>
                        <a:lnTo>
                          <a:pt x="630" y="64"/>
                        </a:lnTo>
                        <a:lnTo>
                          <a:pt x="622" y="64"/>
                        </a:lnTo>
                        <a:lnTo>
                          <a:pt x="618" y="64"/>
                        </a:lnTo>
                        <a:lnTo>
                          <a:pt x="610" y="72"/>
                        </a:lnTo>
                        <a:lnTo>
                          <a:pt x="602" y="78"/>
                        </a:lnTo>
                        <a:lnTo>
                          <a:pt x="592" y="82"/>
                        </a:lnTo>
                        <a:lnTo>
                          <a:pt x="584" y="92"/>
                        </a:lnTo>
                        <a:lnTo>
                          <a:pt x="582" y="96"/>
                        </a:lnTo>
                        <a:lnTo>
                          <a:pt x="580" y="104"/>
                        </a:lnTo>
                        <a:lnTo>
                          <a:pt x="578" y="116"/>
                        </a:lnTo>
                        <a:lnTo>
                          <a:pt x="576" y="122"/>
                        </a:lnTo>
                        <a:lnTo>
                          <a:pt x="572" y="128"/>
                        </a:lnTo>
                        <a:lnTo>
                          <a:pt x="566" y="132"/>
                        </a:lnTo>
                        <a:lnTo>
                          <a:pt x="558" y="134"/>
                        </a:lnTo>
                        <a:lnTo>
                          <a:pt x="554" y="132"/>
                        </a:lnTo>
                        <a:lnTo>
                          <a:pt x="552" y="130"/>
                        </a:lnTo>
                        <a:lnTo>
                          <a:pt x="550" y="128"/>
                        </a:lnTo>
                        <a:lnTo>
                          <a:pt x="552" y="122"/>
                        </a:lnTo>
                        <a:lnTo>
                          <a:pt x="554" y="114"/>
                        </a:lnTo>
                        <a:lnTo>
                          <a:pt x="560" y="102"/>
                        </a:lnTo>
                        <a:lnTo>
                          <a:pt x="568" y="90"/>
                        </a:lnTo>
                        <a:lnTo>
                          <a:pt x="576" y="80"/>
                        </a:lnTo>
                        <a:lnTo>
                          <a:pt x="576" y="78"/>
                        </a:lnTo>
                        <a:lnTo>
                          <a:pt x="578" y="74"/>
                        </a:lnTo>
                        <a:lnTo>
                          <a:pt x="584" y="66"/>
                        </a:lnTo>
                        <a:lnTo>
                          <a:pt x="594" y="60"/>
                        </a:lnTo>
                        <a:lnTo>
                          <a:pt x="602" y="58"/>
                        </a:lnTo>
                        <a:lnTo>
                          <a:pt x="620" y="58"/>
                        </a:lnTo>
                        <a:lnTo>
                          <a:pt x="624" y="56"/>
                        </a:lnTo>
                        <a:lnTo>
                          <a:pt x="628" y="56"/>
                        </a:lnTo>
                        <a:lnTo>
                          <a:pt x="634" y="52"/>
                        </a:lnTo>
                        <a:lnTo>
                          <a:pt x="626" y="50"/>
                        </a:lnTo>
                        <a:lnTo>
                          <a:pt x="618" y="50"/>
                        </a:lnTo>
                        <a:lnTo>
                          <a:pt x="612" y="50"/>
                        </a:lnTo>
                        <a:lnTo>
                          <a:pt x="606" y="48"/>
                        </a:lnTo>
                        <a:lnTo>
                          <a:pt x="596" y="46"/>
                        </a:lnTo>
                        <a:lnTo>
                          <a:pt x="592" y="44"/>
                        </a:lnTo>
                        <a:lnTo>
                          <a:pt x="590" y="40"/>
                        </a:lnTo>
                        <a:lnTo>
                          <a:pt x="590" y="36"/>
                        </a:lnTo>
                        <a:lnTo>
                          <a:pt x="584" y="36"/>
                        </a:lnTo>
                        <a:lnTo>
                          <a:pt x="582" y="36"/>
                        </a:lnTo>
                        <a:lnTo>
                          <a:pt x="580" y="34"/>
                        </a:lnTo>
                        <a:lnTo>
                          <a:pt x="586" y="30"/>
                        </a:lnTo>
                        <a:lnTo>
                          <a:pt x="564" y="38"/>
                        </a:lnTo>
                        <a:lnTo>
                          <a:pt x="550" y="40"/>
                        </a:lnTo>
                        <a:lnTo>
                          <a:pt x="540" y="42"/>
                        </a:lnTo>
                        <a:lnTo>
                          <a:pt x="536" y="42"/>
                        </a:lnTo>
                        <a:lnTo>
                          <a:pt x="532" y="42"/>
                        </a:lnTo>
                        <a:lnTo>
                          <a:pt x="528" y="40"/>
                        </a:lnTo>
                        <a:lnTo>
                          <a:pt x="536" y="34"/>
                        </a:lnTo>
                        <a:lnTo>
                          <a:pt x="544" y="30"/>
                        </a:lnTo>
                        <a:lnTo>
                          <a:pt x="552" y="26"/>
                        </a:lnTo>
                        <a:lnTo>
                          <a:pt x="562" y="22"/>
                        </a:lnTo>
                        <a:lnTo>
                          <a:pt x="550" y="20"/>
                        </a:lnTo>
                        <a:lnTo>
                          <a:pt x="540" y="16"/>
                        </a:lnTo>
                        <a:lnTo>
                          <a:pt x="540" y="18"/>
                        </a:lnTo>
                        <a:lnTo>
                          <a:pt x="534" y="16"/>
                        </a:lnTo>
                        <a:lnTo>
                          <a:pt x="528" y="14"/>
                        </a:lnTo>
                        <a:lnTo>
                          <a:pt x="522" y="14"/>
                        </a:lnTo>
                        <a:lnTo>
                          <a:pt x="516" y="12"/>
                        </a:lnTo>
                        <a:lnTo>
                          <a:pt x="510" y="10"/>
                        </a:lnTo>
                        <a:lnTo>
                          <a:pt x="506" y="6"/>
                        </a:lnTo>
                        <a:lnTo>
                          <a:pt x="506" y="0"/>
                        </a:lnTo>
                        <a:lnTo>
                          <a:pt x="112" y="0"/>
                        </a:lnTo>
                        <a:lnTo>
                          <a:pt x="110" y="6"/>
                        </a:lnTo>
                        <a:lnTo>
                          <a:pt x="106" y="14"/>
                        </a:lnTo>
                        <a:lnTo>
                          <a:pt x="104" y="22"/>
                        </a:lnTo>
                        <a:lnTo>
                          <a:pt x="100" y="24"/>
                        </a:lnTo>
                        <a:lnTo>
                          <a:pt x="96" y="26"/>
                        </a:lnTo>
                        <a:lnTo>
                          <a:pt x="94" y="22"/>
                        </a:lnTo>
                        <a:lnTo>
                          <a:pt x="92" y="20"/>
                        </a:lnTo>
                        <a:lnTo>
                          <a:pt x="82" y="16"/>
                        </a:lnTo>
                        <a:lnTo>
                          <a:pt x="78" y="26"/>
                        </a:lnTo>
                        <a:lnTo>
                          <a:pt x="64" y="52"/>
                        </a:lnTo>
                        <a:lnTo>
                          <a:pt x="48" y="80"/>
                        </a:lnTo>
                        <a:lnTo>
                          <a:pt x="40" y="90"/>
                        </a:lnTo>
                        <a:lnTo>
                          <a:pt x="32" y="98"/>
                        </a:lnTo>
                        <a:lnTo>
                          <a:pt x="26" y="106"/>
                        </a:lnTo>
                        <a:lnTo>
                          <a:pt x="20" y="114"/>
                        </a:lnTo>
                        <a:lnTo>
                          <a:pt x="14" y="126"/>
                        </a:lnTo>
                        <a:lnTo>
                          <a:pt x="12" y="136"/>
                        </a:lnTo>
                        <a:lnTo>
                          <a:pt x="8" y="146"/>
                        </a:lnTo>
                        <a:lnTo>
                          <a:pt x="2" y="158"/>
                        </a:lnTo>
                        <a:lnTo>
                          <a:pt x="2" y="162"/>
                        </a:lnTo>
                        <a:lnTo>
                          <a:pt x="2" y="166"/>
                        </a:lnTo>
                        <a:lnTo>
                          <a:pt x="2" y="170"/>
                        </a:lnTo>
                        <a:lnTo>
                          <a:pt x="0" y="172"/>
                        </a:lnTo>
                        <a:lnTo>
                          <a:pt x="0" y="174"/>
                        </a:lnTo>
                        <a:lnTo>
                          <a:pt x="0" y="178"/>
                        </a:lnTo>
                        <a:lnTo>
                          <a:pt x="2" y="190"/>
                        </a:lnTo>
                        <a:lnTo>
                          <a:pt x="4" y="198"/>
                        </a:lnTo>
                        <a:lnTo>
                          <a:pt x="6" y="196"/>
                        </a:lnTo>
                        <a:lnTo>
                          <a:pt x="10" y="194"/>
                        </a:lnTo>
                        <a:lnTo>
                          <a:pt x="18" y="196"/>
                        </a:lnTo>
                        <a:lnTo>
                          <a:pt x="10" y="196"/>
                        </a:lnTo>
                        <a:lnTo>
                          <a:pt x="8" y="198"/>
                        </a:lnTo>
                        <a:lnTo>
                          <a:pt x="6" y="200"/>
                        </a:lnTo>
                        <a:lnTo>
                          <a:pt x="8" y="204"/>
                        </a:lnTo>
                        <a:lnTo>
                          <a:pt x="4" y="202"/>
                        </a:lnTo>
                        <a:lnTo>
                          <a:pt x="2" y="206"/>
                        </a:lnTo>
                        <a:lnTo>
                          <a:pt x="4" y="214"/>
                        </a:lnTo>
                        <a:lnTo>
                          <a:pt x="4" y="216"/>
                        </a:lnTo>
                        <a:lnTo>
                          <a:pt x="6" y="216"/>
                        </a:lnTo>
                        <a:lnTo>
                          <a:pt x="6" y="220"/>
                        </a:lnTo>
                        <a:lnTo>
                          <a:pt x="6" y="222"/>
                        </a:lnTo>
                        <a:lnTo>
                          <a:pt x="4" y="2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0" name="ïṣľïḋè"/>
                  <p:cNvSpPr/>
                  <p:nvPr/>
                </p:nvSpPr>
                <p:spPr bwMode="auto">
                  <a:xfrm>
                    <a:off x="484774" y="1746470"/>
                    <a:ext cx="1001236" cy="463750"/>
                  </a:xfrm>
                  <a:custGeom>
                    <a:avLst/>
                    <a:gdLst>
                      <a:gd name="T0" fmla="*/ 2147483647 w 574"/>
                      <a:gd name="T1" fmla="*/ 2147483647 h 278"/>
                      <a:gd name="T2" fmla="*/ 2147483647 w 574"/>
                      <a:gd name="T3" fmla="*/ 2147483647 h 278"/>
                      <a:gd name="T4" fmla="*/ 2147483647 w 574"/>
                      <a:gd name="T5" fmla="*/ 2147483647 h 278"/>
                      <a:gd name="T6" fmla="*/ 2147483647 w 574"/>
                      <a:gd name="T7" fmla="*/ 2147483647 h 278"/>
                      <a:gd name="T8" fmla="*/ 2147483647 w 574"/>
                      <a:gd name="T9" fmla="*/ 2147483647 h 278"/>
                      <a:gd name="T10" fmla="*/ 2147483647 w 574"/>
                      <a:gd name="T11" fmla="*/ 2147483647 h 278"/>
                      <a:gd name="T12" fmla="*/ 2147483647 w 574"/>
                      <a:gd name="T13" fmla="*/ 2147483647 h 278"/>
                      <a:gd name="T14" fmla="*/ 2147483647 w 574"/>
                      <a:gd name="T15" fmla="*/ 2147483647 h 278"/>
                      <a:gd name="T16" fmla="*/ 2147483647 w 574"/>
                      <a:gd name="T17" fmla="*/ 2147483647 h 278"/>
                      <a:gd name="T18" fmla="*/ 2147483647 w 574"/>
                      <a:gd name="T19" fmla="*/ 2147483647 h 278"/>
                      <a:gd name="T20" fmla="*/ 2147483647 w 574"/>
                      <a:gd name="T21" fmla="*/ 2147483647 h 278"/>
                      <a:gd name="T22" fmla="*/ 2147483647 w 574"/>
                      <a:gd name="T23" fmla="*/ 2147483647 h 278"/>
                      <a:gd name="T24" fmla="*/ 2147483647 w 574"/>
                      <a:gd name="T25" fmla="*/ 2147483647 h 278"/>
                      <a:gd name="T26" fmla="*/ 2147483647 w 574"/>
                      <a:gd name="T27" fmla="*/ 2147483647 h 278"/>
                      <a:gd name="T28" fmla="*/ 2147483647 w 574"/>
                      <a:gd name="T29" fmla="*/ 2147483647 h 278"/>
                      <a:gd name="T30" fmla="*/ 2147483647 w 574"/>
                      <a:gd name="T31" fmla="*/ 2147483647 h 278"/>
                      <a:gd name="T32" fmla="*/ 2147483647 w 574"/>
                      <a:gd name="T33" fmla="*/ 2147483647 h 278"/>
                      <a:gd name="T34" fmla="*/ 2147483647 w 574"/>
                      <a:gd name="T35" fmla="*/ 2147483647 h 278"/>
                      <a:gd name="T36" fmla="*/ 2147483647 w 574"/>
                      <a:gd name="T37" fmla="*/ 2147483647 h 278"/>
                      <a:gd name="T38" fmla="*/ 2147483647 w 574"/>
                      <a:gd name="T39" fmla="*/ 2147483647 h 278"/>
                      <a:gd name="T40" fmla="*/ 2147483647 w 574"/>
                      <a:gd name="T41" fmla="*/ 2147483647 h 278"/>
                      <a:gd name="T42" fmla="*/ 2147483647 w 574"/>
                      <a:gd name="T43" fmla="*/ 2147483647 h 278"/>
                      <a:gd name="T44" fmla="*/ 2147483647 w 574"/>
                      <a:gd name="T45" fmla="*/ 2147483647 h 278"/>
                      <a:gd name="T46" fmla="*/ 2147483647 w 574"/>
                      <a:gd name="T47" fmla="*/ 2147483647 h 278"/>
                      <a:gd name="T48" fmla="*/ 2147483647 w 574"/>
                      <a:gd name="T49" fmla="*/ 2147483647 h 278"/>
                      <a:gd name="T50" fmla="*/ 2147483647 w 574"/>
                      <a:gd name="T51" fmla="*/ 2147483647 h 278"/>
                      <a:gd name="T52" fmla="*/ 2147483647 w 574"/>
                      <a:gd name="T53" fmla="*/ 2147483647 h 278"/>
                      <a:gd name="T54" fmla="*/ 2147483647 w 574"/>
                      <a:gd name="T55" fmla="*/ 2147483647 h 278"/>
                      <a:gd name="T56" fmla="*/ 2147483647 w 574"/>
                      <a:gd name="T57" fmla="*/ 2147483647 h 278"/>
                      <a:gd name="T58" fmla="*/ 2147483647 w 574"/>
                      <a:gd name="T59" fmla="*/ 2147483647 h 278"/>
                      <a:gd name="T60" fmla="*/ 2147483647 w 574"/>
                      <a:gd name="T61" fmla="*/ 2147483647 h 278"/>
                      <a:gd name="T62" fmla="*/ 2147483647 w 574"/>
                      <a:gd name="T63" fmla="*/ 2147483647 h 278"/>
                      <a:gd name="T64" fmla="*/ 2147483647 w 574"/>
                      <a:gd name="T65" fmla="*/ 2147483647 h 278"/>
                      <a:gd name="T66" fmla="*/ 2147483647 w 574"/>
                      <a:gd name="T67" fmla="*/ 2147483647 h 278"/>
                      <a:gd name="T68" fmla="*/ 2147483647 w 574"/>
                      <a:gd name="T69" fmla="*/ 2147483647 h 278"/>
                      <a:gd name="T70" fmla="*/ 2147483647 w 574"/>
                      <a:gd name="T71" fmla="*/ 2147483647 h 278"/>
                      <a:gd name="T72" fmla="*/ 2147483647 w 574"/>
                      <a:gd name="T73" fmla="*/ 2147483647 h 278"/>
                      <a:gd name="T74" fmla="*/ 2147483647 w 574"/>
                      <a:gd name="T75" fmla="*/ 2147483647 h 278"/>
                      <a:gd name="T76" fmla="*/ 2147483647 w 574"/>
                      <a:gd name="T77" fmla="*/ 2147483647 h 278"/>
                      <a:gd name="T78" fmla="*/ 2147483647 w 574"/>
                      <a:gd name="T79" fmla="*/ 2147483647 h 278"/>
                      <a:gd name="T80" fmla="*/ 2147483647 w 574"/>
                      <a:gd name="T81" fmla="*/ 2147483647 h 278"/>
                      <a:gd name="T82" fmla="*/ 2147483647 w 574"/>
                      <a:gd name="T83" fmla="*/ 2147483647 h 278"/>
                      <a:gd name="T84" fmla="*/ 2147483647 w 574"/>
                      <a:gd name="T85" fmla="*/ 2147483647 h 278"/>
                      <a:gd name="T86" fmla="*/ 2147483647 w 574"/>
                      <a:gd name="T87" fmla="*/ 2147483647 h 278"/>
                      <a:gd name="T88" fmla="*/ 2147483647 w 574"/>
                      <a:gd name="T89" fmla="*/ 2147483647 h 278"/>
                      <a:gd name="T90" fmla="*/ 2147483647 w 574"/>
                      <a:gd name="T91" fmla="*/ 2147483647 h 278"/>
                      <a:gd name="T92" fmla="*/ 2147483647 w 574"/>
                      <a:gd name="T93" fmla="*/ 2147483647 h 278"/>
                      <a:gd name="T94" fmla="*/ 2147483647 w 574"/>
                      <a:gd name="T95" fmla="*/ 2147483647 h 278"/>
                      <a:gd name="T96" fmla="*/ 2147483647 w 574"/>
                      <a:gd name="T97" fmla="*/ 2147483647 h 278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574"/>
                      <a:gd name="T148" fmla="*/ 0 h 278"/>
                      <a:gd name="T149" fmla="*/ 574 w 574"/>
                      <a:gd name="T150" fmla="*/ 278 h 278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574" h="278">
                        <a:moveTo>
                          <a:pt x="400" y="178"/>
                        </a:moveTo>
                        <a:lnTo>
                          <a:pt x="388" y="182"/>
                        </a:lnTo>
                        <a:lnTo>
                          <a:pt x="376" y="184"/>
                        </a:lnTo>
                        <a:lnTo>
                          <a:pt x="366" y="182"/>
                        </a:lnTo>
                        <a:lnTo>
                          <a:pt x="356" y="180"/>
                        </a:lnTo>
                        <a:lnTo>
                          <a:pt x="350" y="176"/>
                        </a:lnTo>
                        <a:lnTo>
                          <a:pt x="348" y="172"/>
                        </a:lnTo>
                        <a:lnTo>
                          <a:pt x="346" y="168"/>
                        </a:lnTo>
                        <a:lnTo>
                          <a:pt x="338" y="168"/>
                        </a:lnTo>
                        <a:lnTo>
                          <a:pt x="324" y="178"/>
                        </a:lnTo>
                        <a:lnTo>
                          <a:pt x="318" y="182"/>
                        </a:lnTo>
                        <a:lnTo>
                          <a:pt x="308" y="184"/>
                        </a:lnTo>
                        <a:lnTo>
                          <a:pt x="300" y="184"/>
                        </a:lnTo>
                        <a:lnTo>
                          <a:pt x="290" y="188"/>
                        </a:lnTo>
                        <a:lnTo>
                          <a:pt x="282" y="192"/>
                        </a:lnTo>
                        <a:lnTo>
                          <a:pt x="272" y="200"/>
                        </a:lnTo>
                        <a:lnTo>
                          <a:pt x="258" y="200"/>
                        </a:lnTo>
                        <a:lnTo>
                          <a:pt x="262" y="194"/>
                        </a:lnTo>
                        <a:lnTo>
                          <a:pt x="266" y="190"/>
                        </a:lnTo>
                        <a:lnTo>
                          <a:pt x="276" y="182"/>
                        </a:lnTo>
                        <a:lnTo>
                          <a:pt x="286" y="178"/>
                        </a:lnTo>
                        <a:lnTo>
                          <a:pt x="298" y="170"/>
                        </a:lnTo>
                        <a:lnTo>
                          <a:pt x="290" y="170"/>
                        </a:lnTo>
                        <a:lnTo>
                          <a:pt x="282" y="174"/>
                        </a:lnTo>
                        <a:lnTo>
                          <a:pt x="268" y="180"/>
                        </a:lnTo>
                        <a:lnTo>
                          <a:pt x="252" y="190"/>
                        </a:lnTo>
                        <a:lnTo>
                          <a:pt x="246" y="192"/>
                        </a:lnTo>
                        <a:lnTo>
                          <a:pt x="240" y="194"/>
                        </a:lnTo>
                        <a:lnTo>
                          <a:pt x="234" y="196"/>
                        </a:lnTo>
                        <a:lnTo>
                          <a:pt x="230" y="202"/>
                        </a:lnTo>
                        <a:lnTo>
                          <a:pt x="224" y="206"/>
                        </a:lnTo>
                        <a:lnTo>
                          <a:pt x="218" y="210"/>
                        </a:lnTo>
                        <a:lnTo>
                          <a:pt x="206" y="214"/>
                        </a:lnTo>
                        <a:lnTo>
                          <a:pt x="194" y="218"/>
                        </a:lnTo>
                        <a:lnTo>
                          <a:pt x="184" y="220"/>
                        </a:lnTo>
                        <a:lnTo>
                          <a:pt x="172" y="224"/>
                        </a:lnTo>
                        <a:lnTo>
                          <a:pt x="164" y="230"/>
                        </a:lnTo>
                        <a:lnTo>
                          <a:pt x="160" y="234"/>
                        </a:lnTo>
                        <a:lnTo>
                          <a:pt x="154" y="234"/>
                        </a:lnTo>
                        <a:lnTo>
                          <a:pt x="132" y="240"/>
                        </a:lnTo>
                        <a:lnTo>
                          <a:pt x="110" y="248"/>
                        </a:lnTo>
                        <a:lnTo>
                          <a:pt x="86" y="258"/>
                        </a:lnTo>
                        <a:lnTo>
                          <a:pt x="64" y="266"/>
                        </a:lnTo>
                        <a:lnTo>
                          <a:pt x="64" y="264"/>
                        </a:lnTo>
                        <a:lnTo>
                          <a:pt x="62" y="262"/>
                        </a:lnTo>
                        <a:lnTo>
                          <a:pt x="60" y="262"/>
                        </a:lnTo>
                        <a:lnTo>
                          <a:pt x="54" y="262"/>
                        </a:lnTo>
                        <a:lnTo>
                          <a:pt x="48" y="264"/>
                        </a:lnTo>
                        <a:lnTo>
                          <a:pt x="34" y="270"/>
                        </a:lnTo>
                        <a:lnTo>
                          <a:pt x="22" y="276"/>
                        </a:lnTo>
                        <a:lnTo>
                          <a:pt x="14" y="278"/>
                        </a:lnTo>
                        <a:lnTo>
                          <a:pt x="8" y="278"/>
                        </a:lnTo>
                        <a:lnTo>
                          <a:pt x="0" y="278"/>
                        </a:lnTo>
                        <a:lnTo>
                          <a:pt x="14" y="270"/>
                        </a:lnTo>
                        <a:lnTo>
                          <a:pt x="36" y="262"/>
                        </a:lnTo>
                        <a:lnTo>
                          <a:pt x="58" y="258"/>
                        </a:lnTo>
                        <a:lnTo>
                          <a:pt x="76" y="256"/>
                        </a:lnTo>
                        <a:lnTo>
                          <a:pt x="82" y="256"/>
                        </a:lnTo>
                        <a:lnTo>
                          <a:pt x="84" y="254"/>
                        </a:lnTo>
                        <a:lnTo>
                          <a:pt x="90" y="248"/>
                        </a:lnTo>
                        <a:lnTo>
                          <a:pt x="96" y="244"/>
                        </a:lnTo>
                        <a:lnTo>
                          <a:pt x="102" y="242"/>
                        </a:lnTo>
                        <a:lnTo>
                          <a:pt x="120" y="236"/>
                        </a:lnTo>
                        <a:lnTo>
                          <a:pt x="136" y="232"/>
                        </a:lnTo>
                        <a:lnTo>
                          <a:pt x="166" y="210"/>
                        </a:lnTo>
                        <a:lnTo>
                          <a:pt x="164" y="206"/>
                        </a:lnTo>
                        <a:lnTo>
                          <a:pt x="162" y="204"/>
                        </a:lnTo>
                        <a:lnTo>
                          <a:pt x="154" y="210"/>
                        </a:lnTo>
                        <a:lnTo>
                          <a:pt x="146" y="210"/>
                        </a:lnTo>
                        <a:lnTo>
                          <a:pt x="146" y="204"/>
                        </a:lnTo>
                        <a:lnTo>
                          <a:pt x="144" y="202"/>
                        </a:lnTo>
                        <a:lnTo>
                          <a:pt x="140" y="202"/>
                        </a:lnTo>
                        <a:lnTo>
                          <a:pt x="136" y="202"/>
                        </a:lnTo>
                        <a:lnTo>
                          <a:pt x="132" y="204"/>
                        </a:lnTo>
                        <a:lnTo>
                          <a:pt x="124" y="208"/>
                        </a:lnTo>
                        <a:lnTo>
                          <a:pt x="112" y="208"/>
                        </a:lnTo>
                        <a:lnTo>
                          <a:pt x="118" y="204"/>
                        </a:lnTo>
                        <a:lnTo>
                          <a:pt x="126" y="198"/>
                        </a:lnTo>
                        <a:lnTo>
                          <a:pt x="132" y="192"/>
                        </a:lnTo>
                        <a:lnTo>
                          <a:pt x="136" y="186"/>
                        </a:lnTo>
                        <a:lnTo>
                          <a:pt x="132" y="186"/>
                        </a:lnTo>
                        <a:lnTo>
                          <a:pt x="128" y="186"/>
                        </a:lnTo>
                        <a:lnTo>
                          <a:pt x="120" y="186"/>
                        </a:lnTo>
                        <a:lnTo>
                          <a:pt x="116" y="186"/>
                        </a:lnTo>
                        <a:lnTo>
                          <a:pt x="112" y="184"/>
                        </a:lnTo>
                        <a:lnTo>
                          <a:pt x="110" y="178"/>
                        </a:lnTo>
                        <a:lnTo>
                          <a:pt x="110" y="160"/>
                        </a:lnTo>
                        <a:lnTo>
                          <a:pt x="152" y="128"/>
                        </a:lnTo>
                        <a:lnTo>
                          <a:pt x="158" y="130"/>
                        </a:lnTo>
                        <a:lnTo>
                          <a:pt x="166" y="132"/>
                        </a:lnTo>
                        <a:lnTo>
                          <a:pt x="190" y="130"/>
                        </a:lnTo>
                        <a:lnTo>
                          <a:pt x="214" y="124"/>
                        </a:lnTo>
                        <a:lnTo>
                          <a:pt x="224" y="122"/>
                        </a:lnTo>
                        <a:lnTo>
                          <a:pt x="236" y="116"/>
                        </a:lnTo>
                        <a:lnTo>
                          <a:pt x="244" y="110"/>
                        </a:lnTo>
                        <a:lnTo>
                          <a:pt x="246" y="104"/>
                        </a:lnTo>
                        <a:lnTo>
                          <a:pt x="234" y="108"/>
                        </a:lnTo>
                        <a:lnTo>
                          <a:pt x="228" y="110"/>
                        </a:lnTo>
                        <a:lnTo>
                          <a:pt x="220" y="112"/>
                        </a:lnTo>
                        <a:lnTo>
                          <a:pt x="212" y="110"/>
                        </a:lnTo>
                        <a:lnTo>
                          <a:pt x="202" y="108"/>
                        </a:lnTo>
                        <a:lnTo>
                          <a:pt x="186" y="102"/>
                        </a:lnTo>
                        <a:lnTo>
                          <a:pt x="234" y="70"/>
                        </a:lnTo>
                        <a:lnTo>
                          <a:pt x="242" y="70"/>
                        </a:lnTo>
                        <a:lnTo>
                          <a:pt x="252" y="72"/>
                        </a:lnTo>
                        <a:lnTo>
                          <a:pt x="252" y="78"/>
                        </a:lnTo>
                        <a:lnTo>
                          <a:pt x="254" y="80"/>
                        </a:lnTo>
                        <a:lnTo>
                          <a:pt x="258" y="82"/>
                        </a:lnTo>
                        <a:lnTo>
                          <a:pt x="264" y="82"/>
                        </a:lnTo>
                        <a:lnTo>
                          <a:pt x="268" y="82"/>
                        </a:lnTo>
                        <a:lnTo>
                          <a:pt x="272" y="80"/>
                        </a:lnTo>
                        <a:lnTo>
                          <a:pt x="272" y="76"/>
                        </a:lnTo>
                        <a:lnTo>
                          <a:pt x="274" y="70"/>
                        </a:lnTo>
                        <a:lnTo>
                          <a:pt x="270" y="70"/>
                        </a:lnTo>
                        <a:lnTo>
                          <a:pt x="268" y="68"/>
                        </a:lnTo>
                        <a:lnTo>
                          <a:pt x="268" y="66"/>
                        </a:lnTo>
                        <a:lnTo>
                          <a:pt x="268" y="60"/>
                        </a:lnTo>
                        <a:lnTo>
                          <a:pt x="266" y="58"/>
                        </a:lnTo>
                        <a:lnTo>
                          <a:pt x="266" y="54"/>
                        </a:lnTo>
                        <a:lnTo>
                          <a:pt x="266" y="46"/>
                        </a:lnTo>
                        <a:lnTo>
                          <a:pt x="280" y="36"/>
                        </a:lnTo>
                        <a:lnTo>
                          <a:pt x="288" y="38"/>
                        </a:lnTo>
                        <a:lnTo>
                          <a:pt x="296" y="40"/>
                        </a:lnTo>
                        <a:lnTo>
                          <a:pt x="306" y="38"/>
                        </a:lnTo>
                        <a:lnTo>
                          <a:pt x="318" y="32"/>
                        </a:lnTo>
                        <a:lnTo>
                          <a:pt x="324" y="28"/>
                        </a:lnTo>
                        <a:lnTo>
                          <a:pt x="332" y="22"/>
                        </a:lnTo>
                        <a:lnTo>
                          <a:pt x="356" y="14"/>
                        </a:lnTo>
                        <a:lnTo>
                          <a:pt x="384" y="10"/>
                        </a:lnTo>
                        <a:lnTo>
                          <a:pt x="410" y="4"/>
                        </a:lnTo>
                        <a:lnTo>
                          <a:pt x="436" y="0"/>
                        </a:lnTo>
                        <a:lnTo>
                          <a:pt x="444" y="2"/>
                        </a:lnTo>
                        <a:lnTo>
                          <a:pt x="452" y="4"/>
                        </a:lnTo>
                        <a:lnTo>
                          <a:pt x="462" y="6"/>
                        </a:lnTo>
                        <a:lnTo>
                          <a:pt x="472" y="6"/>
                        </a:lnTo>
                        <a:lnTo>
                          <a:pt x="474" y="12"/>
                        </a:lnTo>
                        <a:lnTo>
                          <a:pt x="476" y="12"/>
                        </a:lnTo>
                        <a:lnTo>
                          <a:pt x="510" y="12"/>
                        </a:lnTo>
                        <a:lnTo>
                          <a:pt x="516" y="14"/>
                        </a:lnTo>
                        <a:lnTo>
                          <a:pt x="520" y="16"/>
                        </a:lnTo>
                        <a:lnTo>
                          <a:pt x="534" y="16"/>
                        </a:lnTo>
                        <a:lnTo>
                          <a:pt x="548" y="16"/>
                        </a:lnTo>
                        <a:lnTo>
                          <a:pt x="554" y="18"/>
                        </a:lnTo>
                        <a:lnTo>
                          <a:pt x="562" y="20"/>
                        </a:lnTo>
                        <a:lnTo>
                          <a:pt x="574" y="20"/>
                        </a:lnTo>
                        <a:lnTo>
                          <a:pt x="402" y="178"/>
                        </a:lnTo>
                        <a:lnTo>
                          <a:pt x="400" y="1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1" name="ïšlïḍe"/>
                  <p:cNvSpPr/>
                  <p:nvPr/>
                </p:nvSpPr>
                <p:spPr bwMode="auto">
                  <a:xfrm>
                    <a:off x="1224339" y="2865917"/>
                    <a:ext cx="746452" cy="559021"/>
                  </a:xfrm>
                  <a:custGeom>
                    <a:avLst/>
                    <a:gdLst>
                      <a:gd name="T0" fmla="*/ 2147483647 w 428"/>
                      <a:gd name="T1" fmla="*/ 2147483647 h 336"/>
                      <a:gd name="T2" fmla="*/ 2147483647 w 428"/>
                      <a:gd name="T3" fmla="*/ 2147483647 h 336"/>
                      <a:gd name="T4" fmla="*/ 2147483647 w 428"/>
                      <a:gd name="T5" fmla="*/ 2147483647 h 336"/>
                      <a:gd name="T6" fmla="*/ 2147483647 w 428"/>
                      <a:gd name="T7" fmla="*/ 2147483647 h 336"/>
                      <a:gd name="T8" fmla="*/ 2147483647 w 428"/>
                      <a:gd name="T9" fmla="*/ 2147483647 h 336"/>
                      <a:gd name="T10" fmla="*/ 2147483647 w 428"/>
                      <a:gd name="T11" fmla="*/ 2147483647 h 336"/>
                      <a:gd name="T12" fmla="*/ 2147483647 w 428"/>
                      <a:gd name="T13" fmla="*/ 2147483647 h 336"/>
                      <a:gd name="T14" fmla="*/ 2147483647 w 428"/>
                      <a:gd name="T15" fmla="*/ 2147483647 h 336"/>
                      <a:gd name="T16" fmla="*/ 2147483647 w 428"/>
                      <a:gd name="T17" fmla="*/ 2147483647 h 336"/>
                      <a:gd name="T18" fmla="*/ 2147483647 w 428"/>
                      <a:gd name="T19" fmla="*/ 2147483647 h 336"/>
                      <a:gd name="T20" fmla="*/ 2147483647 w 428"/>
                      <a:gd name="T21" fmla="*/ 2147483647 h 336"/>
                      <a:gd name="T22" fmla="*/ 2147483647 w 428"/>
                      <a:gd name="T23" fmla="*/ 2147483647 h 336"/>
                      <a:gd name="T24" fmla="*/ 2147483647 w 428"/>
                      <a:gd name="T25" fmla="*/ 2147483647 h 336"/>
                      <a:gd name="T26" fmla="*/ 2147483647 w 428"/>
                      <a:gd name="T27" fmla="*/ 2147483647 h 336"/>
                      <a:gd name="T28" fmla="*/ 2147483647 w 428"/>
                      <a:gd name="T29" fmla="*/ 2147483647 h 336"/>
                      <a:gd name="T30" fmla="*/ 2147483647 w 428"/>
                      <a:gd name="T31" fmla="*/ 2147483647 h 336"/>
                      <a:gd name="T32" fmla="*/ 2147483647 w 428"/>
                      <a:gd name="T33" fmla="*/ 0 h 336"/>
                      <a:gd name="T34" fmla="*/ 2147483647 w 428"/>
                      <a:gd name="T35" fmla="*/ 2147483647 h 336"/>
                      <a:gd name="T36" fmla="*/ 2147483647 w 428"/>
                      <a:gd name="T37" fmla="*/ 2147483647 h 336"/>
                      <a:gd name="T38" fmla="*/ 2147483647 w 428"/>
                      <a:gd name="T39" fmla="*/ 2147483647 h 336"/>
                      <a:gd name="T40" fmla="*/ 2147483647 w 428"/>
                      <a:gd name="T41" fmla="*/ 2147483647 h 336"/>
                      <a:gd name="T42" fmla="*/ 2147483647 w 428"/>
                      <a:gd name="T43" fmla="*/ 2147483647 h 336"/>
                      <a:gd name="T44" fmla="*/ 2147483647 w 428"/>
                      <a:gd name="T45" fmla="*/ 2147483647 h 336"/>
                      <a:gd name="T46" fmla="*/ 2147483647 w 428"/>
                      <a:gd name="T47" fmla="*/ 2147483647 h 336"/>
                      <a:gd name="T48" fmla="*/ 2147483647 w 428"/>
                      <a:gd name="T49" fmla="*/ 2147483647 h 336"/>
                      <a:gd name="T50" fmla="*/ 2147483647 w 428"/>
                      <a:gd name="T51" fmla="*/ 2147483647 h 336"/>
                      <a:gd name="T52" fmla="*/ 2147483647 w 428"/>
                      <a:gd name="T53" fmla="*/ 2147483647 h 336"/>
                      <a:gd name="T54" fmla="*/ 2147483647 w 428"/>
                      <a:gd name="T55" fmla="*/ 2147483647 h 336"/>
                      <a:gd name="T56" fmla="*/ 2147483647 w 428"/>
                      <a:gd name="T57" fmla="*/ 2147483647 h 336"/>
                      <a:gd name="T58" fmla="*/ 2147483647 w 428"/>
                      <a:gd name="T59" fmla="*/ 2147483647 h 336"/>
                      <a:gd name="T60" fmla="*/ 2147483647 w 428"/>
                      <a:gd name="T61" fmla="*/ 2147483647 h 336"/>
                      <a:gd name="T62" fmla="*/ 2147483647 w 428"/>
                      <a:gd name="T63" fmla="*/ 2147483647 h 336"/>
                      <a:gd name="T64" fmla="*/ 2147483647 w 428"/>
                      <a:gd name="T65" fmla="*/ 2147483647 h 336"/>
                      <a:gd name="T66" fmla="*/ 2147483647 w 428"/>
                      <a:gd name="T67" fmla="*/ 2147483647 h 336"/>
                      <a:gd name="T68" fmla="*/ 2147483647 w 428"/>
                      <a:gd name="T69" fmla="*/ 2147483647 h 336"/>
                      <a:gd name="T70" fmla="*/ 2147483647 w 428"/>
                      <a:gd name="T71" fmla="*/ 2147483647 h 336"/>
                      <a:gd name="T72" fmla="*/ 2147483647 w 428"/>
                      <a:gd name="T73" fmla="*/ 2147483647 h 336"/>
                      <a:gd name="T74" fmla="*/ 2147483647 w 428"/>
                      <a:gd name="T75" fmla="*/ 2147483647 h 336"/>
                      <a:gd name="T76" fmla="*/ 2147483647 w 428"/>
                      <a:gd name="T77" fmla="*/ 2147483647 h 336"/>
                      <a:gd name="T78" fmla="*/ 2147483647 w 428"/>
                      <a:gd name="T79" fmla="*/ 2147483647 h 336"/>
                      <a:gd name="T80" fmla="*/ 2147483647 w 428"/>
                      <a:gd name="T81" fmla="*/ 2147483647 h 336"/>
                      <a:gd name="T82" fmla="*/ 2147483647 w 428"/>
                      <a:gd name="T83" fmla="*/ 2147483647 h 336"/>
                      <a:gd name="T84" fmla="*/ 2147483647 w 428"/>
                      <a:gd name="T85" fmla="*/ 2147483647 h 336"/>
                      <a:gd name="T86" fmla="*/ 2147483647 w 428"/>
                      <a:gd name="T87" fmla="*/ 2147483647 h 336"/>
                      <a:gd name="T88" fmla="*/ 2147483647 w 428"/>
                      <a:gd name="T89" fmla="*/ 2147483647 h 336"/>
                      <a:gd name="T90" fmla="*/ 2147483647 w 428"/>
                      <a:gd name="T91" fmla="*/ 2147483647 h 336"/>
                      <a:gd name="T92" fmla="*/ 2147483647 w 428"/>
                      <a:gd name="T93" fmla="*/ 2147483647 h 336"/>
                      <a:gd name="T94" fmla="*/ 2147483647 w 428"/>
                      <a:gd name="T95" fmla="*/ 2147483647 h 336"/>
                      <a:gd name="T96" fmla="*/ 2147483647 w 428"/>
                      <a:gd name="T97" fmla="*/ 2147483647 h 336"/>
                      <a:gd name="T98" fmla="*/ 2147483647 w 428"/>
                      <a:gd name="T99" fmla="*/ 2147483647 h 336"/>
                      <a:gd name="T100" fmla="*/ 2147483647 w 428"/>
                      <a:gd name="T101" fmla="*/ 2147483647 h 336"/>
                      <a:gd name="T102" fmla="*/ 2147483647 w 428"/>
                      <a:gd name="T103" fmla="*/ 2147483647 h 336"/>
                      <a:gd name="T104" fmla="*/ 2147483647 w 428"/>
                      <a:gd name="T105" fmla="*/ 2147483647 h 336"/>
                      <a:gd name="T106" fmla="*/ 2147483647 w 428"/>
                      <a:gd name="T107" fmla="*/ 2147483647 h 336"/>
                      <a:gd name="T108" fmla="*/ 2147483647 w 428"/>
                      <a:gd name="T109" fmla="*/ 2147483647 h 336"/>
                      <a:gd name="T110" fmla="*/ 2147483647 w 428"/>
                      <a:gd name="T111" fmla="*/ 2147483647 h 3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428"/>
                      <a:gd name="T169" fmla="*/ 0 h 336"/>
                      <a:gd name="T170" fmla="*/ 428 w 428"/>
                      <a:gd name="T171" fmla="*/ 336 h 3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428" h="336">
                        <a:moveTo>
                          <a:pt x="400" y="274"/>
                        </a:moveTo>
                        <a:lnTo>
                          <a:pt x="402" y="270"/>
                        </a:lnTo>
                        <a:lnTo>
                          <a:pt x="408" y="260"/>
                        </a:lnTo>
                        <a:lnTo>
                          <a:pt x="410" y="250"/>
                        </a:lnTo>
                        <a:lnTo>
                          <a:pt x="416" y="234"/>
                        </a:lnTo>
                        <a:lnTo>
                          <a:pt x="418" y="228"/>
                        </a:lnTo>
                        <a:lnTo>
                          <a:pt x="422" y="222"/>
                        </a:lnTo>
                        <a:lnTo>
                          <a:pt x="428" y="210"/>
                        </a:lnTo>
                        <a:lnTo>
                          <a:pt x="426" y="206"/>
                        </a:lnTo>
                        <a:lnTo>
                          <a:pt x="426" y="202"/>
                        </a:lnTo>
                        <a:lnTo>
                          <a:pt x="422" y="202"/>
                        </a:lnTo>
                        <a:lnTo>
                          <a:pt x="410" y="202"/>
                        </a:lnTo>
                        <a:lnTo>
                          <a:pt x="394" y="204"/>
                        </a:lnTo>
                        <a:lnTo>
                          <a:pt x="378" y="208"/>
                        </a:lnTo>
                        <a:lnTo>
                          <a:pt x="372" y="212"/>
                        </a:lnTo>
                        <a:lnTo>
                          <a:pt x="368" y="216"/>
                        </a:lnTo>
                        <a:lnTo>
                          <a:pt x="364" y="224"/>
                        </a:lnTo>
                        <a:lnTo>
                          <a:pt x="358" y="234"/>
                        </a:lnTo>
                        <a:lnTo>
                          <a:pt x="352" y="246"/>
                        </a:lnTo>
                        <a:lnTo>
                          <a:pt x="346" y="254"/>
                        </a:lnTo>
                        <a:lnTo>
                          <a:pt x="334" y="256"/>
                        </a:lnTo>
                        <a:lnTo>
                          <a:pt x="320" y="260"/>
                        </a:lnTo>
                        <a:lnTo>
                          <a:pt x="310" y="262"/>
                        </a:lnTo>
                        <a:lnTo>
                          <a:pt x="298" y="264"/>
                        </a:lnTo>
                        <a:lnTo>
                          <a:pt x="288" y="262"/>
                        </a:lnTo>
                        <a:lnTo>
                          <a:pt x="280" y="256"/>
                        </a:lnTo>
                        <a:lnTo>
                          <a:pt x="272" y="248"/>
                        </a:lnTo>
                        <a:lnTo>
                          <a:pt x="266" y="238"/>
                        </a:lnTo>
                        <a:lnTo>
                          <a:pt x="260" y="226"/>
                        </a:lnTo>
                        <a:lnTo>
                          <a:pt x="258" y="216"/>
                        </a:lnTo>
                        <a:lnTo>
                          <a:pt x="256" y="204"/>
                        </a:lnTo>
                        <a:lnTo>
                          <a:pt x="256" y="194"/>
                        </a:lnTo>
                        <a:lnTo>
                          <a:pt x="258" y="178"/>
                        </a:lnTo>
                        <a:lnTo>
                          <a:pt x="260" y="160"/>
                        </a:lnTo>
                        <a:lnTo>
                          <a:pt x="268" y="142"/>
                        </a:lnTo>
                        <a:lnTo>
                          <a:pt x="276" y="128"/>
                        </a:lnTo>
                        <a:lnTo>
                          <a:pt x="256" y="122"/>
                        </a:lnTo>
                        <a:lnTo>
                          <a:pt x="248" y="116"/>
                        </a:lnTo>
                        <a:lnTo>
                          <a:pt x="244" y="114"/>
                        </a:lnTo>
                        <a:lnTo>
                          <a:pt x="242" y="110"/>
                        </a:lnTo>
                        <a:lnTo>
                          <a:pt x="240" y="94"/>
                        </a:lnTo>
                        <a:lnTo>
                          <a:pt x="236" y="76"/>
                        </a:lnTo>
                        <a:lnTo>
                          <a:pt x="232" y="68"/>
                        </a:lnTo>
                        <a:lnTo>
                          <a:pt x="230" y="60"/>
                        </a:lnTo>
                        <a:lnTo>
                          <a:pt x="224" y="56"/>
                        </a:lnTo>
                        <a:lnTo>
                          <a:pt x="216" y="56"/>
                        </a:lnTo>
                        <a:lnTo>
                          <a:pt x="210" y="56"/>
                        </a:lnTo>
                        <a:lnTo>
                          <a:pt x="208" y="56"/>
                        </a:lnTo>
                        <a:lnTo>
                          <a:pt x="204" y="62"/>
                        </a:lnTo>
                        <a:lnTo>
                          <a:pt x="198" y="66"/>
                        </a:lnTo>
                        <a:lnTo>
                          <a:pt x="192" y="68"/>
                        </a:lnTo>
                        <a:lnTo>
                          <a:pt x="188" y="68"/>
                        </a:lnTo>
                        <a:lnTo>
                          <a:pt x="184" y="66"/>
                        </a:lnTo>
                        <a:lnTo>
                          <a:pt x="180" y="62"/>
                        </a:lnTo>
                        <a:lnTo>
                          <a:pt x="178" y="58"/>
                        </a:lnTo>
                        <a:lnTo>
                          <a:pt x="174" y="38"/>
                        </a:lnTo>
                        <a:lnTo>
                          <a:pt x="170" y="34"/>
                        </a:lnTo>
                        <a:lnTo>
                          <a:pt x="166" y="30"/>
                        </a:lnTo>
                        <a:lnTo>
                          <a:pt x="160" y="26"/>
                        </a:lnTo>
                        <a:lnTo>
                          <a:pt x="158" y="18"/>
                        </a:lnTo>
                        <a:lnTo>
                          <a:pt x="152" y="20"/>
                        </a:lnTo>
                        <a:lnTo>
                          <a:pt x="148" y="20"/>
                        </a:lnTo>
                        <a:lnTo>
                          <a:pt x="132" y="18"/>
                        </a:lnTo>
                        <a:lnTo>
                          <a:pt x="128" y="28"/>
                        </a:lnTo>
                        <a:lnTo>
                          <a:pt x="78" y="28"/>
                        </a:lnTo>
                        <a:lnTo>
                          <a:pt x="34" y="2"/>
                        </a:lnTo>
                        <a:lnTo>
                          <a:pt x="28" y="0"/>
                        </a:lnTo>
                        <a:lnTo>
                          <a:pt x="20" y="0"/>
                        </a:lnTo>
                        <a:lnTo>
                          <a:pt x="0" y="2"/>
                        </a:lnTo>
                        <a:lnTo>
                          <a:pt x="0" y="8"/>
                        </a:lnTo>
                        <a:lnTo>
                          <a:pt x="0" y="12"/>
                        </a:lnTo>
                        <a:lnTo>
                          <a:pt x="2" y="14"/>
                        </a:lnTo>
                        <a:lnTo>
                          <a:pt x="2" y="36"/>
                        </a:lnTo>
                        <a:lnTo>
                          <a:pt x="2" y="38"/>
                        </a:lnTo>
                        <a:lnTo>
                          <a:pt x="2" y="42"/>
                        </a:lnTo>
                        <a:lnTo>
                          <a:pt x="4" y="48"/>
                        </a:lnTo>
                        <a:lnTo>
                          <a:pt x="4" y="54"/>
                        </a:lnTo>
                        <a:lnTo>
                          <a:pt x="8" y="56"/>
                        </a:lnTo>
                        <a:lnTo>
                          <a:pt x="12" y="62"/>
                        </a:lnTo>
                        <a:lnTo>
                          <a:pt x="20" y="70"/>
                        </a:lnTo>
                        <a:lnTo>
                          <a:pt x="22" y="74"/>
                        </a:lnTo>
                        <a:lnTo>
                          <a:pt x="22" y="78"/>
                        </a:lnTo>
                        <a:lnTo>
                          <a:pt x="20" y="82"/>
                        </a:lnTo>
                        <a:lnTo>
                          <a:pt x="14" y="84"/>
                        </a:lnTo>
                        <a:lnTo>
                          <a:pt x="12" y="88"/>
                        </a:lnTo>
                        <a:lnTo>
                          <a:pt x="8" y="92"/>
                        </a:lnTo>
                        <a:lnTo>
                          <a:pt x="8" y="96"/>
                        </a:lnTo>
                        <a:lnTo>
                          <a:pt x="12" y="102"/>
                        </a:lnTo>
                        <a:lnTo>
                          <a:pt x="16" y="108"/>
                        </a:lnTo>
                        <a:lnTo>
                          <a:pt x="24" y="110"/>
                        </a:lnTo>
                        <a:lnTo>
                          <a:pt x="32" y="112"/>
                        </a:lnTo>
                        <a:lnTo>
                          <a:pt x="34" y="118"/>
                        </a:lnTo>
                        <a:lnTo>
                          <a:pt x="38" y="120"/>
                        </a:lnTo>
                        <a:lnTo>
                          <a:pt x="40" y="124"/>
                        </a:lnTo>
                        <a:lnTo>
                          <a:pt x="40" y="130"/>
                        </a:lnTo>
                        <a:lnTo>
                          <a:pt x="40" y="134"/>
                        </a:lnTo>
                        <a:lnTo>
                          <a:pt x="40" y="138"/>
                        </a:lnTo>
                        <a:lnTo>
                          <a:pt x="38" y="140"/>
                        </a:lnTo>
                        <a:lnTo>
                          <a:pt x="38" y="144"/>
                        </a:lnTo>
                        <a:lnTo>
                          <a:pt x="38" y="148"/>
                        </a:lnTo>
                        <a:lnTo>
                          <a:pt x="40" y="150"/>
                        </a:lnTo>
                        <a:lnTo>
                          <a:pt x="42" y="154"/>
                        </a:lnTo>
                        <a:lnTo>
                          <a:pt x="48" y="158"/>
                        </a:lnTo>
                        <a:lnTo>
                          <a:pt x="54" y="164"/>
                        </a:lnTo>
                        <a:lnTo>
                          <a:pt x="66" y="182"/>
                        </a:lnTo>
                        <a:lnTo>
                          <a:pt x="68" y="180"/>
                        </a:lnTo>
                        <a:lnTo>
                          <a:pt x="72" y="178"/>
                        </a:lnTo>
                        <a:lnTo>
                          <a:pt x="74" y="176"/>
                        </a:lnTo>
                        <a:lnTo>
                          <a:pt x="76" y="172"/>
                        </a:lnTo>
                        <a:lnTo>
                          <a:pt x="74" y="164"/>
                        </a:lnTo>
                        <a:lnTo>
                          <a:pt x="68" y="158"/>
                        </a:lnTo>
                        <a:lnTo>
                          <a:pt x="66" y="152"/>
                        </a:lnTo>
                        <a:lnTo>
                          <a:pt x="60" y="146"/>
                        </a:lnTo>
                        <a:lnTo>
                          <a:pt x="62" y="142"/>
                        </a:lnTo>
                        <a:lnTo>
                          <a:pt x="60" y="138"/>
                        </a:lnTo>
                        <a:lnTo>
                          <a:pt x="56" y="128"/>
                        </a:lnTo>
                        <a:lnTo>
                          <a:pt x="54" y="116"/>
                        </a:lnTo>
                        <a:lnTo>
                          <a:pt x="50" y="108"/>
                        </a:lnTo>
                        <a:lnTo>
                          <a:pt x="48" y="106"/>
                        </a:lnTo>
                        <a:lnTo>
                          <a:pt x="46" y="104"/>
                        </a:lnTo>
                        <a:lnTo>
                          <a:pt x="46" y="102"/>
                        </a:lnTo>
                        <a:lnTo>
                          <a:pt x="44" y="90"/>
                        </a:lnTo>
                        <a:lnTo>
                          <a:pt x="42" y="82"/>
                        </a:lnTo>
                        <a:lnTo>
                          <a:pt x="36" y="62"/>
                        </a:lnTo>
                        <a:lnTo>
                          <a:pt x="34" y="60"/>
                        </a:lnTo>
                        <a:lnTo>
                          <a:pt x="34" y="58"/>
                        </a:lnTo>
                        <a:lnTo>
                          <a:pt x="32" y="56"/>
                        </a:lnTo>
                        <a:lnTo>
                          <a:pt x="30" y="56"/>
                        </a:lnTo>
                        <a:lnTo>
                          <a:pt x="28" y="56"/>
                        </a:lnTo>
                        <a:lnTo>
                          <a:pt x="26" y="48"/>
                        </a:lnTo>
                        <a:lnTo>
                          <a:pt x="28" y="30"/>
                        </a:lnTo>
                        <a:lnTo>
                          <a:pt x="30" y="24"/>
                        </a:lnTo>
                        <a:lnTo>
                          <a:pt x="30" y="22"/>
                        </a:lnTo>
                        <a:lnTo>
                          <a:pt x="32" y="20"/>
                        </a:lnTo>
                        <a:lnTo>
                          <a:pt x="38" y="22"/>
                        </a:lnTo>
                        <a:lnTo>
                          <a:pt x="42" y="24"/>
                        </a:lnTo>
                        <a:lnTo>
                          <a:pt x="46" y="28"/>
                        </a:lnTo>
                        <a:lnTo>
                          <a:pt x="48" y="32"/>
                        </a:lnTo>
                        <a:lnTo>
                          <a:pt x="52" y="44"/>
                        </a:lnTo>
                        <a:lnTo>
                          <a:pt x="54" y="56"/>
                        </a:lnTo>
                        <a:lnTo>
                          <a:pt x="54" y="58"/>
                        </a:lnTo>
                        <a:lnTo>
                          <a:pt x="52" y="64"/>
                        </a:lnTo>
                        <a:lnTo>
                          <a:pt x="50" y="70"/>
                        </a:lnTo>
                        <a:lnTo>
                          <a:pt x="50" y="72"/>
                        </a:lnTo>
                        <a:lnTo>
                          <a:pt x="52" y="74"/>
                        </a:lnTo>
                        <a:lnTo>
                          <a:pt x="58" y="74"/>
                        </a:lnTo>
                        <a:lnTo>
                          <a:pt x="58" y="80"/>
                        </a:lnTo>
                        <a:lnTo>
                          <a:pt x="62" y="84"/>
                        </a:lnTo>
                        <a:lnTo>
                          <a:pt x="66" y="88"/>
                        </a:lnTo>
                        <a:lnTo>
                          <a:pt x="68" y="88"/>
                        </a:lnTo>
                        <a:lnTo>
                          <a:pt x="72" y="100"/>
                        </a:lnTo>
                        <a:lnTo>
                          <a:pt x="76" y="106"/>
                        </a:lnTo>
                        <a:lnTo>
                          <a:pt x="80" y="110"/>
                        </a:lnTo>
                        <a:lnTo>
                          <a:pt x="84" y="112"/>
                        </a:lnTo>
                        <a:lnTo>
                          <a:pt x="86" y="114"/>
                        </a:lnTo>
                        <a:lnTo>
                          <a:pt x="88" y="116"/>
                        </a:lnTo>
                        <a:lnTo>
                          <a:pt x="86" y="120"/>
                        </a:lnTo>
                        <a:lnTo>
                          <a:pt x="84" y="126"/>
                        </a:lnTo>
                        <a:lnTo>
                          <a:pt x="86" y="132"/>
                        </a:lnTo>
                        <a:lnTo>
                          <a:pt x="92" y="140"/>
                        </a:lnTo>
                        <a:lnTo>
                          <a:pt x="104" y="154"/>
                        </a:lnTo>
                        <a:lnTo>
                          <a:pt x="112" y="162"/>
                        </a:lnTo>
                        <a:lnTo>
                          <a:pt x="118" y="168"/>
                        </a:lnTo>
                        <a:lnTo>
                          <a:pt x="122" y="178"/>
                        </a:lnTo>
                        <a:lnTo>
                          <a:pt x="130" y="188"/>
                        </a:lnTo>
                        <a:lnTo>
                          <a:pt x="130" y="202"/>
                        </a:lnTo>
                        <a:lnTo>
                          <a:pt x="132" y="206"/>
                        </a:lnTo>
                        <a:lnTo>
                          <a:pt x="132" y="210"/>
                        </a:lnTo>
                        <a:lnTo>
                          <a:pt x="132" y="216"/>
                        </a:lnTo>
                        <a:lnTo>
                          <a:pt x="130" y="220"/>
                        </a:lnTo>
                        <a:lnTo>
                          <a:pt x="128" y="220"/>
                        </a:lnTo>
                        <a:lnTo>
                          <a:pt x="128" y="226"/>
                        </a:lnTo>
                        <a:lnTo>
                          <a:pt x="124" y="226"/>
                        </a:lnTo>
                        <a:lnTo>
                          <a:pt x="124" y="232"/>
                        </a:lnTo>
                        <a:lnTo>
                          <a:pt x="126" y="238"/>
                        </a:lnTo>
                        <a:lnTo>
                          <a:pt x="130" y="244"/>
                        </a:lnTo>
                        <a:lnTo>
                          <a:pt x="138" y="250"/>
                        </a:lnTo>
                        <a:lnTo>
                          <a:pt x="148" y="256"/>
                        </a:lnTo>
                        <a:lnTo>
                          <a:pt x="150" y="262"/>
                        </a:lnTo>
                        <a:lnTo>
                          <a:pt x="154" y="266"/>
                        </a:lnTo>
                        <a:lnTo>
                          <a:pt x="158" y="270"/>
                        </a:lnTo>
                        <a:lnTo>
                          <a:pt x="166" y="270"/>
                        </a:lnTo>
                        <a:lnTo>
                          <a:pt x="174" y="272"/>
                        </a:lnTo>
                        <a:lnTo>
                          <a:pt x="178" y="274"/>
                        </a:lnTo>
                        <a:lnTo>
                          <a:pt x="190" y="284"/>
                        </a:lnTo>
                        <a:lnTo>
                          <a:pt x="198" y="290"/>
                        </a:lnTo>
                        <a:lnTo>
                          <a:pt x="204" y="294"/>
                        </a:lnTo>
                        <a:lnTo>
                          <a:pt x="218" y="300"/>
                        </a:lnTo>
                        <a:lnTo>
                          <a:pt x="232" y="306"/>
                        </a:lnTo>
                        <a:lnTo>
                          <a:pt x="246" y="312"/>
                        </a:lnTo>
                        <a:lnTo>
                          <a:pt x="254" y="314"/>
                        </a:lnTo>
                        <a:lnTo>
                          <a:pt x="260" y="314"/>
                        </a:lnTo>
                        <a:lnTo>
                          <a:pt x="266" y="314"/>
                        </a:lnTo>
                        <a:lnTo>
                          <a:pt x="274" y="308"/>
                        </a:lnTo>
                        <a:lnTo>
                          <a:pt x="280" y="304"/>
                        </a:lnTo>
                        <a:lnTo>
                          <a:pt x="286" y="302"/>
                        </a:lnTo>
                        <a:lnTo>
                          <a:pt x="290" y="304"/>
                        </a:lnTo>
                        <a:lnTo>
                          <a:pt x="296" y="306"/>
                        </a:lnTo>
                        <a:lnTo>
                          <a:pt x="306" y="312"/>
                        </a:lnTo>
                        <a:lnTo>
                          <a:pt x="314" y="320"/>
                        </a:lnTo>
                        <a:lnTo>
                          <a:pt x="318" y="328"/>
                        </a:lnTo>
                        <a:lnTo>
                          <a:pt x="324" y="336"/>
                        </a:lnTo>
                        <a:lnTo>
                          <a:pt x="328" y="324"/>
                        </a:lnTo>
                        <a:lnTo>
                          <a:pt x="330" y="318"/>
                        </a:lnTo>
                        <a:lnTo>
                          <a:pt x="334" y="312"/>
                        </a:lnTo>
                        <a:lnTo>
                          <a:pt x="354" y="312"/>
                        </a:lnTo>
                        <a:lnTo>
                          <a:pt x="354" y="306"/>
                        </a:lnTo>
                        <a:lnTo>
                          <a:pt x="352" y="302"/>
                        </a:lnTo>
                        <a:lnTo>
                          <a:pt x="348" y="300"/>
                        </a:lnTo>
                        <a:lnTo>
                          <a:pt x="346" y="296"/>
                        </a:lnTo>
                        <a:lnTo>
                          <a:pt x="344" y="292"/>
                        </a:lnTo>
                        <a:lnTo>
                          <a:pt x="348" y="284"/>
                        </a:lnTo>
                        <a:lnTo>
                          <a:pt x="352" y="280"/>
                        </a:lnTo>
                        <a:lnTo>
                          <a:pt x="356" y="278"/>
                        </a:lnTo>
                        <a:lnTo>
                          <a:pt x="380" y="278"/>
                        </a:lnTo>
                        <a:lnTo>
                          <a:pt x="384" y="278"/>
                        </a:lnTo>
                        <a:lnTo>
                          <a:pt x="386" y="276"/>
                        </a:lnTo>
                        <a:lnTo>
                          <a:pt x="388" y="274"/>
                        </a:lnTo>
                        <a:lnTo>
                          <a:pt x="390" y="270"/>
                        </a:lnTo>
                        <a:lnTo>
                          <a:pt x="392" y="268"/>
                        </a:lnTo>
                        <a:lnTo>
                          <a:pt x="396" y="268"/>
                        </a:lnTo>
                        <a:lnTo>
                          <a:pt x="398" y="270"/>
                        </a:lnTo>
                        <a:lnTo>
                          <a:pt x="398" y="274"/>
                        </a:lnTo>
                        <a:lnTo>
                          <a:pt x="400" y="2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2" name="íṩļîḍê"/>
                  <p:cNvSpPr/>
                  <p:nvPr/>
                </p:nvSpPr>
                <p:spPr bwMode="auto">
                  <a:xfrm>
                    <a:off x="2027256" y="3158738"/>
                    <a:ext cx="282329" cy="106481"/>
                  </a:xfrm>
                  <a:custGeom>
                    <a:avLst/>
                    <a:gdLst>
                      <a:gd name="T0" fmla="*/ 2147483647 w 162"/>
                      <a:gd name="T1" fmla="*/ 2147483647 h 64"/>
                      <a:gd name="T2" fmla="*/ 2147483647 w 162"/>
                      <a:gd name="T3" fmla="*/ 2147483647 h 64"/>
                      <a:gd name="T4" fmla="*/ 2147483647 w 162"/>
                      <a:gd name="T5" fmla="*/ 2147483647 h 64"/>
                      <a:gd name="T6" fmla="*/ 2147483647 w 162"/>
                      <a:gd name="T7" fmla="*/ 2147483647 h 64"/>
                      <a:gd name="T8" fmla="*/ 2147483647 w 162"/>
                      <a:gd name="T9" fmla="*/ 2147483647 h 64"/>
                      <a:gd name="T10" fmla="*/ 2147483647 w 162"/>
                      <a:gd name="T11" fmla="*/ 2147483647 h 64"/>
                      <a:gd name="T12" fmla="*/ 2147483647 w 162"/>
                      <a:gd name="T13" fmla="*/ 2147483647 h 64"/>
                      <a:gd name="T14" fmla="*/ 2147483647 w 162"/>
                      <a:gd name="T15" fmla="*/ 2147483647 h 64"/>
                      <a:gd name="T16" fmla="*/ 2147483647 w 162"/>
                      <a:gd name="T17" fmla="*/ 2147483647 h 64"/>
                      <a:gd name="T18" fmla="*/ 2147483647 w 162"/>
                      <a:gd name="T19" fmla="*/ 2147483647 h 64"/>
                      <a:gd name="T20" fmla="*/ 2147483647 w 162"/>
                      <a:gd name="T21" fmla="*/ 2147483647 h 64"/>
                      <a:gd name="T22" fmla="*/ 2147483647 w 162"/>
                      <a:gd name="T23" fmla="*/ 2147483647 h 64"/>
                      <a:gd name="T24" fmla="*/ 2147483647 w 162"/>
                      <a:gd name="T25" fmla="*/ 2147483647 h 64"/>
                      <a:gd name="T26" fmla="*/ 0 w 162"/>
                      <a:gd name="T27" fmla="*/ 2147483647 h 64"/>
                      <a:gd name="T28" fmla="*/ 2147483647 w 162"/>
                      <a:gd name="T29" fmla="*/ 2147483647 h 64"/>
                      <a:gd name="T30" fmla="*/ 2147483647 w 162"/>
                      <a:gd name="T31" fmla="*/ 2147483647 h 64"/>
                      <a:gd name="T32" fmla="*/ 2147483647 w 162"/>
                      <a:gd name="T33" fmla="*/ 2147483647 h 64"/>
                      <a:gd name="T34" fmla="*/ 2147483647 w 162"/>
                      <a:gd name="T35" fmla="*/ 2147483647 h 64"/>
                      <a:gd name="T36" fmla="*/ 2147483647 w 162"/>
                      <a:gd name="T37" fmla="*/ 2147483647 h 64"/>
                      <a:gd name="T38" fmla="*/ 2147483647 w 162"/>
                      <a:gd name="T39" fmla="*/ 2147483647 h 64"/>
                      <a:gd name="T40" fmla="*/ 2147483647 w 162"/>
                      <a:gd name="T41" fmla="*/ 0 h 64"/>
                      <a:gd name="T42" fmla="*/ 2147483647 w 162"/>
                      <a:gd name="T43" fmla="*/ 0 h 64"/>
                      <a:gd name="T44" fmla="*/ 2147483647 w 162"/>
                      <a:gd name="T45" fmla="*/ 0 h 64"/>
                      <a:gd name="T46" fmla="*/ 2147483647 w 162"/>
                      <a:gd name="T47" fmla="*/ 2147483647 h 64"/>
                      <a:gd name="T48" fmla="*/ 2147483647 w 162"/>
                      <a:gd name="T49" fmla="*/ 2147483647 h 64"/>
                      <a:gd name="T50" fmla="*/ 2147483647 w 162"/>
                      <a:gd name="T51" fmla="*/ 2147483647 h 64"/>
                      <a:gd name="T52" fmla="*/ 2147483647 w 162"/>
                      <a:gd name="T53" fmla="*/ 2147483647 h 64"/>
                      <a:gd name="T54" fmla="*/ 2147483647 w 162"/>
                      <a:gd name="T55" fmla="*/ 2147483647 h 64"/>
                      <a:gd name="T56" fmla="*/ 2147483647 w 162"/>
                      <a:gd name="T57" fmla="*/ 2147483647 h 64"/>
                      <a:gd name="T58" fmla="*/ 2147483647 w 162"/>
                      <a:gd name="T59" fmla="*/ 2147483647 h 64"/>
                      <a:gd name="T60" fmla="*/ 2147483647 w 162"/>
                      <a:gd name="T61" fmla="*/ 2147483647 h 64"/>
                      <a:gd name="T62" fmla="*/ 2147483647 w 162"/>
                      <a:gd name="T63" fmla="*/ 2147483647 h 64"/>
                      <a:gd name="T64" fmla="*/ 2147483647 w 162"/>
                      <a:gd name="T65" fmla="*/ 2147483647 h 64"/>
                      <a:gd name="T66" fmla="*/ 2147483647 w 162"/>
                      <a:gd name="T67" fmla="*/ 2147483647 h 64"/>
                      <a:gd name="T68" fmla="*/ 2147483647 w 162"/>
                      <a:gd name="T69" fmla="*/ 2147483647 h 64"/>
                      <a:gd name="T70" fmla="*/ 2147483647 w 162"/>
                      <a:gd name="T71" fmla="*/ 2147483647 h 64"/>
                      <a:gd name="T72" fmla="*/ 2147483647 w 162"/>
                      <a:gd name="T73" fmla="*/ 2147483647 h 64"/>
                      <a:gd name="T74" fmla="*/ 2147483647 w 162"/>
                      <a:gd name="T75" fmla="*/ 2147483647 h 64"/>
                      <a:gd name="T76" fmla="*/ 2147483647 w 162"/>
                      <a:gd name="T77" fmla="*/ 2147483647 h 64"/>
                      <a:gd name="T78" fmla="*/ 2147483647 w 162"/>
                      <a:gd name="T79" fmla="*/ 2147483647 h 64"/>
                      <a:gd name="T80" fmla="*/ 2147483647 w 162"/>
                      <a:gd name="T81" fmla="*/ 2147483647 h 64"/>
                      <a:gd name="T82" fmla="*/ 2147483647 w 162"/>
                      <a:gd name="T83" fmla="*/ 2147483647 h 64"/>
                      <a:gd name="T84" fmla="*/ 2147483647 w 162"/>
                      <a:gd name="T85" fmla="*/ 2147483647 h 64"/>
                      <a:gd name="T86" fmla="*/ 2147483647 w 162"/>
                      <a:gd name="T87" fmla="*/ 2147483647 h 64"/>
                      <a:gd name="T88" fmla="*/ 2147483647 w 162"/>
                      <a:gd name="T89" fmla="*/ 2147483647 h 64"/>
                      <a:gd name="T90" fmla="*/ 2147483647 w 162"/>
                      <a:gd name="T91" fmla="*/ 2147483647 h 64"/>
                      <a:gd name="T92" fmla="*/ 2147483647 w 162"/>
                      <a:gd name="T93" fmla="*/ 2147483647 h 64"/>
                      <a:gd name="T94" fmla="*/ 2147483647 w 162"/>
                      <a:gd name="T95" fmla="*/ 2147483647 h 64"/>
                      <a:gd name="T96" fmla="*/ 2147483647 w 162"/>
                      <a:gd name="T97" fmla="*/ 2147483647 h 64"/>
                      <a:gd name="T98" fmla="*/ 2147483647 w 162"/>
                      <a:gd name="T99" fmla="*/ 2147483647 h 64"/>
                      <a:gd name="T100" fmla="*/ 2147483647 w 162"/>
                      <a:gd name="T101" fmla="*/ 2147483647 h 64"/>
                      <a:gd name="T102" fmla="*/ 2147483647 w 162"/>
                      <a:gd name="T103" fmla="*/ 2147483647 h 64"/>
                      <a:gd name="T104" fmla="*/ 2147483647 w 162"/>
                      <a:gd name="T105" fmla="*/ 2147483647 h 64"/>
                      <a:gd name="T106" fmla="*/ 2147483647 w 162"/>
                      <a:gd name="T107" fmla="*/ 2147483647 h 64"/>
                      <a:gd name="T108" fmla="*/ 2147483647 w 162"/>
                      <a:gd name="T109" fmla="*/ 2147483647 h 64"/>
                      <a:gd name="T110" fmla="*/ 2147483647 w 162"/>
                      <a:gd name="T111" fmla="*/ 2147483647 h 64"/>
                      <a:gd name="T112" fmla="*/ 2147483647 w 162"/>
                      <a:gd name="T113" fmla="*/ 2147483647 h 64"/>
                      <a:gd name="T114" fmla="*/ 2147483647 w 162"/>
                      <a:gd name="T115" fmla="*/ 2147483647 h 64"/>
                      <a:gd name="T116" fmla="*/ 2147483647 w 162"/>
                      <a:gd name="T117" fmla="*/ 2147483647 h 64"/>
                      <a:gd name="T118" fmla="*/ 2147483647 w 162"/>
                      <a:gd name="T119" fmla="*/ 2147483647 h 64"/>
                      <a:gd name="T120" fmla="*/ 2147483647 w 162"/>
                      <a:gd name="T121" fmla="*/ 2147483647 h 64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w 162"/>
                      <a:gd name="T184" fmla="*/ 0 h 64"/>
                      <a:gd name="T185" fmla="*/ 162 w 162"/>
                      <a:gd name="T186" fmla="*/ 64 h 64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T183" t="T184" r="T185" b="T186"/>
                    <a:pathLst>
                      <a:path w="162" h="64">
                        <a:moveTo>
                          <a:pt x="44" y="18"/>
                        </a:moveTo>
                        <a:lnTo>
                          <a:pt x="44" y="16"/>
                        </a:lnTo>
                        <a:lnTo>
                          <a:pt x="48" y="16"/>
                        </a:lnTo>
                        <a:lnTo>
                          <a:pt x="48" y="12"/>
                        </a:lnTo>
                        <a:lnTo>
                          <a:pt x="44" y="10"/>
                        </a:lnTo>
                        <a:lnTo>
                          <a:pt x="44" y="12"/>
                        </a:lnTo>
                        <a:lnTo>
                          <a:pt x="36" y="12"/>
                        </a:lnTo>
                        <a:lnTo>
                          <a:pt x="30" y="16"/>
                        </a:lnTo>
                        <a:lnTo>
                          <a:pt x="22" y="18"/>
                        </a:lnTo>
                        <a:lnTo>
                          <a:pt x="16" y="20"/>
                        </a:lnTo>
                        <a:lnTo>
                          <a:pt x="14" y="22"/>
                        </a:lnTo>
                        <a:lnTo>
                          <a:pt x="12" y="24"/>
                        </a:lnTo>
                        <a:lnTo>
                          <a:pt x="6" y="26"/>
                        </a:lnTo>
                        <a:lnTo>
                          <a:pt x="0" y="26"/>
                        </a:lnTo>
                        <a:lnTo>
                          <a:pt x="4" y="24"/>
                        </a:lnTo>
                        <a:lnTo>
                          <a:pt x="6" y="24"/>
                        </a:lnTo>
                        <a:lnTo>
                          <a:pt x="8" y="18"/>
                        </a:lnTo>
                        <a:lnTo>
                          <a:pt x="12" y="14"/>
                        </a:lnTo>
                        <a:lnTo>
                          <a:pt x="18" y="10"/>
                        </a:lnTo>
                        <a:lnTo>
                          <a:pt x="24" y="6"/>
                        </a:lnTo>
                        <a:lnTo>
                          <a:pt x="42" y="0"/>
                        </a:lnTo>
                        <a:lnTo>
                          <a:pt x="56" y="0"/>
                        </a:lnTo>
                        <a:lnTo>
                          <a:pt x="60" y="0"/>
                        </a:lnTo>
                        <a:lnTo>
                          <a:pt x="62" y="2"/>
                        </a:lnTo>
                        <a:lnTo>
                          <a:pt x="66" y="4"/>
                        </a:lnTo>
                        <a:lnTo>
                          <a:pt x="78" y="8"/>
                        </a:lnTo>
                        <a:lnTo>
                          <a:pt x="86" y="16"/>
                        </a:lnTo>
                        <a:lnTo>
                          <a:pt x="90" y="16"/>
                        </a:lnTo>
                        <a:lnTo>
                          <a:pt x="96" y="16"/>
                        </a:lnTo>
                        <a:lnTo>
                          <a:pt x="102" y="18"/>
                        </a:lnTo>
                        <a:lnTo>
                          <a:pt x="114" y="24"/>
                        </a:lnTo>
                        <a:lnTo>
                          <a:pt x="122" y="32"/>
                        </a:lnTo>
                        <a:lnTo>
                          <a:pt x="130" y="38"/>
                        </a:lnTo>
                        <a:lnTo>
                          <a:pt x="142" y="42"/>
                        </a:lnTo>
                        <a:lnTo>
                          <a:pt x="140" y="44"/>
                        </a:lnTo>
                        <a:lnTo>
                          <a:pt x="154" y="48"/>
                        </a:lnTo>
                        <a:lnTo>
                          <a:pt x="160" y="52"/>
                        </a:lnTo>
                        <a:lnTo>
                          <a:pt x="162" y="58"/>
                        </a:lnTo>
                        <a:lnTo>
                          <a:pt x="154" y="60"/>
                        </a:lnTo>
                        <a:lnTo>
                          <a:pt x="152" y="60"/>
                        </a:lnTo>
                        <a:lnTo>
                          <a:pt x="152" y="62"/>
                        </a:lnTo>
                        <a:lnTo>
                          <a:pt x="142" y="64"/>
                        </a:lnTo>
                        <a:lnTo>
                          <a:pt x="130" y="64"/>
                        </a:lnTo>
                        <a:lnTo>
                          <a:pt x="108" y="62"/>
                        </a:lnTo>
                        <a:lnTo>
                          <a:pt x="112" y="58"/>
                        </a:lnTo>
                        <a:lnTo>
                          <a:pt x="118" y="52"/>
                        </a:lnTo>
                        <a:lnTo>
                          <a:pt x="118" y="48"/>
                        </a:lnTo>
                        <a:lnTo>
                          <a:pt x="110" y="48"/>
                        </a:lnTo>
                        <a:lnTo>
                          <a:pt x="102" y="46"/>
                        </a:lnTo>
                        <a:lnTo>
                          <a:pt x="100" y="44"/>
                        </a:lnTo>
                        <a:lnTo>
                          <a:pt x="98" y="38"/>
                        </a:lnTo>
                        <a:lnTo>
                          <a:pt x="98" y="34"/>
                        </a:lnTo>
                        <a:lnTo>
                          <a:pt x="96" y="32"/>
                        </a:lnTo>
                        <a:lnTo>
                          <a:pt x="92" y="30"/>
                        </a:lnTo>
                        <a:lnTo>
                          <a:pt x="78" y="30"/>
                        </a:lnTo>
                        <a:lnTo>
                          <a:pt x="76" y="28"/>
                        </a:lnTo>
                        <a:lnTo>
                          <a:pt x="72" y="26"/>
                        </a:lnTo>
                        <a:lnTo>
                          <a:pt x="60" y="22"/>
                        </a:lnTo>
                        <a:lnTo>
                          <a:pt x="50" y="18"/>
                        </a:lnTo>
                        <a:lnTo>
                          <a:pt x="44" y="16"/>
                        </a:lnTo>
                        <a:lnTo>
                          <a:pt x="44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3" name="i$ḷïḋè"/>
                  <p:cNvSpPr/>
                  <p:nvPr/>
                </p:nvSpPr>
                <p:spPr bwMode="auto">
                  <a:xfrm>
                    <a:off x="2193899" y="3300244"/>
                    <a:ext cx="55088" cy="25219"/>
                  </a:xfrm>
                  <a:custGeom>
                    <a:avLst/>
                    <a:gdLst>
                      <a:gd name="T0" fmla="*/ 0 w 30"/>
                      <a:gd name="T1" fmla="*/ 2147483647 h 14"/>
                      <a:gd name="T2" fmla="*/ 0 w 30"/>
                      <a:gd name="T3" fmla="*/ 2147483647 h 14"/>
                      <a:gd name="T4" fmla="*/ 2147483647 w 30"/>
                      <a:gd name="T5" fmla="*/ 2147483647 h 14"/>
                      <a:gd name="T6" fmla="*/ 2147483647 w 30"/>
                      <a:gd name="T7" fmla="*/ 0 h 14"/>
                      <a:gd name="T8" fmla="*/ 2147483647 w 30"/>
                      <a:gd name="T9" fmla="*/ 0 h 14"/>
                      <a:gd name="T10" fmla="*/ 2147483647 w 30"/>
                      <a:gd name="T11" fmla="*/ 2147483647 h 14"/>
                      <a:gd name="T12" fmla="*/ 2147483647 w 30"/>
                      <a:gd name="T13" fmla="*/ 2147483647 h 14"/>
                      <a:gd name="T14" fmla="*/ 2147483647 w 30"/>
                      <a:gd name="T15" fmla="*/ 2147483647 h 14"/>
                      <a:gd name="T16" fmla="*/ 2147483647 w 30"/>
                      <a:gd name="T17" fmla="*/ 2147483647 h 14"/>
                      <a:gd name="T18" fmla="*/ 2147483647 w 30"/>
                      <a:gd name="T19" fmla="*/ 2147483647 h 14"/>
                      <a:gd name="T20" fmla="*/ 2147483647 w 30"/>
                      <a:gd name="T21" fmla="*/ 2147483647 h 14"/>
                      <a:gd name="T22" fmla="*/ 0 w 30"/>
                      <a:gd name="T23" fmla="*/ 2147483647 h 14"/>
                      <a:gd name="T24" fmla="*/ 0 w 30"/>
                      <a:gd name="T25" fmla="*/ 2147483647 h 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0"/>
                      <a:gd name="T40" fmla="*/ 0 h 14"/>
                      <a:gd name="T41" fmla="*/ 30 w 30"/>
                      <a:gd name="T42" fmla="*/ 14 h 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0" h="14">
                        <a:moveTo>
                          <a:pt x="0" y="8"/>
                        </a:moveTo>
                        <a:lnTo>
                          <a:pt x="0" y="4"/>
                        </a:lnTo>
                        <a:lnTo>
                          <a:pt x="2" y="2"/>
                        </a:lnTo>
                        <a:lnTo>
                          <a:pt x="6" y="0"/>
                        </a:lnTo>
                        <a:lnTo>
                          <a:pt x="12" y="0"/>
                        </a:lnTo>
                        <a:lnTo>
                          <a:pt x="20" y="4"/>
                        </a:lnTo>
                        <a:lnTo>
                          <a:pt x="30" y="12"/>
                        </a:lnTo>
                        <a:lnTo>
                          <a:pt x="26" y="12"/>
                        </a:lnTo>
                        <a:lnTo>
                          <a:pt x="20" y="14"/>
                        </a:lnTo>
                        <a:lnTo>
                          <a:pt x="8" y="12"/>
                        </a:lnTo>
                        <a:lnTo>
                          <a:pt x="4" y="10"/>
                        </a:lnTo>
                        <a:lnTo>
                          <a:pt x="0" y="6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4" name="ïSľïde"/>
                  <p:cNvSpPr/>
                  <p:nvPr/>
                </p:nvSpPr>
                <p:spPr bwMode="auto">
                  <a:xfrm>
                    <a:off x="2492755" y="3300244"/>
                    <a:ext cx="45449" cy="22417"/>
                  </a:xfrm>
                  <a:custGeom>
                    <a:avLst/>
                    <a:gdLst>
                      <a:gd name="T0" fmla="*/ 2147483647 w 26"/>
                      <a:gd name="T1" fmla="*/ 2147483647 h 12"/>
                      <a:gd name="T2" fmla="*/ 2147483647 w 26"/>
                      <a:gd name="T3" fmla="*/ 0 h 12"/>
                      <a:gd name="T4" fmla="*/ 2147483647 w 26"/>
                      <a:gd name="T5" fmla="*/ 2147483647 h 12"/>
                      <a:gd name="T6" fmla="*/ 2147483647 w 26"/>
                      <a:gd name="T7" fmla="*/ 2147483647 h 12"/>
                      <a:gd name="T8" fmla="*/ 2147483647 w 26"/>
                      <a:gd name="T9" fmla="*/ 2147483647 h 12"/>
                      <a:gd name="T10" fmla="*/ 2147483647 w 26"/>
                      <a:gd name="T11" fmla="*/ 2147483647 h 12"/>
                      <a:gd name="T12" fmla="*/ 2147483647 w 26"/>
                      <a:gd name="T13" fmla="*/ 2147483647 h 12"/>
                      <a:gd name="T14" fmla="*/ 2147483647 w 26"/>
                      <a:gd name="T15" fmla="*/ 2147483647 h 12"/>
                      <a:gd name="T16" fmla="*/ 0 w 26"/>
                      <a:gd name="T17" fmla="*/ 2147483647 h 12"/>
                      <a:gd name="T18" fmla="*/ 0 w 26"/>
                      <a:gd name="T19" fmla="*/ 2147483647 h 12"/>
                      <a:gd name="T20" fmla="*/ 2147483647 w 26"/>
                      <a:gd name="T21" fmla="*/ 2147483647 h 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6"/>
                      <a:gd name="T34" fmla="*/ 0 h 12"/>
                      <a:gd name="T35" fmla="*/ 26 w 26"/>
                      <a:gd name="T36" fmla="*/ 12 h 12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6" h="12">
                        <a:moveTo>
                          <a:pt x="10" y="2"/>
                        </a:move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6" y="6"/>
                        </a:lnTo>
                        <a:lnTo>
                          <a:pt x="24" y="8"/>
                        </a:lnTo>
                        <a:lnTo>
                          <a:pt x="22" y="10"/>
                        </a:lnTo>
                        <a:lnTo>
                          <a:pt x="12" y="12"/>
                        </a:lnTo>
                        <a:lnTo>
                          <a:pt x="4" y="10"/>
                        </a:lnTo>
                        <a:lnTo>
                          <a:pt x="0" y="8"/>
                        </a:lnTo>
                        <a:lnTo>
                          <a:pt x="0" y="2"/>
                        </a:lnTo>
                        <a:lnTo>
                          <a:pt x="1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5" name="ïṡlîḋe"/>
                  <p:cNvSpPr/>
                  <p:nvPr/>
                </p:nvSpPr>
                <p:spPr bwMode="auto">
                  <a:xfrm>
                    <a:off x="2217311" y="3105497"/>
                    <a:ext cx="16526" cy="23818"/>
                  </a:xfrm>
                  <a:custGeom>
                    <a:avLst/>
                    <a:gdLst>
                      <a:gd name="T0" fmla="*/ 2147483647 w 10"/>
                      <a:gd name="T1" fmla="*/ 2147483647 h 14"/>
                      <a:gd name="T2" fmla="*/ 2147483647 w 10"/>
                      <a:gd name="T3" fmla="*/ 2147483647 h 14"/>
                      <a:gd name="T4" fmla="*/ 2147483647 w 10"/>
                      <a:gd name="T5" fmla="*/ 2147483647 h 14"/>
                      <a:gd name="T6" fmla="*/ 2147483647 w 10"/>
                      <a:gd name="T7" fmla="*/ 2147483647 h 14"/>
                      <a:gd name="T8" fmla="*/ 0 w 10"/>
                      <a:gd name="T9" fmla="*/ 2147483647 h 14"/>
                      <a:gd name="T10" fmla="*/ 2147483647 w 10"/>
                      <a:gd name="T11" fmla="*/ 2147483647 h 14"/>
                      <a:gd name="T12" fmla="*/ 2147483647 w 10"/>
                      <a:gd name="T13" fmla="*/ 0 h 14"/>
                      <a:gd name="T14" fmla="*/ 2147483647 w 10"/>
                      <a:gd name="T15" fmla="*/ 2147483647 h 14"/>
                      <a:gd name="T16" fmla="*/ 2147483647 w 10"/>
                      <a:gd name="T17" fmla="*/ 2147483647 h 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0"/>
                      <a:gd name="T28" fmla="*/ 0 h 14"/>
                      <a:gd name="T29" fmla="*/ 10 w 10"/>
                      <a:gd name="T30" fmla="*/ 14 h 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0" h="14">
                        <a:moveTo>
                          <a:pt x="10" y="8"/>
                        </a:moveTo>
                        <a:lnTo>
                          <a:pt x="8" y="12"/>
                        </a:lnTo>
                        <a:lnTo>
                          <a:pt x="4" y="14"/>
                        </a:lnTo>
                        <a:lnTo>
                          <a:pt x="2" y="12"/>
                        </a:lnTo>
                        <a:lnTo>
                          <a:pt x="0" y="8"/>
                        </a:lnTo>
                        <a:lnTo>
                          <a:pt x="2" y="4"/>
                        </a:lnTo>
                        <a:lnTo>
                          <a:pt x="4" y="0"/>
                        </a:lnTo>
                        <a:lnTo>
                          <a:pt x="8" y="2"/>
                        </a:lnTo>
                        <a:lnTo>
                          <a:pt x="10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6" name="îṡľïḍê"/>
                  <p:cNvSpPr/>
                  <p:nvPr/>
                </p:nvSpPr>
                <p:spPr bwMode="auto">
                  <a:xfrm>
                    <a:off x="2039651" y="3573451"/>
                    <a:ext cx="151494" cy="68651"/>
                  </a:xfrm>
                  <a:custGeom>
                    <a:avLst/>
                    <a:gdLst>
                      <a:gd name="T0" fmla="*/ 0 w 88"/>
                      <a:gd name="T1" fmla="*/ 2147483647 h 42"/>
                      <a:gd name="T2" fmla="*/ 0 w 88"/>
                      <a:gd name="T3" fmla="*/ 2147483647 h 42"/>
                      <a:gd name="T4" fmla="*/ 0 w 88"/>
                      <a:gd name="T5" fmla="*/ 2147483647 h 42"/>
                      <a:gd name="T6" fmla="*/ 0 w 88"/>
                      <a:gd name="T7" fmla="*/ 2147483647 h 42"/>
                      <a:gd name="T8" fmla="*/ 2147483647 w 88"/>
                      <a:gd name="T9" fmla="*/ 2147483647 h 42"/>
                      <a:gd name="T10" fmla="*/ 2147483647 w 88"/>
                      <a:gd name="T11" fmla="*/ 2147483647 h 42"/>
                      <a:gd name="T12" fmla="*/ 2147483647 w 88"/>
                      <a:gd name="T13" fmla="*/ 2147483647 h 42"/>
                      <a:gd name="T14" fmla="*/ 2147483647 w 88"/>
                      <a:gd name="T15" fmla="*/ 2147483647 h 42"/>
                      <a:gd name="T16" fmla="*/ 2147483647 w 88"/>
                      <a:gd name="T17" fmla="*/ 2147483647 h 42"/>
                      <a:gd name="T18" fmla="*/ 2147483647 w 88"/>
                      <a:gd name="T19" fmla="*/ 2147483647 h 42"/>
                      <a:gd name="T20" fmla="*/ 2147483647 w 88"/>
                      <a:gd name="T21" fmla="*/ 2147483647 h 42"/>
                      <a:gd name="T22" fmla="*/ 2147483647 w 88"/>
                      <a:gd name="T23" fmla="*/ 2147483647 h 42"/>
                      <a:gd name="T24" fmla="*/ 2147483647 w 88"/>
                      <a:gd name="T25" fmla="*/ 2147483647 h 42"/>
                      <a:gd name="T26" fmla="*/ 2147483647 w 88"/>
                      <a:gd name="T27" fmla="*/ 2147483647 h 42"/>
                      <a:gd name="T28" fmla="*/ 2147483647 w 88"/>
                      <a:gd name="T29" fmla="*/ 0 h 42"/>
                      <a:gd name="T30" fmla="*/ 2147483647 w 88"/>
                      <a:gd name="T31" fmla="*/ 0 h 42"/>
                      <a:gd name="T32" fmla="*/ 2147483647 w 88"/>
                      <a:gd name="T33" fmla="*/ 2147483647 h 42"/>
                      <a:gd name="T34" fmla="*/ 2147483647 w 88"/>
                      <a:gd name="T35" fmla="*/ 2147483647 h 42"/>
                      <a:gd name="T36" fmla="*/ 2147483647 w 88"/>
                      <a:gd name="T37" fmla="*/ 2147483647 h 42"/>
                      <a:gd name="T38" fmla="*/ 2147483647 w 88"/>
                      <a:gd name="T39" fmla="*/ 2147483647 h 42"/>
                      <a:gd name="T40" fmla="*/ 2147483647 w 88"/>
                      <a:gd name="T41" fmla="*/ 2147483647 h 42"/>
                      <a:gd name="T42" fmla="*/ 2147483647 w 88"/>
                      <a:gd name="T43" fmla="*/ 2147483647 h 42"/>
                      <a:gd name="T44" fmla="*/ 2147483647 w 88"/>
                      <a:gd name="T45" fmla="*/ 2147483647 h 42"/>
                      <a:gd name="T46" fmla="*/ 2147483647 w 88"/>
                      <a:gd name="T47" fmla="*/ 2147483647 h 42"/>
                      <a:gd name="T48" fmla="*/ 2147483647 w 88"/>
                      <a:gd name="T49" fmla="*/ 2147483647 h 42"/>
                      <a:gd name="T50" fmla="*/ 2147483647 w 88"/>
                      <a:gd name="T51" fmla="*/ 2147483647 h 42"/>
                      <a:gd name="T52" fmla="*/ 2147483647 w 88"/>
                      <a:gd name="T53" fmla="*/ 2147483647 h 42"/>
                      <a:gd name="T54" fmla="*/ 2147483647 w 88"/>
                      <a:gd name="T55" fmla="*/ 2147483647 h 42"/>
                      <a:gd name="T56" fmla="*/ 2147483647 w 88"/>
                      <a:gd name="T57" fmla="*/ 2147483647 h 42"/>
                      <a:gd name="T58" fmla="*/ 2147483647 w 88"/>
                      <a:gd name="T59" fmla="*/ 2147483647 h 42"/>
                      <a:gd name="T60" fmla="*/ 2147483647 w 88"/>
                      <a:gd name="T61" fmla="*/ 2147483647 h 42"/>
                      <a:gd name="T62" fmla="*/ 2147483647 w 88"/>
                      <a:gd name="T63" fmla="*/ 2147483647 h 42"/>
                      <a:gd name="T64" fmla="*/ 2147483647 w 88"/>
                      <a:gd name="T65" fmla="*/ 2147483647 h 42"/>
                      <a:gd name="T66" fmla="*/ 2147483647 w 88"/>
                      <a:gd name="T67" fmla="*/ 2147483647 h 42"/>
                      <a:gd name="T68" fmla="*/ 2147483647 w 88"/>
                      <a:gd name="T69" fmla="*/ 2147483647 h 42"/>
                      <a:gd name="T70" fmla="*/ 2147483647 w 88"/>
                      <a:gd name="T71" fmla="*/ 2147483647 h 42"/>
                      <a:gd name="T72" fmla="*/ 2147483647 w 88"/>
                      <a:gd name="T73" fmla="*/ 2147483647 h 42"/>
                      <a:gd name="T74" fmla="*/ 2147483647 w 88"/>
                      <a:gd name="T75" fmla="*/ 2147483647 h 42"/>
                      <a:gd name="T76" fmla="*/ 2147483647 w 88"/>
                      <a:gd name="T77" fmla="*/ 2147483647 h 42"/>
                      <a:gd name="T78" fmla="*/ 2147483647 w 88"/>
                      <a:gd name="T79" fmla="*/ 2147483647 h 42"/>
                      <a:gd name="T80" fmla="*/ 2147483647 w 88"/>
                      <a:gd name="T81" fmla="*/ 2147483647 h 42"/>
                      <a:gd name="T82" fmla="*/ 2147483647 w 88"/>
                      <a:gd name="T83" fmla="*/ 2147483647 h 42"/>
                      <a:gd name="T84" fmla="*/ 2147483647 w 88"/>
                      <a:gd name="T85" fmla="*/ 2147483647 h 42"/>
                      <a:gd name="T86" fmla="*/ 2147483647 w 88"/>
                      <a:gd name="T87" fmla="*/ 2147483647 h 42"/>
                      <a:gd name="T88" fmla="*/ 2147483647 w 88"/>
                      <a:gd name="T89" fmla="*/ 2147483647 h 42"/>
                      <a:gd name="T90" fmla="*/ 2147483647 w 88"/>
                      <a:gd name="T91" fmla="*/ 2147483647 h 42"/>
                      <a:gd name="T92" fmla="*/ 2147483647 w 88"/>
                      <a:gd name="T93" fmla="*/ 2147483647 h 42"/>
                      <a:gd name="T94" fmla="*/ 2147483647 w 88"/>
                      <a:gd name="T95" fmla="*/ 2147483647 h 42"/>
                      <a:gd name="T96" fmla="*/ 2147483647 w 88"/>
                      <a:gd name="T97" fmla="*/ 2147483647 h 42"/>
                      <a:gd name="T98" fmla="*/ 0 w 88"/>
                      <a:gd name="T99" fmla="*/ 2147483647 h 42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88"/>
                      <a:gd name="T151" fmla="*/ 0 h 42"/>
                      <a:gd name="T152" fmla="*/ 88 w 88"/>
                      <a:gd name="T153" fmla="*/ 42 h 42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88" h="42">
                        <a:moveTo>
                          <a:pt x="0" y="22"/>
                        </a:moveTo>
                        <a:lnTo>
                          <a:pt x="0" y="18"/>
                        </a:lnTo>
                        <a:lnTo>
                          <a:pt x="0" y="14"/>
                        </a:lnTo>
                        <a:lnTo>
                          <a:pt x="0" y="6"/>
                        </a:lnTo>
                        <a:lnTo>
                          <a:pt x="2" y="6"/>
                        </a:lnTo>
                        <a:lnTo>
                          <a:pt x="8" y="6"/>
                        </a:lnTo>
                        <a:lnTo>
                          <a:pt x="12" y="10"/>
                        </a:lnTo>
                        <a:lnTo>
                          <a:pt x="16" y="10"/>
                        </a:lnTo>
                        <a:lnTo>
                          <a:pt x="20" y="14"/>
                        </a:lnTo>
                        <a:lnTo>
                          <a:pt x="26" y="14"/>
                        </a:lnTo>
                        <a:lnTo>
                          <a:pt x="30" y="14"/>
                        </a:lnTo>
                        <a:lnTo>
                          <a:pt x="36" y="12"/>
                        </a:lnTo>
                        <a:lnTo>
                          <a:pt x="38" y="8"/>
                        </a:lnTo>
                        <a:lnTo>
                          <a:pt x="44" y="2"/>
                        </a:lnTo>
                        <a:lnTo>
                          <a:pt x="48" y="0"/>
                        </a:lnTo>
                        <a:lnTo>
                          <a:pt x="52" y="0"/>
                        </a:lnTo>
                        <a:lnTo>
                          <a:pt x="62" y="2"/>
                        </a:lnTo>
                        <a:lnTo>
                          <a:pt x="70" y="8"/>
                        </a:lnTo>
                        <a:lnTo>
                          <a:pt x="80" y="14"/>
                        </a:lnTo>
                        <a:lnTo>
                          <a:pt x="86" y="18"/>
                        </a:lnTo>
                        <a:lnTo>
                          <a:pt x="88" y="18"/>
                        </a:lnTo>
                        <a:lnTo>
                          <a:pt x="86" y="20"/>
                        </a:lnTo>
                        <a:lnTo>
                          <a:pt x="86" y="26"/>
                        </a:lnTo>
                        <a:lnTo>
                          <a:pt x="88" y="32"/>
                        </a:lnTo>
                        <a:lnTo>
                          <a:pt x="86" y="34"/>
                        </a:lnTo>
                        <a:lnTo>
                          <a:pt x="82" y="38"/>
                        </a:lnTo>
                        <a:lnTo>
                          <a:pt x="76" y="42"/>
                        </a:lnTo>
                        <a:lnTo>
                          <a:pt x="70" y="30"/>
                        </a:lnTo>
                        <a:lnTo>
                          <a:pt x="70" y="26"/>
                        </a:lnTo>
                        <a:lnTo>
                          <a:pt x="76" y="26"/>
                        </a:lnTo>
                        <a:lnTo>
                          <a:pt x="68" y="16"/>
                        </a:lnTo>
                        <a:lnTo>
                          <a:pt x="64" y="14"/>
                        </a:lnTo>
                        <a:lnTo>
                          <a:pt x="56" y="14"/>
                        </a:lnTo>
                        <a:lnTo>
                          <a:pt x="52" y="14"/>
                        </a:lnTo>
                        <a:lnTo>
                          <a:pt x="46" y="20"/>
                        </a:lnTo>
                        <a:lnTo>
                          <a:pt x="38" y="30"/>
                        </a:lnTo>
                        <a:lnTo>
                          <a:pt x="40" y="32"/>
                        </a:lnTo>
                        <a:lnTo>
                          <a:pt x="44" y="32"/>
                        </a:lnTo>
                        <a:lnTo>
                          <a:pt x="44" y="38"/>
                        </a:lnTo>
                        <a:lnTo>
                          <a:pt x="42" y="42"/>
                        </a:lnTo>
                        <a:lnTo>
                          <a:pt x="38" y="42"/>
                        </a:lnTo>
                        <a:lnTo>
                          <a:pt x="36" y="42"/>
                        </a:lnTo>
                        <a:lnTo>
                          <a:pt x="32" y="42"/>
                        </a:lnTo>
                        <a:lnTo>
                          <a:pt x="30" y="42"/>
                        </a:lnTo>
                        <a:lnTo>
                          <a:pt x="30" y="36"/>
                        </a:lnTo>
                        <a:lnTo>
                          <a:pt x="24" y="34"/>
                        </a:lnTo>
                        <a:lnTo>
                          <a:pt x="20" y="32"/>
                        </a:lnTo>
                        <a:lnTo>
                          <a:pt x="16" y="30"/>
                        </a:lnTo>
                        <a:lnTo>
                          <a:pt x="12" y="26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7" name="îşľiḋê"/>
                  <p:cNvSpPr/>
                  <p:nvPr/>
                </p:nvSpPr>
                <p:spPr bwMode="auto">
                  <a:xfrm>
                    <a:off x="1958394" y="3535622"/>
                    <a:ext cx="93650" cy="74256"/>
                  </a:xfrm>
                  <a:custGeom>
                    <a:avLst/>
                    <a:gdLst>
                      <a:gd name="T0" fmla="*/ 2147483647 w 54"/>
                      <a:gd name="T1" fmla="*/ 2147483647 h 44"/>
                      <a:gd name="T2" fmla="*/ 2147483647 w 54"/>
                      <a:gd name="T3" fmla="*/ 2147483647 h 44"/>
                      <a:gd name="T4" fmla="*/ 2147483647 w 54"/>
                      <a:gd name="T5" fmla="*/ 2147483647 h 44"/>
                      <a:gd name="T6" fmla="*/ 2147483647 w 54"/>
                      <a:gd name="T7" fmla="*/ 2147483647 h 44"/>
                      <a:gd name="T8" fmla="*/ 2147483647 w 54"/>
                      <a:gd name="T9" fmla="*/ 2147483647 h 44"/>
                      <a:gd name="T10" fmla="*/ 2147483647 w 54"/>
                      <a:gd name="T11" fmla="*/ 2147483647 h 44"/>
                      <a:gd name="T12" fmla="*/ 2147483647 w 54"/>
                      <a:gd name="T13" fmla="*/ 2147483647 h 44"/>
                      <a:gd name="T14" fmla="*/ 2147483647 w 54"/>
                      <a:gd name="T15" fmla="*/ 2147483647 h 44"/>
                      <a:gd name="T16" fmla="*/ 2147483647 w 54"/>
                      <a:gd name="T17" fmla="*/ 2147483647 h 44"/>
                      <a:gd name="T18" fmla="*/ 2147483647 w 54"/>
                      <a:gd name="T19" fmla="*/ 2147483647 h 44"/>
                      <a:gd name="T20" fmla="*/ 2147483647 w 54"/>
                      <a:gd name="T21" fmla="*/ 2147483647 h 44"/>
                      <a:gd name="T22" fmla="*/ 2147483647 w 54"/>
                      <a:gd name="T23" fmla="*/ 2147483647 h 44"/>
                      <a:gd name="T24" fmla="*/ 2147483647 w 54"/>
                      <a:gd name="T25" fmla="*/ 2147483647 h 44"/>
                      <a:gd name="T26" fmla="*/ 2147483647 w 54"/>
                      <a:gd name="T27" fmla="*/ 2147483647 h 44"/>
                      <a:gd name="T28" fmla="*/ 2147483647 w 54"/>
                      <a:gd name="T29" fmla="*/ 2147483647 h 44"/>
                      <a:gd name="T30" fmla="*/ 2147483647 w 54"/>
                      <a:gd name="T31" fmla="*/ 2147483647 h 44"/>
                      <a:gd name="T32" fmla="*/ 0 w 54"/>
                      <a:gd name="T33" fmla="*/ 2147483647 h 44"/>
                      <a:gd name="T34" fmla="*/ 2147483647 w 54"/>
                      <a:gd name="T35" fmla="*/ 2147483647 h 44"/>
                      <a:gd name="T36" fmla="*/ 2147483647 w 54"/>
                      <a:gd name="T37" fmla="*/ 2147483647 h 44"/>
                      <a:gd name="T38" fmla="*/ 2147483647 w 54"/>
                      <a:gd name="T39" fmla="*/ 2147483647 h 44"/>
                      <a:gd name="T40" fmla="*/ 2147483647 w 54"/>
                      <a:gd name="T41" fmla="*/ 0 h 44"/>
                      <a:gd name="T42" fmla="*/ 2147483647 w 54"/>
                      <a:gd name="T43" fmla="*/ 2147483647 h 44"/>
                      <a:gd name="T44" fmla="*/ 2147483647 w 54"/>
                      <a:gd name="T45" fmla="*/ 2147483647 h 4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54"/>
                      <a:gd name="T70" fmla="*/ 0 h 44"/>
                      <a:gd name="T71" fmla="*/ 54 w 54"/>
                      <a:gd name="T72" fmla="*/ 44 h 4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54" h="44">
                        <a:moveTo>
                          <a:pt x="38" y="6"/>
                        </a:moveTo>
                        <a:lnTo>
                          <a:pt x="46" y="18"/>
                        </a:lnTo>
                        <a:lnTo>
                          <a:pt x="54" y="28"/>
                        </a:lnTo>
                        <a:lnTo>
                          <a:pt x="46" y="28"/>
                        </a:lnTo>
                        <a:lnTo>
                          <a:pt x="46" y="44"/>
                        </a:lnTo>
                        <a:lnTo>
                          <a:pt x="32" y="40"/>
                        </a:lnTo>
                        <a:lnTo>
                          <a:pt x="34" y="36"/>
                        </a:lnTo>
                        <a:lnTo>
                          <a:pt x="34" y="34"/>
                        </a:lnTo>
                        <a:lnTo>
                          <a:pt x="24" y="22"/>
                        </a:lnTo>
                        <a:lnTo>
                          <a:pt x="18" y="16"/>
                        </a:lnTo>
                        <a:lnTo>
                          <a:pt x="12" y="14"/>
                        </a:lnTo>
                        <a:lnTo>
                          <a:pt x="16" y="22"/>
                        </a:lnTo>
                        <a:lnTo>
                          <a:pt x="12" y="22"/>
                        </a:lnTo>
                        <a:lnTo>
                          <a:pt x="8" y="22"/>
                        </a:lnTo>
                        <a:lnTo>
                          <a:pt x="4" y="20"/>
                        </a:lnTo>
                        <a:lnTo>
                          <a:pt x="2" y="16"/>
                        </a:lnTo>
                        <a:lnTo>
                          <a:pt x="0" y="12"/>
                        </a:lnTo>
                        <a:lnTo>
                          <a:pt x="2" y="8"/>
                        </a:lnTo>
                        <a:lnTo>
                          <a:pt x="2" y="6"/>
                        </a:lnTo>
                        <a:lnTo>
                          <a:pt x="2" y="4"/>
                        </a:lnTo>
                        <a:lnTo>
                          <a:pt x="4" y="0"/>
                        </a:lnTo>
                        <a:lnTo>
                          <a:pt x="20" y="4"/>
                        </a:lnTo>
                        <a:lnTo>
                          <a:pt x="38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8" name="íṡḻiḋé"/>
                  <p:cNvSpPr/>
                  <p:nvPr/>
                </p:nvSpPr>
                <p:spPr bwMode="auto">
                  <a:xfrm>
                    <a:off x="1919832" y="3416532"/>
                    <a:ext cx="125327" cy="130299"/>
                  </a:xfrm>
                  <a:custGeom>
                    <a:avLst/>
                    <a:gdLst>
                      <a:gd name="T0" fmla="*/ 2147483647 w 72"/>
                      <a:gd name="T1" fmla="*/ 0 h 78"/>
                      <a:gd name="T2" fmla="*/ 2147483647 w 72"/>
                      <a:gd name="T3" fmla="*/ 2147483647 h 78"/>
                      <a:gd name="T4" fmla="*/ 2147483647 w 72"/>
                      <a:gd name="T5" fmla="*/ 2147483647 h 78"/>
                      <a:gd name="T6" fmla="*/ 2147483647 w 72"/>
                      <a:gd name="T7" fmla="*/ 2147483647 h 78"/>
                      <a:gd name="T8" fmla="*/ 2147483647 w 72"/>
                      <a:gd name="T9" fmla="*/ 2147483647 h 78"/>
                      <a:gd name="T10" fmla="*/ 2147483647 w 72"/>
                      <a:gd name="T11" fmla="*/ 2147483647 h 78"/>
                      <a:gd name="T12" fmla="*/ 2147483647 w 72"/>
                      <a:gd name="T13" fmla="*/ 2147483647 h 78"/>
                      <a:gd name="T14" fmla="*/ 2147483647 w 72"/>
                      <a:gd name="T15" fmla="*/ 2147483647 h 78"/>
                      <a:gd name="T16" fmla="*/ 2147483647 w 72"/>
                      <a:gd name="T17" fmla="*/ 2147483647 h 78"/>
                      <a:gd name="T18" fmla="*/ 2147483647 w 72"/>
                      <a:gd name="T19" fmla="*/ 2147483647 h 78"/>
                      <a:gd name="T20" fmla="*/ 2147483647 w 72"/>
                      <a:gd name="T21" fmla="*/ 2147483647 h 78"/>
                      <a:gd name="T22" fmla="*/ 2147483647 w 72"/>
                      <a:gd name="T23" fmla="*/ 2147483647 h 78"/>
                      <a:gd name="T24" fmla="*/ 2147483647 w 72"/>
                      <a:gd name="T25" fmla="*/ 2147483647 h 78"/>
                      <a:gd name="T26" fmla="*/ 2147483647 w 72"/>
                      <a:gd name="T27" fmla="*/ 2147483647 h 78"/>
                      <a:gd name="T28" fmla="*/ 2147483647 w 72"/>
                      <a:gd name="T29" fmla="*/ 2147483647 h 78"/>
                      <a:gd name="T30" fmla="*/ 2147483647 w 72"/>
                      <a:gd name="T31" fmla="*/ 2147483647 h 78"/>
                      <a:gd name="T32" fmla="*/ 2147483647 w 72"/>
                      <a:gd name="T33" fmla="*/ 2147483647 h 78"/>
                      <a:gd name="T34" fmla="*/ 2147483647 w 72"/>
                      <a:gd name="T35" fmla="*/ 2147483647 h 78"/>
                      <a:gd name="T36" fmla="*/ 2147483647 w 72"/>
                      <a:gd name="T37" fmla="*/ 2147483647 h 78"/>
                      <a:gd name="T38" fmla="*/ 2147483647 w 72"/>
                      <a:gd name="T39" fmla="*/ 2147483647 h 78"/>
                      <a:gd name="T40" fmla="*/ 0 w 72"/>
                      <a:gd name="T41" fmla="*/ 2147483647 h 78"/>
                      <a:gd name="T42" fmla="*/ 2147483647 w 72"/>
                      <a:gd name="T43" fmla="*/ 2147483647 h 78"/>
                      <a:gd name="T44" fmla="*/ 2147483647 w 72"/>
                      <a:gd name="T45" fmla="*/ 2147483647 h 78"/>
                      <a:gd name="T46" fmla="*/ 2147483647 w 72"/>
                      <a:gd name="T47" fmla="*/ 2147483647 h 78"/>
                      <a:gd name="T48" fmla="*/ 2147483647 w 72"/>
                      <a:gd name="T49" fmla="*/ 2147483647 h 78"/>
                      <a:gd name="T50" fmla="*/ 2147483647 w 72"/>
                      <a:gd name="T51" fmla="*/ 2147483647 h 78"/>
                      <a:gd name="T52" fmla="*/ 2147483647 w 72"/>
                      <a:gd name="T53" fmla="*/ 2147483647 h 78"/>
                      <a:gd name="T54" fmla="*/ 2147483647 w 72"/>
                      <a:gd name="T55" fmla="*/ 2147483647 h 78"/>
                      <a:gd name="T56" fmla="*/ 2147483647 w 72"/>
                      <a:gd name="T57" fmla="*/ 2147483647 h 78"/>
                      <a:gd name="T58" fmla="*/ 2147483647 w 72"/>
                      <a:gd name="T59" fmla="*/ 2147483647 h 78"/>
                      <a:gd name="T60" fmla="*/ 2147483647 w 72"/>
                      <a:gd name="T61" fmla="*/ 2147483647 h 78"/>
                      <a:gd name="T62" fmla="*/ 2147483647 w 72"/>
                      <a:gd name="T63" fmla="*/ 2147483647 h 78"/>
                      <a:gd name="T64" fmla="*/ 2147483647 w 72"/>
                      <a:gd name="T65" fmla="*/ 2147483647 h 78"/>
                      <a:gd name="T66" fmla="*/ 2147483647 w 72"/>
                      <a:gd name="T67" fmla="*/ 2147483647 h 78"/>
                      <a:gd name="T68" fmla="*/ 2147483647 w 72"/>
                      <a:gd name="T69" fmla="*/ 2147483647 h 78"/>
                      <a:gd name="T70" fmla="*/ 2147483647 w 72"/>
                      <a:gd name="T71" fmla="*/ 2147483647 h 78"/>
                      <a:gd name="T72" fmla="*/ 2147483647 w 72"/>
                      <a:gd name="T73" fmla="*/ 2147483647 h 78"/>
                      <a:gd name="T74" fmla="*/ 2147483647 w 72"/>
                      <a:gd name="T75" fmla="*/ 2147483647 h 78"/>
                      <a:gd name="T76" fmla="*/ 2147483647 w 72"/>
                      <a:gd name="T77" fmla="*/ 0 h 78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72"/>
                      <a:gd name="T118" fmla="*/ 0 h 78"/>
                      <a:gd name="T119" fmla="*/ 72 w 72"/>
                      <a:gd name="T120" fmla="*/ 78 h 78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72" h="78">
                        <a:moveTo>
                          <a:pt x="72" y="0"/>
                        </a:moveTo>
                        <a:lnTo>
                          <a:pt x="72" y="2"/>
                        </a:lnTo>
                        <a:lnTo>
                          <a:pt x="70" y="10"/>
                        </a:lnTo>
                        <a:lnTo>
                          <a:pt x="68" y="20"/>
                        </a:lnTo>
                        <a:lnTo>
                          <a:pt x="66" y="26"/>
                        </a:lnTo>
                        <a:lnTo>
                          <a:pt x="64" y="36"/>
                        </a:lnTo>
                        <a:lnTo>
                          <a:pt x="64" y="44"/>
                        </a:lnTo>
                        <a:lnTo>
                          <a:pt x="60" y="50"/>
                        </a:lnTo>
                        <a:lnTo>
                          <a:pt x="56" y="54"/>
                        </a:lnTo>
                        <a:lnTo>
                          <a:pt x="56" y="60"/>
                        </a:lnTo>
                        <a:lnTo>
                          <a:pt x="56" y="66"/>
                        </a:lnTo>
                        <a:lnTo>
                          <a:pt x="58" y="74"/>
                        </a:lnTo>
                        <a:lnTo>
                          <a:pt x="60" y="78"/>
                        </a:lnTo>
                        <a:lnTo>
                          <a:pt x="42" y="76"/>
                        </a:lnTo>
                        <a:lnTo>
                          <a:pt x="26" y="72"/>
                        </a:lnTo>
                        <a:lnTo>
                          <a:pt x="24" y="66"/>
                        </a:lnTo>
                        <a:lnTo>
                          <a:pt x="24" y="62"/>
                        </a:lnTo>
                        <a:lnTo>
                          <a:pt x="16" y="58"/>
                        </a:lnTo>
                        <a:lnTo>
                          <a:pt x="8" y="50"/>
                        </a:lnTo>
                        <a:lnTo>
                          <a:pt x="4" y="44"/>
                        </a:lnTo>
                        <a:lnTo>
                          <a:pt x="0" y="36"/>
                        </a:lnTo>
                        <a:lnTo>
                          <a:pt x="6" y="36"/>
                        </a:lnTo>
                        <a:lnTo>
                          <a:pt x="10" y="30"/>
                        </a:lnTo>
                        <a:lnTo>
                          <a:pt x="12" y="26"/>
                        </a:lnTo>
                        <a:lnTo>
                          <a:pt x="14" y="24"/>
                        </a:lnTo>
                        <a:lnTo>
                          <a:pt x="16" y="22"/>
                        </a:lnTo>
                        <a:lnTo>
                          <a:pt x="22" y="20"/>
                        </a:lnTo>
                        <a:lnTo>
                          <a:pt x="26" y="20"/>
                        </a:lnTo>
                        <a:lnTo>
                          <a:pt x="32" y="18"/>
                        </a:lnTo>
                        <a:lnTo>
                          <a:pt x="40" y="8"/>
                        </a:lnTo>
                        <a:lnTo>
                          <a:pt x="44" y="4"/>
                        </a:lnTo>
                        <a:lnTo>
                          <a:pt x="48" y="4"/>
                        </a:lnTo>
                        <a:lnTo>
                          <a:pt x="50" y="4"/>
                        </a:lnTo>
                        <a:lnTo>
                          <a:pt x="52" y="4"/>
                        </a:lnTo>
                        <a:lnTo>
                          <a:pt x="52" y="6"/>
                        </a:lnTo>
                        <a:lnTo>
                          <a:pt x="58" y="4"/>
                        </a:lnTo>
                        <a:lnTo>
                          <a:pt x="62" y="2"/>
                        </a:lnTo>
                        <a:lnTo>
                          <a:pt x="66" y="2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59" name="íSľidè"/>
                  <p:cNvSpPr/>
                  <p:nvPr/>
                </p:nvSpPr>
                <p:spPr bwMode="auto">
                  <a:xfrm>
                    <a:off x="1849595" y="3437549"/>
                    <a:ext cx="67484" cy="25219"/>
                  </a:xfrm>
                  <a:custGeom>
                    <a:avLst/>
                    <a:gdLst>
                      <a:gd name="T0" fmla="*/ 2147483647 w 38"/>
                      <a:gd name="T1" fmla="*/ 2147483647 h 16"/>
                      <a:gd name="T2" fmla="*/ 2147483647 w 38"/>
                      <a:gd name="T3" fmla="*/ 2147483647 h 16"/>
                      <a:gd name="T4" fmla="*/ 2147483647 w 38"/>
                      <a:gd name="T5" fmla="*/ 2147483647 h 16"/>
                      <a:gd name="T6" fmla="*/ 2147483647 w 38"/>
                      <a:gd name="T7" fmla="*/ 2147483647 h 16"/>
                      <a:gd name="T8" fmla="*/ 2147483647 w 38"/>
                      <a:gd name="T9" fmla="*/ 2147483647 h 16"/>
                      <a:gd name="T10" fmla="*/ 0 w 38"/>
                      <a:gd name="T11" fmla="*/ 2147483647 h 16"/>
                      <a:gd name="T12" fmla="*/ 2147483647 w 38"/>
                      <a:gd name="T13" fmla="*/ 2147483647 h 16"/>
                      <a:gd name="T14" fmla="*/ 2147483647 w 38"/>
                      <a:gd name="T15" fmla="*/ 0 h 16"/>
                      <a:gd name="T16" fmla="*/ 2147483647 w 38"/>
                      <a:gd name="T17" fmla="*/ 0 h 16"/>
                      <a:gd name="T18" fmla="*/ 2147483647 w 38"/>
                      <a:gd name="T19" fmla="*/ 2147483647 h 16"/>
                      <a:gd name="T20" fmla="*/ 2147483647 w 38"/>
                      <a:gd name="T21" fmla="*/ 2147483647 h 16"/>
                      <a:gd name="T22" fmla="*/ 2147483647 w 38"/>
                      <a:gd name="T23" fmla="*/ 2147483647 h 16"/>
                      <a:gd name="T24" fmla="*/ 2147483647 w 38"/>
                      <a:gd name="T25" fmla="*/ 2147483647 h 16"/>
                      <a:gd name="T26" fmla="*/ 2147483647 w 38"/>
                      <a:gd name="T27" fmla="*/ 2147483647 h 16"/>
                      <a:gd name="T28" fmla="*/ 2147483647 w 38"/>
                      <a:gd name="T29" fmla="*/ 2147483647 h 16"/>
                      <a:gd name="T30" fmla="*/ 2147483647 w 38"/>
                      <a:gd name="T31" fmla="*/ 2147483647 h 16"/>
                      <a:gd name="T32" fmla="*/ 2147483647 w 38"/>
                      <a:gd name="T33" fmla="*/ 2147483647 h 16"/>
                      <a:gd name="T34" fmla="*/ 2147483647 w 38"/>
                      <a:gd name="T35" fmla="*/ 2147483647 h 1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38"/>
                      <a:gd name="T55" fmla="*/ 0 h 16"/>
                      <a:gd name="T56" fmla="*/ 38 w 38"/>
                      <a:gd name="T57" fmla="*/ 16 h 1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38" h="16">
                        <a:moveTo>
                          <a:pt x="36" y="16"/>
                        </a:moveTo>
                        <a:lnTo>
                          <a:pt x="30" y="16"/>
                        </a:lnTo>
                        <a:lnTo>
                          <a:pt x="24" y="16"/>
                        </a:lnTo>
                        <a:lnTo>
                          <a:pt x="10" y="14"/>
                        </a:lnTo>
                        <a:lnTo>
                          <a:pt x="4" y="12"/>
                        </a:lnTo>
                        <a:lnTo>
                          <a:pt x="0" y="8"/>
                        </a:lnTo>
                        <a:lnTo>
                          <a:pt x="6" y="6"/>
                        </a:lnTo>
                        <a:lnTo>
                          <a:pt x="8" y="0"/>
                        </a:lnTo>
                        <a:lnTo>
                          <a:pt x="12" y="0"/>
                        </a:lnTo>
                        <a:lnTo>
                          <a:pt x="16" y="2"/>
                        </a:lnTo>
                        <a:lnTo>
                          <a:pt x="20" y="4"/>
                        </a:lnTo>
                        <a:lnTo>
                          <a:pt x="24" y="8"/>
                        </a:lnTo>
                        <a:lnTo>
                          <a:pt x="30" y="10"/>
                        </a:lnTo>
                        <a:lnTo>
                          <a:pt x="34" y="10"/>
                        </a:lnTo>
                        <a:lnTo>
                          <a:pt x="36" y="12"/>
                        </a:lnTo>
                        <a:lnTo>
                          <a:pt x="38" y="14"/>
                        </a:lnTo>
                        <a:lnTo>
                          <a:pt x="38" y="16"/>
                        </a:lnTo>
                        <a:lnTo>
                          <a:pt x="36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0" name="ïSḷiďe"/>
                  <p:cNvSpPr/>
                  <p:nvPr/>
                </p:nvSpPr>
                <p:spPr bwMode="auto">
                  <a:xfrm>
                    <a:off x="1870253" y="3375901"/>
                    <a:ext cx="174906" cy="99476"/>
                  </a:xfrm>
                  <a:custGeom>
                    <a:avLst/>
                    <a:gdLst>
                      <a:gd name="T0" fmla="*/ 2147483647 w 100"/>
                      <a:gd name="T1" fmla="*/ 2147483647 h 60"/>
                      <a:gd name="T2" fmla="*/ 2147483647 w 100"/>
                      <a:gd name="T3" fmla="*/ 2147483647 h 60"/>
                      <a:gd name="T4" fmla="*/ 2147483647 w 100"/>
                      <a:gd name="T5" fmla="*/ 2147483647 h 60"/>
                      <a:gd name="T6" fmla="*/ 2147483647 w 100"/>
                      <a:gd name="T7" fmla="*/ 2147483647 h 60"/>
                      <a:gd name="T8" fmla="*/ 2147483647 w 100"/>
                      <a:gd name="T9" fmla="*/ 2147483647 h 60"/>
                      <a:gd name="T10" fmla="*/ 2147483647 w 100"/>
                      <a:gd name="T11" fmla="*/ 2147483647 h 60"/>
                      <a:gd name="T12" fmla="*/ 2147483647 w 100"/>
                      <a:gd name="T13" fmla="*/ 2147483647 h 60"/>
                      <a:gd name="T14" fmla="*/ 2147483647 w 100"/>
                      <a:gd name="T15" fmla="*/ 2147483647 h 60"/>
                      <a:gd name="T16" fmla="*/ 2147483647 w 100"/>
                      <a:gd name="T17" fmla="*/ 2147483647 h 60"/>
                      <a:gd name="T18" fmla="*/ 2147483647 w 100"/>
                      <a:gd name="T19" fmla="*/ 2147483647 h 60"/>
                      <a:gd name="T20" fmla="*/ 2147483647 w 100"/>
                      <a:gd name="T21" fmla="*/ 2147483647 h 60"/>
                      <a:gd name="T22" fmla="*/ 2147483647 w 100"/>
                      <a:gd name="T23" fmla="*/ 2147483647 h 60"/>
                      <a:gd name="T24" fmla="*/ 2147483647 w 100"/>
                      <a:gd name="T25" fmla="*/ 2147483647 h 60"/>
                      <a:gd name="T26" fmla="*/ 2147483647 w 100"/>
                      <a:gd name="T27" fmla="*/ 2147483647 h 60"/>
                      <a:gd name="T28" fmla="*/ 2147483647 w 100"/>
                      <a:gd name="T29" fmla="*/ 2147483647 h 60"/>
                      <a:gd name="T30" fmla="*/ 2147483647 w 100"/>
                      <a:gd name="T31" fmla="*/ 2147483647 h 60"/>
                      <a:gd name="T32" fmla="*/ 2147483647 w 100"/>
                      <a:gd name="T33" fmla="*/ 2147483647 h 60"/>
                      <a:gd name="T34" fmla="*/ 2147483647 w 100"/>
                      <a:gd name="T35" fmla="*/ 2147483647 h 60"/>
                      <a:gd name="T36" fmla="*/ 2147483647 w 100"/>
                      <a:gd name="T37" fmla="*/ 2147483647 h 60"/>
                      <a:gd name="T38" fmla="*/ 2147483647 w 100"/>
                      <a:gd name="T39" fmla="*/ 2147483647 h 60"/>
                      <a:gd name="T40" fmla="*/ 2147483647 w 100"/>
                      <a:gd name="T41" fmla="*/ 2147483647 h 60"/>
                      <a:gd name="T42" fmla="*/ 2147483647 w 100"/>
                      <a:gd name="T43" fmla="*/ 2147483647 h 60"/>
                      <a:gd name="T44" fmla="*/ 2147483647 w 100"/>
                      <a:gd name="T45" fmla="*/ 2147483647 h 60"/>
                      <a:gd name="T46" fmla="*/ 2147483647 w 100"/>
                      <a:gd name="T47" fmla="*/ 2147483647 h 60"/>
                      <a:gd name="T48" fmla="*/ 2147483647 w 100"/>
                      <a:gd name="T49" fmla="*/ 2147483647 h 60"/>
                      <a:gd name="T50" fmla="*/ 2147483647 w 100"/>
                      <a:gd name="T51" fmla="*/ 2147483647 h 60"/>
                      <a:gd name="T52" fmla="*/ 2147483647 w 100"/>
                      <a:gd name="T53" fmla="*/ 2147483647 h 60"/>
                      <a:gd name="T54" fmla="*/ 0 w 100"/>
                      <a:gd name="T55" fmla="*/ 2147483647 h 60"/>
                      <a:gd name="T56" fmla="*/ 2147483647 w 100"/>
                      <a:gd name="T57" fmla="*/ 2147483647 h 60"/>
                      <a:gd name="T58" fmla="*/ 2147483647 w 100"/>
                      <a:gd name="T59" fmla="*/ 2147483647 h 60"/>
                      <a:gd name="T60" fmla="*/ 2147483647 w 100"/>
                      <a:gd name="T61" fmla="*/ 2147483647 h 60"/>
                      <a:gd name="T62" fmla="*/ 2147483647 w 100"/>
                      <a:gd name="T63" fmla="*/ 2147483647 h 60"/>
                      <a:gd name="T64" fmla="*/ 2147483647 w 100"/>
                      <a:gd name="T65" fmla="*/ 2147483647 h 60"/>
                      <a:gd name="T66" fmla="*/ 2147483647 w 100"/>
                      <a:gd name="T67" fmla="*/ 0 h 60"/>
                      <a:gd name="T68" fmla="*/ 2147483647 w 100"/>
                      <a:gd name="T69" fmla="*/ 0 h 60"/>
                      <a:gd name="T70" fmla="*/ 2147483647 w 100"/>
                      <a:gd name="T71" fmla="*/ 2147483647 h 60"/>
                      <a:gd name="T72" fmla="*/ 2147483647 w 100"/>
                      <a:gd name="T73" fmla="*/ 2147483647 h 60"/>
                      <a:gd name="T74" fmla="*/ 2147483647 w 100"/>
                      <a:gd name="T75" fmla="*/ 2147483647 h 60"/>
                      <a:gd name="T76" fmla="*/ 2147483647 w 100"/>
                      <a:gd name="T77" fmla="*/ 2147483647 h 60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w 100"/>
                      <a:gd name="T118" fmla="*/ 0 h 60"/>
                      <a:gd name="T119" fmla="*/ 100 w 100"/>
                      <a:gd name="T120" fmla="*/ 60 h 60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T117" t="T118" r="T119" b="T120"/>
                    <a:pathLst>
                      <a:path w="100" h="60">
                        <a:moveTo>
                          <a:pt x="100" y="24"/>
                        </a:moveTo>
                        <a:lnTo>
                          <a:pt x="94" y="26"/>
                        </a:lnTo>
                        <a:lnTo>
                          <a:pt x="90" y="26"/>
                        </a:lnTo>
                        <a:lnTo>
                          <a:pt x="86" y="28"/>
                        </a:lnTo>
                        <a:lnTo>
                          <a:pt x="80" y="30"/>
                        </a:lnTo>
                        <a:lnTo>
                          <a:pt x="80" y="28"/>
                        </a:lnTo>
                        <a:lnTo>
                          <a:pt x="78" y="28"/>
                        </a:lnTo>
                        <a:lnTo>
                          <a:pt x="76" y="28"/>
                        </a:lnTo>
                        <a:lnTo>
                          <a:pt x="72" y="28"/>
                        </a:lnTo>
                        <a:lnTo>
                          <a:pt x="68" y="32"/>
                        </a:lnTo>
                        <a:lnTo>
                          <a:pt x="60" y="42"/>
                        </a:lnTo>
                        <a:lnTo>
                          <a:pt x="54" y="44"/>
                        </a:lnTo>
                        <a:lnTo>
                          <a:pt x="50" y="44"/>
                        </a:lnTo>
                        <a:lnTo>
                          <a:pt x="44" y="46"/>
                        </a:lnTo>
                        <a:lnTo>
                          <a:pt x="42" y="48"/>
                        </a:lnTo>
                        <a:lnTo>
                          <a:pt x="40" y="50"/>
                        </a:lnTo>
                        <a:lnTo>
                          <a:pt x="38" y="54"/>
                        </a:lnTo>
                        <a:lnTo>
                          <a:pt x="34" y="60"/>
                        </a:lnTo>
                        <a:lnTo>
                          <a:pt x="28" y="60"/>
                        </a:lnTo>
                        <a:lnTo>
                          <a:pt x="26" y="52"/>
                        </a:lnTo>
                        <a:lnTo>
                          <a:pt x="26" y="50"/>
                        </a:lnTo>
                        <a:lnTo>
                          <a:pt x="24" y="48"/>
                        </a:lnTo>
                        <a:lnTo>
                          <a:pt x="22" y="46"/>
                        </a:lnTo>
                        <a:lnTo>
                          <a:pt x="18" y="46"/>
                        </a:lnTo>
                        <a:lnTo>
                          <a:pt x="12" y="44"/>
                        </a:lnTo>
                        <a:lnTo>
                          <a:pt x="8" y="40"/>
                        </a:lnTo>
                        <a:lnTo>
                          <a:pt x="4" y="38"/>
                        </a:lnTo>
                        <a:lnTo>
                          <a:pt x="0" y="36"/>
                        </a:lnTo>
                        <a:lnTo>
                          <a:pt x="4" y="28"/>
                        </a:lnTo>
                        <a:lnTo>
                          <a:pt x="8" y="22"/>
                        </a:lnTo>
                        <a:lnTo>
                          <a:pt x="18" y="16"/>
                        </a:lnTo>
                        <a:lnTo>
                          <a:pt x="22" y="8"/>
                        </a:lnTo>
                        <a:lnTo>
                          <a:pt x="26" y="2"/>
                        </a:lnTo>
                        <a:lnTo>
                          <a:pt x="34" y="0"/>
                        </a:lnTo>
                        <a:lnTo>
                          <a:pt x="80" y="0"/>
                        </a:lnTo>
                        <a:lnTo>
                          <a:pt x="84" y="6"/>
                        </a:lnTo>
                        <a:lnTo>
                          <a:pt x="90" y="12"/>
                        </a:lnTo>
                        <a:lnTo>
                          <a:pt x="96" y="18"/>
                        </a:lnTo>
                        <a:lnTo>
                          <a:pt x="100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1" name="ïṧlîde"/>
                  <p:cNvSpPr/>
                  <p:nvPr/>
                </p:nvSpPr>
                <p:spPr bwMode="auto">
                  <a:xfrm>
                    <a:off x="1882648" y="3312854"/>
                    <a:ext cx="41317" cy="68651"/>
                  </a:xfrm>
                  <a:custGeom>
                    <a:avLst/>
                    <a:gdLst>
                      <a:gd name="T0" fmla="*/ 2147483647 w 24"/>
                      <a:gd name="T1" fmla="*/ 2147483647 h 42"/>
                      <a:gd name="T2" fmla="*/ 2147483647 w 24"/>
                      <a:gd name="T3" fmla="*/ 2147483647 h 42"/>
                      <a:gd name="T4" fmla="*/ 2147483647 w 24"/>
                      <a:gd name="T5" fmla="*/ 2147483647 h 42"/>
                      <a:gd name="T6" fmla="*/ 2147483647 w 24"/>
                      <a:gd name="T7" fmla="*/ 2147483647 h 42"/>
                      <a:gd name="T8" fmla="*/ 2147483647 w 24"/>
                      <a:gd name="T9" fmla="*/ 2147483647 h 42"/>
                      <a:gd name="T10" fmla="*/ 2147483647 w 24"/>
                      <a:gd name="T11" fmla="*/ 2147483647 h 42"/>
                      <a:gd name="T12" fmla="*/ 2147483647 w 24"/>
                      <a:gd name="T13" fmla="*/ 2147483647 h 42"/>
                      <a:gd name="T14" fmla="*/ 0 w 24"/>
                      <a:gd name="T15" fmla="*/ 2147483647 h 42"/>
                      <a:gd name="T16" fmla="*/ 2147483647 w 24"/>
                      <a:gd name="T17" fmla="*/ 2147483647 h 42"/>
                      <a:gd name="T18" fmla="*/ 2147483647 w 24"/>
                      <a:gd name="T19" fmla="*/ 2147483647 h 42"/>
                      <a:gd name="T20" fmla="*/ 2147483647 w 24"/>
                      <a:gd name="T21" fmla="*/ 2147483647 h 42"/>
                      <a:gd name="T22" fmla="*/ 2147483647 w 24"/>
                      <a:gd name="T23" fmla="*/ 2147483647 h 42"/>
                      <a:gd name="T24" fmla="*/ 2147483647 w 24"/>
                      <a:gd name="T25" fmla="*/ 2147483647 h 42"/>
                      <a:gd name="T26" fmla="*/ 2147483647 w 24"/>
                      <a:gd name="T27" fmla="*/ 0 h 42"/>
                      <a:gd name="T28" fmla="*/ 2147483647 w 24"/>
                      <a:gd name="T29" fmla="*/ 0 h 42"/>
                      <a:gd name="T30" fmla="*/ 2147483647 w 24"/>
                      <a:gd name="T31" fmla="*/ 2147483647 h 42"/>
                      <a:gd name="T32" fmla="*/ 2147483647 w 24"/>
                      <a:gd name="T33" fmla="*/ 2147483647 h 42"/>
                      <a:gd name="T34" fmla="*/ 2147483647 w 24"/>
                      <a:gd name="T35" fmla="*/ 2147483647 h 4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24"/>
                      <a:gd name="T55" fmla="*/ 0 h 42"/>
                      <a:gd name="T56" fmla="*/ 24 w 24"/>
                      <a:gd name="T57" fmla="*/ 42 h 4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24" h="42">
                        <a:moveTo>
                          <a:pt x="24" y="6"/>
                        </a:moveTo>
                        <a:lnTo>
                          <a:pt x="18" y="10"/>
                        </a:lnTo>
                        <a:lnTo>
                          <a:pt x="18" y="18"/>
                        </a:lnTo>
                        <a:lnTo>
                          <a:pt x="16" y="26"/>
                        </a:lnTo>
                        <a:lnTo>
                          <a:pt x="14" y="32"/>
                        </a:lnTo>
                        <a:lnTo>
                          <a:pt x="10" y="36"/>
                        </a:lnTo>
                        <a:lnTo>
                          <a:pt x="10" y="42"/>
                        </a:lnTo>
                        <a:lnTo>
                          <a:pt x="0" y="42"/>
                        </a:lnTo>
                        <a:lnTo>
                          <a:pt x="4" y="10"/>
                        </a:lnTo>
                        <a:lnTo>
                          <a:pt x="8" y="10"/>
                        </a:lnTo>
                        <a:lnTo>
                          <a:pt x="10" y="8"/>
                        </a:lnTo>
                        <a:lnTo>
                          <a:pt x="12" y="6"/>
                        </a:lnTo>
                        <a:lnTo>
                          <a:pt x="14" y="2"/>
                        </a:lnTo>
                        <a:lnTo>
                          <a:pt x="16" y="0"/>
                        </a:lnTo>
                        <a:lnTo>
                          <a:pt x="20" y="0"/>
                        </a:lnTo>
                        <a:lnTo>
                          <a:pt x="22" y="2"/>
                        </a:lnTo>
                        <a:lnTo>
                          <a:pt x="22" y="6"/>
                        </a:lnTo>
                        <a:lnTo>
                          <a:pt x="24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2" name="î$ḻïḍè"/>
                  <p:cNvSpPr/>
                  <p:nvPr/>
                </p:nvSpPr>
                <p:spPr bwMode="auto">
                  <a:xfrm>
                    <a:off x="1791752" y="3328265"/>
                    <a:ext cx="125327" cy="121893"/>
                  </a:xfrm>
                  <a:custGeom>
                    <a:avLst/>
                    <a:gdLst>
                      <a:gd name="T0" fmla="*/ 2147483647 w 72"/>
                      <a:gd name="T1" fmla="*/ 2147483647 h 72"/>
                      <a:gd name="T2" fmla="*/ 2147483647 w 72"/>
                      <a:gd name="T3" fmla="*/ 2147483647 h 72"/>
                      <a:gd name="T4" fmla="*/ 2147483647 w 72"/>
                      <a:gd name="T5" fmla="*/ 2147483647 h 72"/>
                      <a:gd name="T6" fmla="*/ 2147483647 w 72"/>
                      <a:gd name="T7" fmla="*/ 2147483647 h 72"/>
                      <a:gd name="T8" fmla="*/ 2147483647 w 72"/>
                      <a:gd name="T9" fmla="*/ 0 h 72"/>
                      <a:gd name="T10" fmla="*/ 2147483647 w 72"/>
                      <a:gd name="T11" fmla="*/ 0 h 72"/>
                      <a:gd name="T12" fmla="*/ 2147483647 w 72"/>
                      <a:gd name="T13" fmla="*/ 2147483647 h 72"/>
                      <a:gd name="T14" fmla="*/ 2147483647 w 72"/>
                      <a:gd name="T15" fmla="*/ 2147483647 h 72"/>
                      <a:gd name="T16" fmla="*/ 2147483647 w 72"/>
                      <a:gd name="T17" fmla="*/ 2147483647 h 72"/>
                      <a:gd name="T18" fmla="*/ 2147483647 w 72"/>
                      <a:gd name="T19" fmla="*/ 2147483647 h 72"/>
                      <a:gd name="T20" fmla="*/ 2147483647 w 72"/>
                      <a:gd name="T21" fmla="*/ 2147483647 h 72"/>
                      <a:gd name="T22" fmla="*/ 2147483647 w 72"/>
                      <a:gd name="T23" fmla="*/ 2147483647 h 72"/>
                      <a:gd name="T24" fmla="*/ 2147483647 w 72"/>
                      <a:gd name="T25" fmla="*/ 2147483647 h 72"/>
                      <a:gd name="T26" fmla="*/ 2147483647 w 72"/>
                      <a:gd name="T27" fmla="*/ 2147483647 h 72"/>
                      <a:gd name="T28" fmla="*/ 2147483647 w 72"/>
                      <a:gd name="T29" fmla="*/ 2147483647 h 72"/>
                      <a:gd name="T30" fmla="*/ 2147483647 w 72"/>
                      <a:gd name="T31" fmla="*/ 2147483647 h 72"/>
                      <a:gd name="T32" fmla="*/ 2147483647 w 72"/>
                      <a:gd name="T33" fmla="*/ 2147483647 h 72"/>
                      <a:gd name="T34" fmla="*/ 0 w 72"/>
                      <a:gd name="T35" fmla="*/ 2147483647 h 72"/>
                      <a:gd name="T36" fmla="*/ 2147483647 w 72"/>
                      <a:gd name="T37" fmla="*/ 2147483647 h 72"/>
                      <a:gd name="T38" fmla="*/ 2147483647 w 72"/>
                      <a:gd name="T39" fmla="*/ 2147483647 h 72"/>
                      <a:gd name="T40" fmla="*/ 2147483647 w 72"/>
                      <a:gd name="T41" fmla="*/ 2147483647 h 72"/>
                      <a:gd name="T42" fmla="*/ 2147483647 w 72"/>
                      <a:gd name="T43" fmla="*/ 2147483647 h 72"/>
                      <a:gd name="T44" fmla="*/ 2147483647 w 72"/>
                      <a:gd name="T45" fmla="*/ 2147483647 h 72"/>
                      <a:gd name="T46" fmla="*/ 2147483647 w 72"/>
                      <a:gd name="T47" fmla="*/ 2147483647 h 72"/>
                      <a:gd name="T48" fmla="*/ 2147483647 w 72"/>
                      <a:gd name="T49" fmla="*/ 2147483647 h 72"/>
                      <a:gd name="T50" fmla="*/ 2147483647 w 72"/>
                      <a:gd name="T51" fmla="*/ 2147483647 h 72"/>
                      <a:gd name="T52" fmla="*/ 2147483647 w 72"/>
                      <a:gd name="T53" fmla="*/ 2147483647 h 72"/>
                      <a:gd name="T54" fmla="*/ 2147483647 w 72"/>
                      <a:gd name="T55" fmla="*/ 2147483647 h 72"/>
                      <a:gd name="T56" fmla="*/ 2147483647 w 72"/>
                      <a:gd name="T57" fmla="*/ 2147483647 h 72"/>
                      <a:gd name="T58" fmla="*/ 2147483647 w 72"/>
                      <a:gd name="T59" fmla="*/ 2147483647 h 72"/>
                      <a:gd name="T60" fmla="*/ 2147483647 w 72"/>
                      <a:gd name="T61" fmla="*/ 2147483647 h 72"/>
                      <a:gd name="T62" fmla="*/ 2147483647 w 72"/>
                      <a:gd name="T63" fmla="*/ 2147483647 h 72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72"/>
                      <a:gd name="T97" fmla="*/ 0 h 72"/>
                      <a:gd name="T98" fmla="*/ 72 w 72"/>
                      <a:gd name="T99" fmla="*/ 72 h 72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72" h="72">
                        <a:moveTo>
                          <a:pt x="72" y="30"/>
                        </a:moveTo>
                        <a:lnTo>
                          <a:pt x="68" y="32"/>
                        </a:lnTo>
                        <a:lnTo>
                          <a:pt x="62" y="32"/>
                        </a:lnTo>
                        <a:lnTo>
                          <a:pt x="52" y="32"/>
                        </a:lnTo>
                        <a:lnTo>
                          <a:pt x="56" y="0"/>
                        </a:lnTo>
                        <a:lnTo>
                          <a:pt x="32" y="0"/>
                        </a:lnTo>
                        <a:lnTo>
                          <a:pt x="28" y="2"/>
                        </a:lnTo>
                        <a:lnTo>
                          <a:pt x="24" y="6"/>
                        </a:lnTo>
                        <a:lnTo>
                          <a:pt x="20" y="14"/>
                        </a:lnTo>
                        <a:lnTo>
                          <a:pt x="22" y="18"/>
                        </a:lnTo>
                        <a:lnTo>
                          <a:pt x="24" y="22"/>
                        </a:lnTo>
                        <a:lnTo>
                          <a:pt x="28" y="24"/>
                        </a:lnTo>
                        <a:lnTo>
                          <a:pt x="30" y="28"/>
                        </a:lnTo>
                        <a:lnTo>
                          <a:pt x="30" y="34"/>
                        </a:lnTo>
                        <a:lnTo>
                          <a:pt x="10" y="34"/>
                        </a:lnTo>
                        <a:lnTo>
                          <a:pt x="6" y="40"/>
                        </a:lnTo>
                        <a:lnTo>
                          <a:pt x="4" y="46"/>
                        </a:lnTo>
                        <a:lnTo>
                          <a:pt x="0" y="58"/>
                        </a:lnTo>
                        <a:lnTo>
                          <a:pt x="8" y="66"/>
                        </a:lnTo>
                        <a:lnTo>
                          <a:pt x="14" y="68"/>
                        </a:lnTo>
                        <a:lnTo>
                          <a:pt x="16" y="70"/>
                        </a:lnTo>
                        <a:lnTo>
                          <a:pt x="26" y="70"/>
                        </a:lnTo>
                        <a:lnTo>
                          <a:pt x="30" y="70"/>
                        </a:lnTo>
                        <a:lnTo>
                          <a:pt x="34" y="72"/>
                        </a:lnTo>
                        <a:lnTo>
                          <a:pt x="40" y="70"/>
                        </a:lnTo>
                        <a:lnTo>
                          <a:pt x="42" y="64"/>
                        </a:lnTo>
                        <a:lnTo>
                          <a:pt x="46" y="64"/>
                        </a:lnTo>
                        <a:lnTo>
                          <a:pt x="50" y="56"/>
                        </a:lnTo>
                        <a:lnTo>
                          <a:pt x="54" y="50"/>
                        </a:lnTo>
                        <a:lnTo>
                          <a:pt x="64" y="44"/>
                        </a:lnTo>
                        <a:lnTo>
                          <a:pt x="68" y="36"/>
                        </a:lnTo>
                        <a:lnTo>
                          <a:pt x="72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3" name="iṧḻîḍé"/>
                  <p:cNvSpPr/>
                  <p:nvPr/>
                </p:nvSpPr>
                <p:spPr bwMode="auto">
                  <a:xfrm>
                    <a:off x="2297190" y="3258212"/>
                    <a:ext cx="77124" cy="61646"/>
                  </a:xfrm>
                  <a:custGeom>
                    <a:avLst/>
                    <a:gdLst>
                      <a:gd name="T0" fmla="*/ 2147483647 w 44"/>
                      <a:gd name="T1" fmla="*/ 2147483647 h 36"/>
                      <a:gd name="T2" fmla="*/ 2147483647 w 44"/>
                      <a:gd name="T3" fmla="*/ 2147483647 h 36"/>
                      <a:gd name="T4" fmla="*/ 2147483647 w 44"/>
                      <a:gd name="T5" fmla="*/ 2147483647 h 36"/>
                      <a:gd name="T6" fmla="*/ 2147483647 w 44"/>
                      <a:gd name="T7" fmla="*/ 2147483647 h 36"/>
                      <a:gd name="T8" fmla="*/ 2147483647 w 44"/>
                      <a:gd name="T9" fmla="*/ 2147483647 h 36"/>
                      <a:gd name="T10" fmla="*/ 0 w 44"/>
                      <a:gd name="T11" fmla="*/ 2147483647 h 36"/>
                      <a:gd name="T12" fmla="*/ 2147483647 w 44"/>
                      <a:gd name="T13" fmla="*/ 2147483647 h 36"/>
                      <a:gd name="T14" fmla="*/ 2147483647 w 44"/>
                      <a:gd name="T15" fmla="*/ 2147483647 h 36"/>
                      <a:gd name="T16" fmla="*/ 2147483647 w 44"/>
                      <a:gd name="T17" fmla="*/ 2147483647 h 36"/>
                      <a:gd name="T18" fmla="*/ 2147483647 w 44"/>
                      <a:gd name="T19" fmla="*/ 2147483647 h 36"/>
                      <a:gd name="T20" fmla="*/ 2147483647 w 44"/>
                      <a:gd name="T21" fmla="*/ 2147483647 h 36"/>
                      <a:gd name="T22" fmla="*/ 2147483647 w 44"/>
                      <a:gd name="T23" fmla="*/ 2147483647 h 36"/>
                      <a:gd name="T24" fmla="*/ 2147483647 w 44"/>
                      <a:gd name="T25" fmla="*/ 2147483647 h 36"/>
                      <a:gd name="T26" fmla="*/ 2147483647 w 44"/>
                      <a:gd name="T27" fmla="*/ 2147483647 h 36"/>
                      <a:gd name="T28" fmla="*/ 2147483647 w 44"/>
                      <a:gd name="T29" fmla="*/ 2147483647 h 36"/>
                      <a:gd name="T30" fmla="*/ 2147483647 w 44"/>
                      <a:gd name="T31" fmla="*/ 2147483647 h 36"/>
                      <a:gd name="T32" fmla="*/ 2147483647 w 44"/>
                      <a:gd name="T33" fmla="*/ 2147483647 h 36"/>
                      <a:gd name="T34" fmla="*/ 2147483647 w 44"/>
                      <a:gd name="T35" fmla="*/ 2147483647 h 36"/>
                      <a:gd name="T36" fmla="*/ 2147483647 w 44"/>
                      <a:gd name="T37" fmla="*/ 0 h 36"/>
                      <a:gd name="T38" fmla="*/ 2147483647 w 44"/>
                      <a:gd name="T39" fmla="*/ 2147483647 h 36"/>
                      <a:gd name="T40" fmla="*/ 2147483647 w 44"/>
                      <a:gd name="T41" fmla="*/ 2147483647 h 36"/>
                      <a:gd name="T42" fmla="*/ 2147483647 w 44"/>
                      <a:gd name="T43" fmla="*/ 2147483647 h 36"/>
                      <a:gd name="T44" fmla="*/ 2147483647 w 44"/>
                      <a:gd name="T45" fmla="*/ 2147483647 h 36"/>
                      <a:gd name="T46" fmla="*/ 2147483647 w 44"/>
                      <a:gd name="T47" fmla="*/ 2147483647 h 36"/>
                      <a:gd name="T48" fmla="*/ 2147483647 w 44"/>
                      <a:gd name="T49" fmla="*/ 2147483647 h 36"/>
                      <a:gd name="T50" fmla="*/ 2147483647 w 44"/>
                      <a:gd name="T51" fmla="*/ 2147483647 h 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44"/>
                      <a:gd name="T79" fmla="*/ 0 h 36"/>
                      <a:gd name="T80" fmla="*/ 44 w 44"/>
                      <a:gd name="T81" fmla="*/ 36 h 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44" h="36">
                        <a:moveTo>
                          <a:pt x="42" y="36"/>
                        </a:moveTo>
                        <a:lnTo>
                          <a:pt x="42" y="34"/>
                        </a:lnTo>
                        <a:lnTo>
                          <a:pt x="14" y="34"/>
                        </a:lnTo>
                        <a:lnTo>
                          <a:pt x="4" y="32"/>
                        </a:lnTo>
                        <a:lnTo>
                          <a:pt x="2" y="30"/>
                        </a:lnTo>
                        <a:lnTo>
                          <a:pt x="0" y="26"/>
                        </a:lnTo>
                        <a:lnTo>
                          <a:pt x="14" y="22"/>
                        </a:lnTo>
                        <a:lnTo>
                          <a:pt x="20" y="24"/>
                        </a:lnTo>
                        <a:lnTo>
                          <a:pt x="26" y="26"/>
                        </a:lnTo>
                        <a:lnTo>
                          <a:pt x="28" y="24"/>
                        </a:lnTo>
                        <a:lnTo>
                          <a:pt x="30" y="20"/>
                        </a:lnTo>
                        <a:lnTo>
                          <a:pt x="28" y="18"/>
                        </a:lnTo>
                        <a:lnTo>
                          <a:pt x="28" y="14"/>
                        </a:lnTo>
                        <a:lnTo>
                          <a:pt x="28" y="10"/>
                        </a:lnTo>
                        <a:lnTo>
                          <a:pt x="24" y="8"/>
                        </a:lnTo>
                        <a:lnTo>
                          <a:pt x="22" y="6"/>
                        </a:lnTo>
                        <a:lnTo>
                          <a:pt x="22" y="2"/>
                        </a:lnTo>
                        <a:lnTo>
                          <a:pt x="26" y="2"/>
                        </a:lnTo>
                        <a:lnTo>
                          <a:pt x="28" y="0"/>
                        </a:lnTo>
                        <a:lnTo>
                          <a:pt x="44" y="2"/>
                        </a:lnTo>
                        <a:lnTo>
                          <a:pt x="44" y="6"/>
                        </a:lnTo>
                        <a:lnTo>
                          <a:pt x="42" y="8"/>
                        </a:lnTo>
                        <a:lnTo>
                          <a:pt x="42" y="18"/>
                        </a:lnTo>
                        <a:lnTo>
                          <a:pt x="40" y="28"/>
                        </a:lnTo>
                        <a:lnTo>
                          <a:pt x="40" y="34"/>
                        </a:lnTo>
                        <a:lnTo>
                          <a:pt x="42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4" name="iṣ1íḋe"/>
                  <p:cNvSpPr/>
                  <p:nvPr/>
                </p:nvSpPr>
                <p:spPr bwMode="auto">
                  <a:xfrm>
                    <a:off x="2366051" y="3263817"/>
                    <a:ext cx="101914" cy="58844"/>
                  </a:xfrm>
                  <a:custGeom>
                    <a:avLst/>
                    <a:gdLst>
                      <a:gd name="T0" fmla="*/ 0 w 58"/>
                      <a:gd name="T1" fmla="*/ 2147483647 h 36"/>
                      <a:gd name="T2" fmla="*/ 0 w 58"/>
                      <a:gd name="T3" fmla="*/ 2147483647 h 36"/>
                      <a:gd name="T4" fmla="*/ 2147483647 w 58"/>
                      <a:gd name="T5" fmla="*/ 2147483647 h 36"/>
                      <a:gd name="T6" fmla="*/ 2147483647 w 58"/>
                      <a:gd name="T7" fmla="*/ 2147483647 h 36"/>
                      <a:gd name="T8" fmla="*/ 2147483647 w 58"/>
                      <a:gd name="T9" fmla="*/ 2147483647 h 36"/>
                      <a:gd name="T10" fmla="*/ 2147483647 w 58"/>
                      <a:gd name="T11" fmla="*/ 0 h 36"/>
                      <a:gd name="T12" fmla="*/ 2147483647 w 58"/>
                      <a:gd name="T13" fmla="*/ 2147483647 h 36"/>
                      <a:gd name="T14" fmla="*/ 2147483647 w 58"/>
                      <a:gd name="T15" fmla="*/ 2147483647 h 36"/>
                      <a:gd name="T16" fmla="*/ 2147483647 w 58"/>
                      <a:gd name="T17" fmla="*/ 2147483647 h 36"/>
                      <a:gd name="T18" fmla="*/ 2147483647 w 58"/>
                      <a:gd name="T19" fmla="*/ 2147483647 h 36"/>
                      <a:gd name="T20" fmla="*/ 2147483647 w 58"/>
                      <a:gd name="T21" fmla="*/ 2147483647 h 36"/>
                      <a:gd name="T22" fmla="*/ 2147483647 w 58"/>
                      <a:gd name="T23" fmla="*/ 2147483647 h 36"/>
                      <a:gd name="T24" fmla="*/ 2147483647 w 58"/>
                      <a:gd name="T25" fmla="*/ 2147483647 h 36"/>
                      <a:gd name="T26" fmla="*/ 2147483647 w 58"/>
                      <a:gd name="T27" fmla="*/ 2147483647 h 36"/>
                      <a:gd name="T28" fmla="*/ 2147483647 w 58"/>
                      <a:gd name="T29" fmla="*/ 2147483647 h 36"/>
                      <a:gd name="T30" fmla="*/ 2147483647 w 58"/>
                      <a:gd name="T31" fmla="*/ 2147483647 h 36"/>
                      <a:gd name="T32" fmla="*/ 2147483647 w 58"/>
                      <a:gd name="T33" fmla="*/ 2147483647 h 36"/>
                      <a:gd name="T34" fmla="*/ 2147483647 w 58"/>
                      <a:gd name="T35" fmla="*/ 2147483647 h 36"/>
                      <a:gd name="T36" fmla="*/ 2147483647 w 58"/>
                      <a:gd name="T37" fmla="*/ 2147483647 h 36"/>
                      <a:gd name="T38" fmla="*/ 2147483647 w 58"/>
                      <a:gd name="T39" fmla="*/ 2147483647 h 36"/>
                      <a:gd name="T40" fmla="*/ 2147483647 w 58"/>
                      <a:gd name="T41" fmla="*/ 2147483647 h 36"/>
                      <a:gd name="T42" fmla="*/ 2147483647 w 58"/>
                      <a:gd name="T43" fmla="*/ 2147483647 h 36"/>
                      <a:gd name="T44" fmla="*/ 2147483647 w 58"/>
                      <a:gd name="T45" fmla="*/ 2147483647 h 36"/>
                      <a:gd name="T46" fmla="*/ 2147483647 w 58"/>
                      <a:gd name="T47" fmla="*/ 2147483647 h 36"/>
                      <a:gd name="T48" fmla="*/ 2147483647 w 58"/>
                      <a:gd name="T49" fmla="*/ 2147483647 h 36"/>
                      <a:gd name="T50" fmla="*/ 2147483647 w 58"/>
                      <a:gd name="T51" fmla="*/ 2147483647 h 36"/>
                      <a:gd name="T52" fmla="*/ 2147483647 w 58"/>
                      <a:gd name="T53" fmla="*/ 2147483647 h 36"/>
                      <a:gd name="T54" fmla="*/ 2147483647 w 58"/>
                      <a:gd name="T55" fmla="*/ 2147483647 h 36"/>
                      <a:gd name="T56" fmla="*/ 2147483647 w 58"/>
                      <a:gd name="T57" fmla="*/ 2147483647 h 36"/>
                      <a:gd name="T58" fmla="*/ 2147483647 w 58"/>
                      <a:gd name="T59" fmla="*/ 2147483647 h 36"/>
                      <a:gd name="T60" fmla="*/ 2147483647 w 58"/>
                      <a:gd name="T61" fmla="*/ 2147483647 h 36"/>
                      <a:gd name="T62" fmla="*/ 2147483647 w 58"/>
                      <a:gd name="T63" fmla="*/ 2147483647 h 36"/>
                      <a:gd name="T64" fmla="*/ 2147483647 w 58"/>
                      <a:gd name="T65" fmla="*/ 2147483647 h 36"/>
                      <a:gd name="T66" fmla="*/ 2147483647 w 58"/>
                      <a:gd name="T67" fmla="*/ 2147483647 h 36"/>
                      <a:gd name="T68" fmla="*/ 0 w 58"/>
                      <a:gd name="T69" fmla="*/ 2147483647 h 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58"/>
                      <a:gd name="T106" fmla="*/ 0 h 36"/>
                      <a:gd name="T107" fmla="*/ 58 w 58"/>
                      <a:gd name="T108" fmla="*/ 36 h 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58" h="36">
                        <a:moveTo>
                          <a:pt x="0" y="32"/>
                        </a:moveTo>
                        <a:lnTo>
                          <a:pt x="0" y="26"/>
                        </a:lnTo>
                        <a:lnTo>
                          <a:pt x="2" y="16"/>
                        </a:lnTo>
                        <a:lnTo>
                          <a:pt x="2" y="6"/>
                        </a:lnTo>
                        <a:lnTo>
                          <a:pt x="4" y="4"/>
                        </a:lnTo>
                        <a:lnTo>
                          <a:pt x="4" y="0"/>
                        </a:lnTo>
                        <a:lnTo>
                          <a:pt x="14" y="2"/>
                        </a:lnTo>
                        <a:lnTo>
                          <a:pt x="26" y="2"/>
                        </a:lnTo>
                        <a:lnTo>
                          <a:pt x="26" y="4"/>
                        </a:lnTo>
                        <a:lnTo>
                          <a:pt x="28" y="4"/>
                        </a:lnTo>
                        <a:lnTo>
                          <a:pt x="34" y="4"/>
                        </a:lnTo>
                        <a:lnTo>
                          <a:pt x="36" y="4"/>
                        </a:lnTo>
                        <a:lnTo>
                          <a:pt x="38" y="6"/>
                        </a:lnTo>
                        <a:lnTo>
                          <a:pt x="40" y="8"/>
                        </a:lnTo>
                        <a:lnTo>
                          <a:pt x="42" y="8"/>
                        </a:lnTo>
                        <a:lnTo>
                          <a:pt x="42" y="10"/>
                        </a:lnTo>
                        <a:lnTo>
                          <a:pt x="42" y="12"/>
                        </a:lnTo>
                        <a:lnTo>
                          <a:pt x="48" y="14"/>
                        </a:lnTo>
                        <a:lnTo>
                          <a:pt x="52" y="16"/>
                        </a:lnTo>
                        <a:lnTo>
                          <a:pt x="54" y="18"/>
                        </a:lnTo>
                        <a:lnTo>
                          <a:pt x="58" y="26"/>
                        </a:lnTo>
                        <a:lnTo>
                          <a:pt x="52" y="28"/>
                        </a:lnTo>
                        <a:lnTo>
                          <a:pt x="50" y="32"/>
                        </a:lnTo>
                        <a:lnTo>
                          <a:pt x="48" y="30"/>
                        </a:lnTo>
                        <a:lnTo>
                          <a:pt x="46" y="28"/>
                        </a:lnTo>
                        <a:lnTo>
                          <a:pt x="30" y="28"/>
                        </a:lnTo>
                        <a:lnTo>
                          <a:pt x="28" y="30"/>
                        </a:lnTo>
                        <a:lnTo>
                          <a:pt x="26" y="30"/>
                        </a:lnTo>
                        <a:lnTo>
                          <a:pt x="18" y="30"/>
                        </a:lnTo>
                        <a:lnTo>
                          <a:pt x="14" y="30"/>
                        </a:lnTo>
                        <a:lnTo>
                          <a:pt x="12" y="34"/>
                        </a:lnTo>
                        <a:lnTo>
                          <a:pt x="8" y="36"/>
                        </a:lnTo>
                        <a:lnTo>
                          <a:pt x="2" y="36"/>
                        </a:lnTo>
                        <a:lnTo>
                          <a:pt x="2" y="34"/>
                        </a:ln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5" name="îṣľidè"/>
                  <p:cNvSpPr/>
                  <p:nvPr/>
                </p:nvSpPr>
                <p:spPr bwMode="auto">
                  <a:xfrm>
                    <a:off x="2629099" y="3535622"/>
                    <a:ext cx="19282" cy="21015"/>
                  </a:xfrm>
                  <a:custGeom>
                    <a:avLst/>
                    <a:gdLst>
                      <a:gd name="T0" fmla="*/ 2147483647 w 12"/>
                      <a:gd name="T1" fmla="*/ 2147483647 h 12"/>
                      <a:gd name="T2" fmla="*/ 2147483647 w 12"/>
                      <a:gd name="T3" fmla="*/ 2147483647 h 12"/>
                      <a:gd name="T4" fmla="*/ 2147483647 w 12"/>
                      <a:gd name="T5" fmla="*/ 2147483647 h 12"/>
                      <a:gd name="T6" fmla="*/ 2147483647 w 12"/>
                      <a:gd name="T7" fmla="*/ 2147483647 h 12"/>
                      <a:gd name="T8" fmla="*/ 2147483647 w 12"/>
                      <a:gd name="T9" fmla="*/ 2147483647 h 12"/>
                      <a:gd name="T10" fmla="*/ 2147483647 w 12"/>
                      <a:gd name="T11" fmla="*/ 0 h 12"/>
                      <a:gd name="T12" fmla="*/ 0 w 12"/>
                      <a:gd name="T13" fmla="*/ 2147483647 h 12"/>
                      <a:gd name="T14" fmla="*/ 2147483647 w 12"/>
                      <a:gd name="T15" fmla="*/ 2147483647 h 1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2"/>
                      <a:gd name="T25" fmla="*/ 0 h 12"/>
                      <a:gd name="T26" fmla="*/ 12 w 12"/>
                      <a:gd name="T27" fmla="*/ 12 h 1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2" h="12">
                        <a:moveTo>
                          <a:pt x="8" y="12"/>
                        </a:moveTo>
                        <a:lnTo>
                          <a:pt x="10" y="8"/>
                        </a:lnTo>
                        <a:lnTo>
                          <a:pt x="12" y="8"/>
                        </a:lnTo>
                        <a:lnTo>
                          <a:pt x="12" y="4"/>
                        </a:lnTo>
                        <a:lnTo>
                          <a:pt x="10" y="2"/>
                        </a:lnTo>
                        <a:lnTo>
                          <a:pt x="6" y="0"/>
                        </a:lnTo>
                        <a:lnTo>
                          <a:pt x="0" y="10"/>
                        </a:lnTo>
                        <a:lnTo>
                          <a:pt x="8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6" name="iśḻidè"/>
                  <p:cNvSpPr/>
                  <p:nvPr/>
                </p:nvSpPr>
                <p:spPr bwMode="auto">
                  <a:xfrm>
                    <a:off x="2929332" y="3862068"/>
                    <a:ext cx="68861" cy="57443"/>
                  </a:xfrm>
                  <a:custGeom>
                    <a:avLst/>
                    <a:gdLst>
                      <a:gd name="T0" fmla="*/ 0 w 40"/>
                      <a:gd name="T1" fmla="*/ 2147483647 h 34"/>
                      <a:gd name="T2" fmla="*/ 2147483647 w 40"/>
                      <a:gd name="T3" fmla="*/ 2147483647 h 34"/>
                      <a:gd name="T4" fmla="*/ 2147483647 w 40"/>
                      <a:gd name="T5" fmla="*/ 2147483647 h 34"/>
                      <a:gd name="T6" fmla="*/ 2147483647 w 40"/>
                      <a:gd name="T7" fmla="*/ 2147483647 h 34"/>
                      <a:gd name="T8" fmla="*/ 2147483647 w 40"/>
                      <a:gd name="T9" fmla="*/ 2147483647 h 34"/>
                      <a:gd name="T10" fmla="*/ 2147483647 w 40"/>
                      <a:gd name="T11" fmla="*/ 2147483647 h 34"/>
                      <a:gd name="T12" fmla="*/ 2147483647 w 40"/>
                      <a:gd name="T13" fmla="*/ 2147483647 h 34"/>
                      <a:gd name="T14" fmla="*/ 2147483647 w 40"/>
                      <a:gd name="T15" fmla="*/ 2147483647 h 34"/>
                      <a:gd name="T16" fmla="*/ 2147483647 w 40"/>
                      <a:gd name="T17" fmla="*/ 2147483647 h 34"/>
                      <a:gd name="T18" fmla="*/ 2147483647 w 40"/>
                      <a:gd name="T19" fmla="*/ 2147483647 h 34"/>
                      <a:gd name="T20" fmla="*/ 2147483647 w 40"/>
                      <a:gd name="T21" fmla="*/ 2147483647 h 34"/>
                      <a:gd name="T22" fmla="*/ 2147483647 w 40"/>
                      <a:gd name="T23" fmla="*/ 0 h 34"/>
                      <a:gd name="T24" fmla="*/ 2147483647 w 40"/>
                      <a:gd name="T25" fmla="*/ 0 h 34"/>
                      <a:gd name="T26" fmla="*/ 2147483647 w 40"/>
                      <a:gd name="T27" fmla="*/ 0 h 34"/>
                      <a:gd name="T28" fmla="*/ 2147483647 w 40"/>
                      <a:gd name="T29" fmla="*/ 2147483647 h 34"/>
                      <a:gd name="T30" fmla="*/ 2147483647 w 40"/>
                      <a:gd name="T31" fmla="*/ 2147483647 h 34"/>
                      <a:gd name="T32" fmla="*/ 2147483647 w 40"/>
                      <a:gd name="T33" fmla="*/ 2147483647 h 34"/>
                      <a:gd name="T34" fmla="*/ 0 w 40"/>
                      <a:gd name="T35" fmla="*/ 2147483647 h 3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40"/>
                      <a:gd name="T55" fmla="*/ 0 h 34"/>
                      <a:gd name="T56" fmla="*/ 40 w 40"/>
                      <a:gd name="T57" fmla="*/ 34 h 3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40" h="34">
                        <a:moveTo>
                          <a:pt x="0" y="22"/>
                        </a:moveTo>
                        <a:lnTo>
                          <a:pt x="4" y="30"/>
                        </a:lnTo>
                        <a:lnTo>
                          <a:pt x="18" y="32"/>
                        </a:lnTo>
                        <a:lnTo>
                          <a:pt x="26" y="34"/>
                        </a:lnTo>
                        <a:lnTo>
                          <a:pt x="28" y="32"/>
                        </a:lnTo>
                        <a:lnTo>
                          <a:pt x="32" y="32"/>
                        </a:lnTo>
                        <a:lnTo>
                          <a:pt x="36" y="22"/>
                        </a:lnTo>
                        <a:lnTo>
                          <a:pt x="38" y="12"/>
                        </a:lnTo>
                        <a:lnTo>
                          <a:pt x="40" y="6"/>
                        </a:lnTo>
                        <a:lnTo>
                          <a:pt x="30" y="4"/>
                        </a:lnTo>
                        <a:lnTo>
                          <a:pt x="22" y="4"/>
                        </a:lnTo>
                        <a:lnTo>
                          <a:pt x="16" y="0"/>
                        </a:lnTo>
                        <a:lnTo>
                          <a:pt x="10" y="0"/>
                        </a:lnTo>
                        <a:lnTo>
                          <a:pt x="8" y="0"/>
                        </a:lnTo>
                        <a:lnTo>
                          <a:pt x="6" y="2"/>
                        </a:lnTo>
                        <a:lnTo>
                          <a:pt x="4" y="4"/>
                        </a:lnTo>
                        <a:lnTo>
                          <a:pt x="2" y="14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7" name="îşlïḓe"/>
                  <p:cNvSpPr/>
                  <p:nvPr/>
                </p:nvSpPr>
                <p:spPr bwMode="auto">
                  <a:xfrm>
                    <a:off x="2889393" y="5428451"/>
                    <a:ext cx="71616" cy="26620"/>
                  </a:xfrm>
                  <a:custGeom>
                    <a:avLst/>
                    <a:gdLst>
                      <a:gd name="T0" fmla="*/ 2147483647 w 40"/>
                      <a:gd name="T1" fmla="*/ 2147483647 h 16"/>
                      <a:gd name="T2" fmla="*/ 2147483647 w 40"/>
                      <a:gd name="T3" fmla="*/ 2147483647 h 16"/>
                      <a:gd name="T4" fmla="*/ 2147483647 w 40"/>
                      <a:gd name="T5" fmla="*/ 2147483647 h 16"/>
                      <a:gd name="T6" fmla="*/ 2147483647 w 40"/>
                      <a:gd name="T7" fmla="*/ 2147483647 h 16"/>
                      <a:gd name="T8" fmla="*/ 2147483647 w 40"/>
                      <a:gd name="T9" fmla="*/ 2147483647 h 16"/>
                      <a:gd name="T10" fmla="*/ 2147483647 w 40"/>
                      <a:gd name="T11" fmla="*/ 2147483647 h 16"/>
                      <a:gd name="T12" fmla="*/ 2147483647 w 40"/>
                      <a:gd name="T13" fmla="*/ 2147483647 h 16"/>
                      <a:gd name="T14" fmla="*/ 2147483647 w 40"/>
                      <a:gd name="T15" fmla="*/ 2147483647 h 16"/>
                      <a:gd name="T16" fmla="*/ 2147483647 w 40"/>
                      <a:gd name="T17" fmla="*/ 2147483647 h 16"/>
                      <a:gd name="T18" fmla="*/ 2147483647 w 40"/>
                      <a:gd name="T19" fmla="*/ 2147483647 h 16"/>
                      <a:gd name="T20" fmla="*/ 2147483647 w 40"/>
                      <a:gd name="T21" fmla="*/ 2147483647 h 16"/>
                      <a:gd name="T22" fmla="*/ 2147483647 w 40"/>
                      <a:gd name="T23" fmla="*/ 0 h 16"/>
                      <a:gd name="T24" fmla="*/ 2147483647 w 40"/>
                      <a:gd name="T25" fmla="*/ 0 h 16"/>
                      <a:gd name="T26" fmla="*/ 2147483647 w 40"/>
                      <a:gd name="T27" fmla="*/ 0 h 16"/>
                      <a:gd name="T28" fmla="*/ 2147483647 w 40"/>
                      <a:gd name="T29" fmla="*/ 2147483647 h 16"/>
                      <a:gd name="T30" fmla="*/ 2147483647 w 40"/>
                      <a:gd name="T31" fmla="*/ 2147483647 h 16"/>
                      <a:gd name="T32" fmla="*/ 2147483647 w 40"/>
                      <a:gd name="T33" fmla="*/ 2147483647 h 16"/>
                      <a:gd name="T34" fmla="*/ 0 w 40"/>
                      <a:gd name="T35" fmla="*/ 2147483647 h 16"/>
                      <a:gd name="T36" fmla="*/ 2147483647 w 40"/>
                      <a:gd name="T37" fmla="*/ 2147483647 h 16"/>
                      <a:gd name="T38" fmla="*/ 2147483647 w 40"/>
                      <a:gd name="T39" fmla="*/ 2147483647 h 1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40"/>
                      <a:gd name="T61" fmla="*/ 0 h 16"/>
                      <a:gd name="T62" fmla="*/ 40 w 40"/>
                      <a:gd name="T63" fmla="*/ 16 h 1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40" h="16">
                        <a:moveTo>
                          <a:pt x="12" y="14"/>
                        </a:moveTo>
                        <a:lnTo>
                          <a:pt x="14" y="14"/>
                        </a:lnTo>
                        <a:lnTo>
                          <a:pt x="14" y="12"/>
                        </a:lnTo>
                        <a:lnTo>
                          <a:pt x="16" y="8"/>
                        </a:lnTo>
                        <a:lnTo>
                          <a:pt x="16" y="14"/>
                        </a:lnTo>
                        <a:lnTo>
                          <a:pt x="18" y="16"/>
                        </a:lnTo>
                        <a:lnTo>
                          <a:pt x="20" y="16"/>
                        </a:lnTo>
                        <a:lnTo>
                          <a:pt x="22" y="14"/>
                        </a:lnTo>
                        <a:lnTo>
                          <a:pt x="28" y="14"/>
                        </a:lnTo>
                        <a:lnTo>
                          <a:pt x="32" y="10"/>
                        </a:lnTo>
                        <a:lnTo>
                          <a:pt x="38" y="6"/>
                        </a:lnTo>
                        <a:lnTo>
                          <a:pt x="40" y="0"/>
                        </a:lnTo>
                        <a:lnTo>
                          <a:pt x="28" y="0"/>
                        </a:lnTo>
                        <a:lnTo>
                          <a:pt x="24" y="0"/>
                        </a:lnTo>
                        <a:lnTo>
                          <a:pt x="20" y="2"/>
                        </a:lnTo>
                        <a:lnTo>
                          <a:pt x="18" y="2"/>
                        </a:lnTo>
                        <a:lnTo>
                          <a:pt x="8" y="2"/>
                        </a:lnTo>
                        <a:lnTo>
                          <a:pt x="0" y="12"/>
                        </a:lnTo>
                        <a:lnTo>
                          <a:pt x="4" y="14"/>
                        </a:lnTo>
                        <a:lnTo>
                          <a:pt x="12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8" name="ïṡḷidè"/>
                  <p:cNvSpPr/>
                  <p:nvPr/>
                </p:nvSpPr>
                <p:spPr bwMode="auto">
                  <a:xfrm>
                    <a:off x="2631853" y="3602874"/>
                    <a:ext cx="122572" cy="231174"/>
                  </a:xfrm>
                  <a:custGeom>
                    <a:avLst/>
                    <a:gdLst>
                      <a:gd name="T0" fmla="*/ 2147483647 w 70"/>
                      <a:gd name="T1" fmla="*/ 0 h 138"/>
                      <a:gd name="T2" fmla="*/ 2147483647 w 70"/>
                      <a:gd name="T3" fmla="*/ 2147483647 h 138"/>
                      <a:gd name="T4" fmla="*/ 2147483647 w 70"/>
                      <a:gd name="T5" fmla="*/ 2147483647 h 138"/>
                      <a:gd name="T6" fmla="*/ 2147483647 w 70"/>
                      <a:gd name="T7" fmla="*/ 2147483647 h 138"/>
                      <a:gd name="T8" fmla="*/ 2147483647 w 70"/>
                      <a:gd name="T9" fmla="*/ 2147483647 h 138"/>
                      <a:gd name="T10" fmla="*/ 2147483647 w 70"/>
                      <a:gd name="T11" fmla="*/ 2147483647 h 138"/>
                      <a:gd name="T12" fmla="*/ 2147483647 w 70"/>
                      <a:gd name="T13" fmla="*/ 2147483647 h 138"/>
                      <a:gd name="T14" fmla="*/ 0 w 70"/>
                      <a:gd name="T15" fmla="*/ 2147483647 h 138"/>
                      <a:gd name="T16" fmla="*/ 0 w 70"/>
                      <a:gd name="T17" fmla="*/ 2147483647 h 138"/>
                      <a:gd name="T18" fmla="*/ 2147483647 w 70"/>
                      <a:gd name="T19" fmla="*/ 2147483647 h 138"/>
                      <a:gd name="T20" fmla="*/ 2147483647 w 70"/>
                      <a:gd name="T21" fmla="*/ 2147483647 h 138"/>
                      <a:gd name="T22" fmla="*/ 2147483647 w 70"/>
                      <a:gd name="T23" fmla="*/ 2147483647 h 138"/>
                      <a:gd name="T24" fmla="*/ 2147483647 w 70"/>
                      <a:gd name="T25" fmla="*/ 2147483647 h 138"/>
                      <a:gd name="T26" fmla="*/ 2147483647 w 70"/>
                      <a:gd name="T27" fmla="*/ 2147483647 h 138"/>
                      <a:gd name="T28" fmla="*/ 2147483647 w 70"/>
                      <a:gd name="T29" fmla="*/ 2147483647 h 138"/>
                      <a:gd name="T30" fmla="*/ 2147483647 w 70"/>
                      <a:gd name="T31" fmla="*/ 2147483647 h 138"/>
                      <a:gd name="T32" fmla="*/ 2147483647 w 70"/>
                      <a:gd name="T33" fmla="*/ 2147483647 h 138"/>
                      <a:gd name="T34" fmla="*/ 2147483647 w 70"/>
                      <a:gd name="T35" fmla="*/ 2147483647 h 138"/>
                      <a:gd name="T36" fmla="*/ 2147483647 w 70"/>
                      <a:gd name="T37" fmla="*/ 2147483647 h 138"/>
                      <a:gd name="T38" fmla="*/ 2147483647 w 70"/>
                      <a:gd name="T39" fmla="*/ 2147483647 h 138"/>
                      <a:gd name="T40" fmla="*/ 2147483647 w 70"/>
                      <a:gd name="T41" fmla="*/ 2147483647 h 138"/>
                      <a:gd name="T42" fmla="*/ 2147483647 w 70"/>
                      <a:gd name="T43" fmla="*/ 2147483647 h 138"/>
                      <a:gd name="T44" fmla="*/ 2147483647 w 70"/>
                      <a:gd name="T45" fmla="*/ 2147483647 h 138"/>
                      <a:gd name="T46" fmla="*/ 2147483647 w 70"/>
                      <a:gd name="T47" fmla="*/ 2147483647 h 138"/>
                      <a:gd name="T48" fmla="*/ 2147483647 w 70"/>
                      <a:gd name="T49" fmla="*/ 2147483647 h 138"/>
                      <a:gd name="T50" fmla="*/ 2147483647 w 70"/>
                      <a:gd name="T51" fmla="*/ 2147483647 h 138"/>
                      <a:gd name="T52" fmla="*/ 2147483647 w 70"/>
                      <a:gd name="T53" fmla="*/ 2147483647 h 138"/>
                      <a:gd name="T54" fmla="*/ 2147483647 w 70"/>
                      <a:gd name="T55" fmla="*/ 2147483647 h 138"/>
                      <a:gd name="T56" fmla="*/ 2147483647 w 70"/>
                      <a:gd name="T57" fmla="*/ 2147483647 h 138"/>
                      <a:gd name="T58" fmla="*/ 2147483647 w 70"/>
                      <a:gd name="T59" fmla="*/ 2147483647 h 138"/>
                      <a:gd name="T60" fmla="*/ 2147483647 w 70"/>
                      <a:gd name="T61" fmla="*/ 2147483647 h 138"/>
                      <a:gd name="T62" fmla="*/ 2147483647 w 70"/>
                      <a:gd name="T63" fmla="*/ 2147483647 h 138"/>
                      <a:gd name="T64" fmla="*/ 2147483647 w 70"/>
                      <a:gd name="T65" fmla="*/ 2147483647 h 138"/>
                      <a:gd name="T66" fmla="*/ 2147483647 w 70"/>
                      <a:gd name="T67" fmla="*/ 2147483647 h 138"/>
                      <a:gd name="T68" fmla="*/ 2147483647 w 70"/>
                      <a:gd name="T69" fmla="*/ 2147483647 h 138"/>
                      <a:gd name="T70" fmla="*/ 2147483647 w 70"/>
                      <a:gd name="T71" fmla="*/ 2147483647 h 138"/>
                      <a:gd name="T72" fmla="*/ 2147483647 w 70"/>
                      <a:gd name="T73" fmla="*/ 2147483647 h 138"/>
                      <a:gd name="T74" fmla="*/ 2147483647 w 70"/>
                      <a:gd name="T75" fmla="*/ 2147483647 h 138"/>
                      <a:gd name="T76" fmla="*/ 2147483647 w 70"/>
                      <a:gd name="T77" fmla="*/ 2147483647 h 138"/>
                      <a:gd name="T78" fmla="*/ 2147483647 w 70"/>
                      <a:gd name="T79" fmla="*/ 2147483647 h 138"/>
                      <a:gd name="T80" fmla="*/ 2147483647 w 70"/>
                      <a:gd name="T81" fmla="*/ 2147483647 h 138"/>
                      <a:gd name="T82" fmla="*/ 2147483647 w 70"/>
                      <a:gd name="T83" fmla="*/ 2147483647 h 138"/>
                      <a:gd name="T84" fmla="*/ 2147483647 w 70"/>
                      <a:gd name="T85" fmla="*/ 2147483647 h 138"/>
                      <a:gd name="T86" fmla="*/ 2147483647 w 70"/>
                      <a:gd name="T87" fmla="*/ 2147483647 h 138"/>
                      <a:gd name="T88" fmla="*/ 2147483647 w 70"/>
                      <a:gd name="T89" fmla="*/ 2147483647 h 138"/>
                      <a:gd name="T90" fmla="*/ 2147483647 w 70"/>
                      <a:gd name="T91" fmla="*/ 2147483647 h 138"/>
                      <a:gd name="T92" fmla="*/ 2147483647 w 70"/>
                      <a:gd name="T93" fmla="*/ 2147483647 h 138"/>
                      <a:gd name="T94" fmla="*/ 2147483647 w 70"/>
                      <a:gd name="T95" fmla="*/ 2147483647 h 138"/>
                      <a:gd name="T96" fmla="*/ 2147483647 w 70"/>
                      <a:gd name="T97" fmla="*/ 2147483647 h 138"/>
                      <a:gd name="T98" fmla="*/ 2147483647 w 70"/>
                      <a:gd name="T99" fmla="*/ 2147483647 h 138"/>
                      <a:gd name="T100" fmla="*/ 2147483647 w 70"/>
                      <a:gd name="T101" fmla="*/ 2147483647 h 138"/>
                      <a:gd name="T102" fmla="*/ 2147483647 w 70"/>
                      <a:gd name="T103" fmla="*/ 2147483647 h 138"/>
                      <a:gd name="T104" fmla="*/ 2147483647 w 70"/>
                      <a:gd name="T105" fmla="*/ 2147483647 h 138"/>
                      <a:gd name="T106" fmla="*/ 2147483647 w 70"/>
                      <a:gd name="T107" fmla="*/ 2147483647 h 138"/>
                      <a:gd name="T108" fmla="*/ 2147483647 w 70"/>
                      <a:gd name="T109" fmla="*/ 0 h 138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70"/>
                      <a:gd name="T166" fmla="*/ 0 h 138"/>
                      <a:gd name="T167" fmla="*/ 70 w 70"/>
                      <a:gd name="T168" fmla="*/ 138 h 138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70" h="138">
                        <a:moveTo>
                          <a:pt x="26" y="0"/>
                        </a:moveTo>
                        <a:lnTo>
                          <a:pt x="22" y="8"/>
                        </a:lnTo>
                        <a:lnTo>
                          <a:pt x="18" y="14"/>
                        </a:lnTo>
                        <a:lnTo>
                          <a:pt x="12" y="18"/>
                        </a:lnTo>
                        <a:lnTo>
                          <a:pt x="10" y="24"/>
                        </a:lnTo>
                        <a:lnTo>
                          <a:pt x="12" y="28"/>
                        </a:lnTo>
                        <a:lnTo>
                          <a:pt x="18" y="32"/>
                        </a:lnTo>
                        <a:lnTo>
                          <a:pt x="0" y="42"/>
                        </a:lnTo>
                        <a:lnTo>
                          <a:pt x="0" y="54"/>
                        </a:lnTo>
                        <a:lnTo>
                          <a:pt x="2" y="58"/>
                        </a:lnTo>
                        <a:lnTo>
                          <a:pt x="4" y="60"/>
                        </a:lnTo>
                        <a:lnTo>
                          <a:pt x="8" y="64"/>
                        </a:lnTo>
                        <a:lnTo>
                          <a:pt x="8" y="68"/>
                        </a:lnTo>
                        <a:lnTo>
                          <a:pt x="20" y="68"/>
                        </a:lnTo>
                        <a:lnTo>
                          <a:pt x="20" y="76"/>
                        </a:lnTo>
                        <a:lnTo>
                          <a:pt x="20" y="78"/>
                        </a:lnTo>
                        <a:lnTo>
                          <a:pt x="24" y="82"/>
                        </a:lnTo>
                        <a:lnTo>
                          <a:pt x="26" y="88"/>
                        </a:lnTo>
                        <a:lnTo>
                          <a:pt x="26" y="94"/>
                        </a:lnTo>
                        <a:lnTo>
                          <a:pt x="26" y="98"/>
                        </a:lnTo>
                        <a:lnTo>
                          <a:pt x="26" y="102"/>
                        </a:lnTo>
                        <a:lnTo>
                          <a:pt x="24" y="106"/>
                        </a:lnTo>
                        <a:lnTo>
                          <a:pt x="22" y="112"/>
                        </a:lnTo>
                        <a:lnTo>
                          <a:pt x="24" y="122"/>
                        </a:lnTo>
                        <a:lnTo>
                          <a:pt x="26" y="130"/>
                        </a:lnTo>
                        <a:lnTo>
                          <a:pt x="32" y="136"/>
                        </a:lnTo>
                        <a:lnTo>
                          <a:pt x="34" y="138"/>
                        </a:lnTo>
                        <a:lnTo>
                          <a:pt x="38" y="138"/>
                        </a:lnTo>
                        <a:lnTo>
                          <a:pt x="44" y="138"/>
                        </a:lnTo>
                        <a:lnTo>
                          <a:pt x="48" y="136"/>
                        </a:lnTo>
                        <a:lnTo>
                          <a:pt x="54" y="132"/>
                        </a:lnTo>
                        <a:lnTo>
                          <a:pt x="60" y="126"/>
                        </a:lnTo>
                        <a:lnTo>
                          <a:pt x="64" y="124"/>
                        </a:lnTo>
                        <a:lnTo>
                          <a:pt x="70" y="124"/>
                        </a:lnTo>
                        <a:lnTo>
                          <a:pt x="68" y="118"/>
                        </a:lnTo>
                        <a:lnTo>
                          <a:pt x="66" y="112"/>
                        </a:lnTo>
                        <a:lnTo>
                          <a:pt x="60" y="104"/>
                        </a:lnTo>
                        <a:lnTo>
                          <a:pt x="54" y="96"/>
                        </a:lnTo>
                        <a:lnTo>
                          <a:pt x="54" y="92"/>
                        </a:lnTo>
                        <a:lnTo>
                          <a:pt x="54" y="86"/>
                        </a:lnTo>
                        <a:lnTo>
                          <a:pt x="54" y="82"/>
                        </a:lnTo>
                        <a:lnTo>
                          <a:pt x="54" y="78"/>
                        </a:lnTo>
                        <a:lnTo>
                          <a:pt x="58" y="74"/>
                        </a:lnTo>
                        <a:lnTo>
                          <a:pt x="64" y="70"/>
                        </a:lnTo>
                        <a:lnTo>
                          <a:pt x="68" y="64"/>
                        </a:lnTo>
                        <a:lnTo>
                          <a:pt x="70" y="44"/>
                        </a:lnTo>
                        <a:lnTo>
                          <a:pt x="60" y="36"/>
                        </a:lnTo>
                        <a:lnTo>
                          <a:pt x="56" y="32"/>
                        </a:lnTo>
                        <a:lnTo>
                          <a:pt x="52" y="32"/>
                        </a:lnTo>
                        <a:lnTo>
                          <a:pt x="46" y="32"/>
                        </a:lnTo>
                        <a:lnTo>
                          <a:pt x="46" y="24"/>
                        </a:lnTo>
                        <a:lnTo>
                          <a:pt x="44" y="20"/>
                        </a:lnTo>
                        <a:lnTo>
                          <a:pt x="40" y="12"/>
                        </a:lnTo>
                        <a:lnTo>
                          <a:pt x="32" y="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69" name="íṡļidè"/>
                  <p:cNvSpPr/>
                  <p:nvPr/>
                </p:nvSpPr>
                <p:spPr bwMode="auto">
                  <a:xfrm>
                    <a:off x="2725503" y="3677129"/>
                    <a:ext cx="115686" cy="142908"/>
                  </a:xfrm>
                  <a:custGeom>
                    <a:avLst/>
                    <a:gdLst>
                      <a:gd name="T0" fmla="*/ 2147483647 w 66"/>
                      <a:gd name="T1" fmla="*/ 2147483647 h 86"/>
                      <a:gd name="T2" fmla="*/ 2147483647 w 66"/>
                      <a:gd name="T3" fmla="*/ 2147483647 h 86"/>
                      <a:gd name="T4" fmla="*/ 2147483647 w 66"/>
                      <a:gd name="T5" fmla="*/ 2147483647 h 86"/>
                      <a:gd name="T6" fmla="*/ 2147483647 w 66"/>
                      <a:gd name="T7" fmla="*/ 2147483647 h 86"/>
                      <a:gd name="T8" fmla="*/ 2147483647 w 66"/>
                      <a:gd name="T9" fmla="*/ 2147483647 h 86"/>
                      <a:gd name="T10" fmla="*/ 2147483647 w 66"/>
                      <a:gd name="T11" fmla="*/ 2147483647 h 86"/>
                      <a:gd name="T12" fmla="*/ 2147483647 w 66"/>
                      <a:gd name="T13" fmla="*/ 2147483647 h 86"/>
                      <a:gd name="T14" fmla="*/ 2147483647 w 66"/>
                      <a:gd name="T15" fmla="*/ 2147483647 h 86"/>
                      <a:gd name="T16" fmla="*/ 2147483647 w 66"/>
                      <a:gd name="T17" fmla="*/ 2147483647 h 86"/>
                      <a:gd name="T18" fmla="*/ 2147483647 w 66"/>
                      <a:gd name="T19" fmla="*/ 2147483647 h 86"/>
                      <a:gd name="T20" fmla="*/ 2147483647 w 66"/>
                      <a:gd name="T21" fmla="*/ 2147483647 h 86"/>
                      <a:gd name="T22" fmla="*/ 2147483647 w 66"/>
                      <a:gd name="T23" fmla="*/ 2147483647 h 86"/>
                      <a:gd name="T24" fmla="*/ 2147483647 w 66"/>
                      <a:gd name="T25" fmla="*/ 2147483647 h 86"/>
                      <a:gd name="T26" fmla="*/ 2147483647 w 66"/>
                      <a:gd name="T27" fmla="*/ 2147483647 h 86"/>
                      <a:gd name="T28" fmla="*/ 2147483647 w 66"/>
                      <a:gd name="T29" fmla="*/ 2147483647 h 86"/>
                      <a:gd name="T30" fmla="*/ 2147483647 w 66"/>
                      <a:gd name="T31" fmla="*/ 2147483647 h 86"/>
                      <a:gd name="T32" fmla="*/ 2147483647 w 66"/>
                      <a:gd name="T33" fmla="*/ 2147483647 h 86"/>
                      <a:gd name="T34" fmla="*/ 2147483647 w 66"/>
                      <a:gd name="T35" fmla="*/ 2147483647 h 86"/>
                      <a:gd name="T36" fmla="*/ 2147483647 w 66"/>
                      <a:gd name="T37" fmla="*/ 2147483647 h 86"/>
                      <a:gd name="T38" fmla="*/ 2147483647 w 66"/>
                      <a:gd name="T39" fmla="*/ 2147483647 h 86"/>
                      <a:gd name="T40" fmla="*/ 2147483647 w 66"/>
                      <a:gd name="T41" fmla="*/ 2147483647 h 86"/>
                      <a:gd name="T42" fmla="*/ 2147483647 w 66"/>
                      <a:gd name="T43" fmla="*/ 2147483647 h 86"/>
                      <a:gd name="T44" fmla="*/ 2147483647 w 66"/>
                      <a:gd name="T45" fmla="*/ 2147483647 h 86"/>
                      <a:gd name="T46" fmla="*/ 2147483647 w 66"/>
                      <a:gd name="T47" fmla="*/ 2147483647 h 86"/>
                      <a:gd name="T48" fmla="*/ 0 w 66"/>
                      <a:gd name="T49" fmla="*/ 2147483647 h 86"/>
                      <a:gd name="T50" fmla="*/ 0 w 66"/>
                      <a:gd name="T51" fmla="*/ 2147483647 h 86"/>
                      <a:gd name="T52" fmla="*/ 0 w 66"/>
                      <a:gd name="T53" fmla="*/ 2147483647 h 86"/>
                      <a:gd name="T54" fmla="*/ 0 w 66"/>
                      <a:gd name="T55" fmla="*/ 2147483647 h 86"/>
                      <a:gd name="T56" fmla="*/ 0 w 66"/>
                      <a:gd name="T57" fmla="*/ 2147483647 h 86"/>
                      <a:gd name="T58" fmla="*/ 2147483647 w 66"/>
                      <a:gd name="T59" fmla="*/ 2147483647 h 86"/>
                      <a:gd name="T60" fmla="*/ 2147483647 w 66"/>
                      <a:gd name="T61" fmla="*/ 2147483647 h 86"/>
                      <a:gd name="T62" fmla="*/ 2147483647 w 66"/>
                      <a:gd name="T63" fmla="*/ 2147483647 h 86"/>
                      <a:gd name="T64" fmla="*/ 2147483647 w 66"/>
                      <a:gd name="T65" fmla="*/ 0 h 86"/>
                      <a:gd name="T66" fmla="*/ 2147483647 w 66"/>
                      <a:gd name="T67" fmla="*/ 2147483647 h 86"/>
                      <a:gd name="T68" fmla="*/ 2147483647 w 66"/>
                      <a:gd name="T69" fmla="*/ 2147483647 h 86"/>
                      <a:gd name="T70" fmla="*/ 2147483647 w 66"/>
                      <a:gd name="T71" fmla="*/ 2147483647 h 86"/>
                      <a:gd name="T72" fmla="*/ 2147483647 w 66"/>
                      <a:gd name="T73" fmla="*/ 2147483647 h 86"/>
                      <a:gd name="T74" fmla="*/ 2147483647 w 66"/>
                      <a:gd name="T75" fmla="*/ 2147483647 h 8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66"/>
                      <a:gd name="T115" fmla="*/ 0 h 86"/>
                      <a:gd name="T116" fmla="*/ 66 w 66"/>
                      <a:gd name="T117" fmla="*/ 86 h 8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66" h="86">
                        <a:moveTo>
                          <a:pt x="66" y="10"/>
                        </a:moveTo>
                        <a:lnTo>
                          <a:pt x="64" y="18"/>
                        </a:lnTo>
                        <a:lnTo>
                          <a:pt x="60" y="24"/>
                        </a:lnTo>
                        <a:lnTo>
                          <a:pt x="58" y="30"/>
                        </a:lnTo>
                        <a:lnTo>
                          <a:pt x="56" y="36"/>
                        </a:lnTo>
                        <a:lnTo>
                          <a:pt x="58" y="42"/>
                        </a:lnTo>
                        <a:lnTo>
                          <a:pt x="60" y="46"/>
                        </a:lnTo>
                        <a:lnTo>
                          <a:pt x="62" y="52"/>
                        </a:lnTo>
                        <a:lnTo>
                          <a:pt x="64" y="58"/>
                        </a:lnTo>
                        <a:lnTo>
                          <a:pt x="62" y="62"/>
                        </a:lnTo>
                        <a:lnTo>
                          <a:pt x="58" y="66"/>
                        </a:lnTo>
                        <a:lnTo>
                          <a:pt x="54" y="76"/>
                        </a:lnTo>
                        <a:lnTo>
                          <a:pt x="52" y="74"/>
                        </a:lnTo>
                        <a:lnTo>
                          <a:pt x="50" y="68"/>
                        </a:lnTo>
                        <a:lnTo>
                          <a:pt x="40" y="72"/>
                        </a:lnTo>
                        <a:lnTo>
                          <a:pt x="28" y="76"/>
                        </a:lnTo>
                        <a:lnTo>
                          <a:pt x="28" y="86"/>
                        </a:lnTo>
                        <a:lnTo>
                          <a:pt x="26" y="84"/>
                        </a:lnTo>
                        <a:lnTo>
                          <a:pt x="22" y="82"/>
                        </a:lnTo>
                        <a:lnTo>
                          <a:pt x="20" y="80"/>
                        </a:lnTo>
                        <a:lnTo>
                          <a:pt x="16" y="80"/>
                        </a:lnTo>
                        <a:lnTo>
                          <a:pt x="14" y="74"/>
                        </a:lnTo>
                        <a:lnTo>
                          <a:pt x="12" y="68"/>
                        </a:lnTo>
                        <a:lnTo>
                          <a:pt x="6" y="60"/>
                        </a:lnTo>
                        <a:lnTo>
                          <a:pt x="0" y="52"/>
                        </a:lnTo>
                        <a:lnTo>
                          <a:pt x="0" y="48"/>
                        </a:lnTo>
                        <a:lnTo>
                          <a:pt x="0" y="42"/>
                        </a:lnTo>
                        <a:lnTo>
                          <a:pt x="0" y="38"/>
                        </a:lnTo>
                        <a:lnTo>
                          <a:pt x="0" y="34"/>
                        </a:lnTo>
                        <a:lnTo>
                          <a:pt x="4" y="30"/>
                        </a:lnTo>
                        <a:lnTo>
                          <a:pt x="10" y="26"/>
                        </a:lnTo>
                        <a:lnTo>
                          <a:pt x="14" y="20"/>
                        </a:lnTo>
                        <a:lnTo>
                          <a:pt x="16" y="0"/>
                        </a:lnTo>
                        <a:lnTo>
                          <a:pt x="24" y="6"/>
                        </a:lnTo>
                        <a:lnTo>
                          <a:pt x="28" y="6"/>
                        </a:lnTo>
                        <a:lnTo>
                          <a:pt x="44" y="6"/>
                        </a:lnTo>
                        <a:lnTo>
                          <a:pt x="48" y="8"/>
                        </a:lnTo>
                        <a:lnTo>
                          <a:pt x="66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0" name="ïṩļïďè"/>
                  <p:cNvSpPr/>
                  <p:nvPr/>
                </p:nvSpPr>
                <p:spPr bwMode="auto">
                  <a:xfrm>
                    <a:off x="2820532" y="3693942"/>
                    <a:ext cx="99160" cy="112085"/>
                  </a:xfrm>
                  <a:custGeom>
                    <a:avLst/>
                    <a:gdLst>
                      <a:gd name="T0" fmla="*/ 2147483647 w 56"/>
                      <a:gd name="T1" fmla="*/ 2147483647 h 68"/>
                      <a:gd name="T2" fmla="*/ 2147483647 w 56"/>
                      <a:gd name="T3" fmla="*/ 2147483647 h 68"/>
                      <a:gd name="T4" fmla="*/ 2147483647 w 56"/>
                      <a:gd name="T5" fmla="*/ 2147483647 h 68"/>
                      <a:gd name="T6" fmla="*/ 2147483647 w 56"/>
                      <a:gd name="T7" fmla="*/ 2147483647 h 68"/>
                      <a:gd name="T8" fmla="*/ 2147483647 w 56"/>
                      <a:gd name="T9" fmla="*/ 2147483647 h 68"/>
                      <a:gd name="T10" fmla="*/ 2147483647 w 56"/>
                      <a:gd name="T11" fmla="*/ 2147483647 h 68"/>
                      <a:gd name="T12" fmla="*/ 2147483647 w 56"/>
                      <a:gd name="T13" fmla="*/ 2147483647 h 68"/>
                      <a:gd name="T14" fmla="*/ 2147483647 w 56"/>
                      <a:gd name="T15" fmla="*/ 2147483647 h 68"/>
                      <a:gd name="T16" fmla="*/ 2147483647 w 56"/>
                      <a:gd name="T17" fmla="*/ 2147483647 h 68"/>
                      <a:gd name="T18" fmla="*/ 0 w 56"/>
                      <a:gd name="T19" fmla="*/ 2147483647 h 68"/>
                      <a:gd name="T20" fmla="*/ 2147483647 w 56"/>
                      <a:gd name="T21" fmla="*/ 2147483647 h 68"/>
                      <a:gd name="T22" fmla="*/ 2147483647 w 56"/>
                      <a:gd name="T23" fmla="*/ 2147483647 h 68"/>
                      <a:gd name="T24" fmla="*/ 2147483647 w 56"/>
                      <a:gd name="T25" fmla="*/ 2147483647 h 68"/>
                      <a:gd name="T26" fmla="*/ 2147483647 w 56"/>
                      <a:gd name="T27" fmla="*/ 2147483647 h 68"/>
                      <a:gd name="T28" fmla="*/ 2147483647 w 56"/>
                      <a:gd name="T29" fmla="*/ 2147483647 h 68"/>
                      <a:gd name="T30" fmla="*/ 2147483647 w 56"/>
                      <a:gd name="T31" fmla="*/ 2147483647 h 68"/>
                      <a:gd name="T32" fmla="*/ 2147483647 w 56"/>
                      <a:gd name="T33" fmla="*/ 2147483647 h 68"/>
                      <a:gd name="T34" fmla="*/ 2147483647 w 56"/>
                      <a:gd name="T35" fmla="*/ 2147483647 h 68"/>
                      <a:gd name="T36" fmla="*/ 2147483647 w 56"/>
                      <a:gd name="T37" fmla="*/ 2147483647 h 68"/>
                      <a:gd name="T38" fmla="*/ 2147483647 w 56"/>
                      <a:gd name="T39" fmla="*/ 2147483647 h 68"/>
                      <a:gd name="T40" fmla="*/ 2147483647 w 56"/>
                      <a:gd name="T41" fmla="*/ 0 h 68"/>
                      <a:gd name="T42" fmla="*/ 2147483647 w 56"/>
                      <a:gd name="T43" fmla="*/ 2147483647 h 68"/>
                      <a:gd name="T44" fmla="*/ 2147483647 w 56"/>
                      <a:gd name="T45" fmla="*/ 2147483647 h 68"/>
                      <a:gd name="T46" fmla="*/ 2147483647 w 56"/>
                      <a:gd name="T47" fmla="*/ 2147483647 h 68"/>
                      <a:gd name="T48" fmla="*/ 2147483647 w 56"/>
                      <a:gd name="T49" fmla="*/ 2147483647 h 68"/>
                      <a:gd name="T50" fmla="*/ 2147483647 w 56"/>
                      <a:gd name="T51" fmla="*/ 2147483647 h 6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56"/>
                      <a:gd name="T79" fmla="*/ 0 h 68"/>
                      <a:gd name="T80" fmla="*/ 56 w 56"/>
                      <a:gd name="T81" fmla="*/ 68 h 68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56" h="68">
                        <a:moveTo>
                          <a:pt x="56" y="28"/>
                        </a:moveTo>
                        <a:lnTo>
                          <a:pt x="54" y="26"/>
                        </a:lnTo>
                        <a:lnTo>
                          <a:pt x="48" y="40"/>
                        </a:lnTo>
                        <a:lnTo>
                          <a:pt x="40" y="52"/>
                        </a:lnTo>
                        <a:lnTo>
                          <a:pt x="34" y="58"/>
                        </a:lnTo>
                        <a:lnTo>
                          <a:pt x="28" y="64"/>
                        </a:lnTo>
                        <a:lnTo>
                          <a:pt x="22" y="68"/>
                        </a:lnTo>
                        <a:lnTo>
                          <a:pt x="12" y="68"/>
                        </a:lnTo>
                        <a:lnTo>
                          <a:pt x="6" y="68"/>
                        </a:lnTo>
                        <a:lnTo>
                          <a:pt x="0" y="66"/>
                        </a:lnTo>
                        <a:lnTo>
                          <a:pt x="4" y="56"/>
                        </a:lnTo>
                        <a:lnTo>
                          <a:pt x="8" y="52"/>
                        </a:lnTo>
                        <a:lnTo>
                          <a:pt x="10" y="48"/>
                        </a:lnTo>
                        <a:lnTo>
                          <a:pt x="8" y="42"/>
                        </a:lnTo>
                        <a:lnTo>
                          <a:pt x="6" y="36"/>
                        </a:lnTo>
                        <a:lnTo>
                          <a:pt x="4" y="32"/>
                        </a:lnTo>
                        <a:lnTo>
                          <a:pt x="2" y="26"/>
                        </a:lnTo>
                        <a:lnTo>
                          <a:pt x="4" y="20"/>
                        </a:lnTo>
                        <a:lnTo>
                          <a:pt x="6" y="14"/>
                        </a:lnTo>
                        <a:lnTo>
                          <a:pt x="10" y="8"/>
                        </a:lnTo>
                        <a:lnTo>
                          <a:pt x="12" y="0"/>
                        </a:lnTo>
                        <a:lnTo>
                          <a:pt x="26" y="4"/>
                        </a:lnTo>
                        <a:lnTo>
                          <a:pt x="34" y="10"/>
                        </a:lnTo>
                        <a:lnTo>
                          <a:pt x="44" y="18"/>
                        </a:lnTo>
                        <a:lnTo>
                          <a:pt x="54" y="26"/>
                        </a:lnTo>
                        <a:lnTo>
                          <a:pt x="56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1" name="îṡlîďe"/>
                  <p:cNvSpPr/>
                  <p:nvPr/>
                </p:nvSpPr>
                <p:spPr bwMode="auto">
                  <a:xfrm>
                    <a:off x="2302698" y="3510403"/>
                    <a:ext cx="375980" cy="340458"/>
                  </a:xfrm>
                  <a:custGeom>
                    <a:avLst/>
                    <a:gdLst>
                      <a:gd name="T0" fmla="*/ 2147483647 w 214"/>
                      <a:gd name="T1" fmla="*/ 2147483647 h 204"/>
                      <a:gd name="T2" fmla="*/ 2147483647 w 214"/>
                      <a:gd name="T3" fmla="*/ 2147483647 h 204"/>
                      <a:gd name="T4" fmla="*/ 2147483647 w 214"/>
                      <a:gd name="T5" fmla="*/ 2147483647 h 204"/>
                      <a:gd name="T6" fmla="*/ 2147483647 w 214"/>
                      <a:gd name="T7" fmla="*/ 2147483647 h 204"/>
                      <a:gd name="T8" fmla="*/ 2147483647 w 214"/>
                      <a:gd name="T9" fmla="*/ 2147483647 h 204"/>
                      <a:gd name="T10" fmla="*/ 2147483647 w 214"/>
                      <a:gd name="T11" fmla="*/ 2147483647 h 204"/>
                      <a:gd name="T12" fmla="*/ 2147483647 w 214"/>
                      <a:gd name="T13" fmla="*/ 2147483647 h 204"/>
                      <a:gd name="T14" fmla="*/ 2147483647 w 214"/>
                      <a:gd name="T15" fmla="*/ 2147483647 h 204"/>
                      <a:gd name="T16" fmla="*/ 2147483647 w 214"/>
                      <a:gd name="T17" fmla="*/ 2147483647 h 204"/>
                      <a:gd name="T18" fmla="*/ 2147483647 w 214"/>
                      <a:gd name="T19" fmla="*/ 2147483647 h 204"/>
                      <a:gd name="T20" fmla="*/ 2147483647 w 214"/>
                      <a:gd name="T21" fmla="*/ 2147483647 h 204"/>
                      <a:gd name="T22" fmla="*/ 2147483647 w 214"/>
                      <a:gd name="T23" fmla="*/ 2147483647 h 204"/>
                      <a:gd name="T24" fmla="*/ 2147483647 w 214"/>
                      <a:gd name="T25" fmla="*/ 2147483647 h 204"/>
                      <a:gd name="T26" fmla="*/ 2147483647 w 214"/>
                      <a:gd name="T27" fmla="*/ 2147483647 h 204"/>
                      <a:gd name="T28" fmla="*/ 2147483647 w 214"/>
                      <a:gd name="T29" fmla="*/ 2147483647 h 204"/>
                      <a:gd name="T30" fmla="*/ 2147483647 w 214"/>
                      <a:gd name="T31" fmla="*/ 2147483647 h 204"/>
                      <a:gd name="T32" fmla="*/ 2147483647 w 214"/>
                      <a:gd name="T33" fmla="*/ 2147483647 h 204"/>
                      <a:gd name="T34" fmla="*/ 2147483647 w 214"/>
                      <a:gd name="T35" fmla="*/ 2147483647 h 204"/>
                      <a:gd name="T36" fmla="*/ 2147483647 w 214"/>
                      <a:gd name="T37" fmla="*/ 2147483647 h 204"/>
                      <a:gd name="T38" fmla="*/ 2147483647 w 214"/>
                      <a:gd name="T39" fmla="*/ 2147483647 h 204"/>
                      <a:gd name="T40" fmla="*/ 2147483647 w 214"/>
                      <a:gd name="T41" fmla="*/ 2147483647 h 204"/>
                      <a:gd name="T42" fmla="*/ 2147483647 w 214"/>
                      <a:gd name="T43" fmla="*/ 2147483647 h 204"/>
                      <a:gd name="T44" fmla="*/ 2147483647 w 214"/>
                      <a:gd name="T45" fmla="*/ 2147483647 h 204"/>
                      <a:gd name="T46" fmla="*/ 0 w 214"/>
                      <a:gd name="T47" fmla="*/ 2147483647 h 204"/>
                      <a:gd name="T48" fmla="*/ 2147483647 w 214"/>
                      <a:gd name="T49" fmla="*/ 2147483647 h 204"/>
                      <a:gd name="T50" fmla="*/ 2147483647 w 214"/>
                      <a:gd name="T51" fmla="*/ 2147483647 h 204"/>
                      <a:gd name="T52" fmla="*/ 2147483647 w 214"/>
                      <a:gd name="T53" fmla="*/ 2147483647 h 204"/>
                      <a:gd name="T54" fmla="*/ 2147483647 w 214"/>
                      <a:gd name="T55" fmla="*/ 2147483647 h 204"/>
                      <a:gd name="T56" fmla="*/ 2147483647 w 214"/>
                      <a:gd name="T57" fmla="*/ 2147483647 h 204"/>
                      <a:gd name="T58" fmla="*/ 2147483647 w 214"/>
                      <a:gd name="T59" fmla="*/ 2147483647 h 204"/>
                      <a:gd name="T60" fmla="*/ 2147483647 w 214"/>
                      <a:gd name="T61" fmla="*/ 2147483647 h 204"/>
                      <a:gd name="T62" fmla="*/ 2147483647 w 214"/>
                      <a:gd name="T63" fmla="*/ 2147483647 h 204"/>
                      <a:gd name="T64" fmla="*/ 2147483647 w 214"/>
                      <a:gd name="T65" fmla="*/ 2147483647 h 204"/>
                      <a:gd name="T66" fmla="*/ 2147483647 w 214"/>
                      <a:gd name="T67" fmla="*/ 2147483647 h 204"/>
                      <a:gd name="T68" fmla="*/ 2147483647 w 214"/>
                      <a:gd name="T69" fmla="*/ 2147483647 h 204"/>
                      <a:gd name="T70" fmla="*/ 2147483647 w 214"/>
                      <a:gd name="T71" fmla="*/ 2147483647 h 204"/>
                      <a:gd name="T72" fmla="*/ 2147483647 w 214"/>
                      <a:gd name="T73" fmla="*/ 2147483647 h 204"/>
                      <a:gd name="T74" fmla="*/ 2147483647 w 214"/>
                      <a:gd name="T75" fmla="*/ 2147483647 h 204"/>
                      <a:gd name="T76" fmla="*/ 2147483647 w 214"/>
                      <a:gd name="T77" fmla="*/ 2147483647 h 204"/>
                      <a:gd name="T78" fmla="*/ 2147483647 w 214"/>
                      <a:gd name="T79" fmla="*/ 2147483647 h 204"/>
                      <a:gd name="T80" fmla="*/ 2147483647 w 214"/>
                      <a:gd name="T81" fmla="*/ 2147483647 h 204"/>
                      <a:gd name="T82" fmla="*/ 2147483647 w 214"/>
                      <a:gd name="T83" fmla="*/ 2147483647 h 20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w 214"/>
                      <a:gd name="T127" fmla="*/ 0 h 204"/>
                      <a:gd name="T128" fmla="*/ 214 w 214"/>
                      <a:gd name="T129" fmla="*/ 204 h 204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T126" t="T127" r="T128" b="T129"/>
                    <a:pathLst>
                      <a:path w="214" h="204">
                        <a:moveTo>
                          <a:pt x="214" y="56"/>
                        </a:moveTo>
                        <a:lnTo>
                          <a:pt x="210" y="64"/>
                        </a:lnTo>
                        <a:lnTo>
                          <a:pt x="206" y="70"/>
                        </a:lnTo>
                        <a:lnTo>
                          <a:pt x="200" y="74"/>
                        </a:lnTo>
                        <a:lnTo>
                          <a:pt x="198" y="80"/>
                        </a:lnTo>
                        <a:lnTo>
                          <a:pt x="200" y="84"/>
                        </a:lnTo>
                        <a:lnTo>
                          <a:pt x="206" y="88"/>
                        </a:lnTo>
                        <a:lnTo>
                          <a:pt x="188" y="98"/>
                        </a:lnTo>
                        <a:lnTo>
                          <a:pt x="188" y="110"/>
                        </a:lnTo>
                        <a:lnTo>
                          <a:pt x="190" y="114"/>
                        </a:lnTo>
                        <a:lnTo>
                          <a:pt x="192" y="116"/>
                        </a:lnTo>
                        <a:lnTo>
                          <a:pt x="196" y="120"/>
                        </a:lnTo>
                        <a:lnTo>
                          <a:pt x="196" y="124"/>
                        </a:lnTo>
                        <a:lnTo>
                          <a:pt x="196" y="130"/>
                        </a:lnTo>
                        <a:lnTo>
                          <a:pt x="192" y="134"/>
                        </a:lnTo>
                        <a:lnTo>
                          <a:pt x="188" y="136"/>
                        </a:lnTo>
                        <a:lnTo>
                          <a:pt x="184" y="140"/>
                        </a:lnTo>
                        <a:lnTo>
                          <a:pt x="170" y="146"/>
                        </a:lnTo>
                        <a:lnTo>
                          <a:pt x="166" y="150"/>
                        </a:lnTo>
                        <a:lnTo>
                          <a:pt x="162" y="154"/>
                        </a:lnTo>
                        <a:lnTo>
                          <a:pt x="150" y="148"/>
                        </a:lnTo>
                        <a:lnTo>
                          <a:pt x="144" y="144"/>
                        </a:lnTo>
                        <a:lnTo>
                          <a:pt x="134" y="142"/>
                        </a:lnTo>
                        <a:lnTo>
                          <a:pt x="142" y="162"/>
                        </a:lnTo>
                        <a:lnTo>
                          <a:pt x="146" y="170"/>
                        </a:lnTo>
                        <a:lnTo>
                          <a:pt x="148" y="172"/>
                        </a:lnTo>
                        <a:lnTo>
                          <a:pt x="152" y="176"/>
                        </a:lnTo>
                        <a:lnTo>
                          <a:pt x="146" y="186"/>
                        </a:lnTo>
                        <a:lnTo>
                          <a:pt x="134" y="194"/>
                        </a:lnTo>
                        <a:lnTo>
                          <a:pt x="124" y="200"/>
                        </a:lnTo>
                        <a:lnTo>
                          <a:pt x="116" y="204"/>
                        </a:lnTo>
                        <a:lnTo>
                          <a:pt x="108" y="204"/>
                        </a:lnTo>
                        <a:lnTo>
                          <a:pt x="102" y="204"/>
                        </a:lnTo>
                        <a:lnTo>
                          <a:pt x="98" y="202"/>
                        </a:lnTo>
                        <a:lnTo>
                          <a:pt x="96" y="198"/>
                        </a:lnTo>
                        <a:lnTo>
                          <a:pt x="96" y="188"/>
                        </a:lnTo>
                        <a:lnTo>
                          <a:pt x="92" y="178"/>
                        </a:lnTo>
                        <a:lnTo>
                          <a:pt x="88" y="170"/>
                        </a:lnTo>
                        <a:lnTo>
                          <a:pt x="86" y="166"/>
                        </a:lnTo>
                        <a:lnTo>
                          <a:pt x="86" y="162"/>
                        </a:lnTo>
                        <a:lnTo>
                          <a:pt x="88" y="162"/>
                        </a:lnTo>
                        <a:lnTo>
                          <a:pt x="90" y="158"/>
                        </a:lnTo>
                        <a:lnTo>
                          <a:pt x="90" y="156"/>
                        </a:lnTo>
                        <a:lnTo>
                          <a:pt x="88" y="150"/>
                        </a:lnTo>
                        <a:lnTo>
                          <a:pt x="86" y="146"/>
                        </a:lnTo>
                        <a:lnTo>
                          <a:pt x="82" y="142"/>
                        </a:lnTo>
                        <a:lnTo>
                          <a:pt x="80" y="136"/>
                        </a:lnTo>
                        <a:lnTo>
                          <a:pt x="82" y="130"/>
                        </a:lnTo>
                        <a:lnTo>
                          <a:pt x="84" y="120"/>
                        </a:lnTo>
                        <a:lnTo>
                          <a:pt x="92" y="104"/>
                        </a:lnTo>
                        <a:lnTo>
                          <a:pt x="84" y="104"/>
                        </a:lnTo>
                        <a:lnTo>
                          <a:pt x="78" y="106"/>
                        </a:lnTo>
                        <a:lnTo>
                          <a:pt x="74" y="106"/>
                        </a:lnTo>
                        <a:lnTo>
                          <a:pt x="66" y="106"/>
                        </a:lnTo>
                        <a:lnTo>
                          <a:pt x="60" y="106"/>
                        </a:lnTo>
                        <a:lnTo>
                          <a:pt x="54" y="104"/>
                        </a:lnTo>
                        <a:lnTo>
                          <a:pt x="50" y="100"/>
                        </a:lnTo>
                        <a:lnTo>
                          <a:pt x="50" y="94"/>
                        </a:lnTo>
                        <a:lnTo>
                          <a:pt x="38" y="92"/>
                        </a:lnTo>
                        <a:lnTo>
                          <a:pt x="24" y="90"/>
                        </a:lnTo>
                        <a:lnTo>
                          <a:pt x="20" y="88"/>
                        </a:lnTo>
                        <a:lnTo>
                          <a:pt x="16" y="86"/>
                        </a:lnTo>
                        <a:lnTo>
                          <a:pt x="12" y="82"/>
                        </a:lnTo>
                        <a:lnTo>
                          <a:pt x="10" y="80"/>
                        </a:lnTo>
                        <a:lnTo>
                          <a:pt x="12" y="76"/>
                        </a:lnTo>
                        <a:lnTo>
                          <a:pt x="16" y="70"/>
                        </a:lnTo>
                        <a:lnTo>
                          <a:pt x="14" y="64"/>
                        </a:lnTo>
                        <a:lnTo>
                          <a:pt x="10" y="60"/>
                        </a:lnTo>
                        <a:lnTo>
                          <a:pt x="8" y="56"/>
                        </a:lnTo>
                        <a:lnTo>
                          <a:pt x="6" y="52"/>
                        </a:lnTo>
                        <a:lnTo>
                          <a:pt x="2" y="50"/>
                        </a:lnTo>
                        <a:lnTo>
                          <a:pt x="0" y="44"/>
                        </a:lnTo>
                        <a:lnTo>
                          <a:pt x="2" y="36"/>
                        </a:lnTo>
                        <a:lnTo>
                          <a:pt x="6" y="28"/>
                        </a:lnTo>
                        <a:lnTo>
                          <a:pt x="18" y="16"/>
                        </a:lnTo>
                        <a:lnTo>
                          <a:pt x="26" y="6"/>
                        </a:lnTo>
                        <a:lnTo>
                          <a:pt x="28" y="12"/>
                        </a:lnTo>
                        <a:lnTo>
                          <a:pt x="30" y="16"/>
                        </a:lnTo>
                        <a:lnTo>
                          <a:pt x="30" y="20"/>
                        </a:lnTo>
                        <a:lnTo>
                          <a:pt x="28" y="24"/>
                        </a:lnTo>
                        <a:lnTo>
                          <a:pt x="24" y="28"/>
                        </a:lnTo>
                        <a:lnTo>
                          <a:pt x="24" y="34"/>
                        </a:lnTo>
                        <a:lnTo>
                          <a:pt x="24" y="44"/>
                        </a:lnTo>
                        <a:lnTo>
                          <a:pt x="28" y="48"/>
                        </a:lnTo>
                        <a:lnTo>
                          <a:pt x="30" y="48"/>
                        </a:lnTo>
                        <a:lnTo>
                          <a:pt x="34" y="46"/>
                        </a:lnTo>
                        <a:lnTo>
                          <a:pt x="38" y="44"/>
                        </a:lnTo>
                        <a:lnTo>
                          <a:pt x="40" y="38"/>
                        </a:lnTo>
                        <a:lnTo>
                          <a:pt x="38" y="34"/>
                        </a:lnTo>
                        <a:lnTo>
                          <a:pt x="36" y="30"/>
                        </a:lnTo>
                        <a:lnTo>
                          <a:pt x="32" y="26"/>
                        </a:lnTo>
                        <a:lnTo>
                          <a:pt x="30" y="24"/>
                        </a:lnTo>
                        <a:lnTo>
                          <a:pt x="32" y="20"/>
                        </a:lnTo>
                        <a:lnTo>
                          <a:pt x="34" y="16"/>
                        </a:lnTo>
                        <a:lnTo>
                          <a:pt x="44" y="10"/>
                        </a:lnTo>
                        <a:lnTo>
                          <a:pt x="50" y="4"/>
                        </a:lnTo>
                        <a:lnTo>
                          <a:pt x="58" y="0"/>
                        </a:lnTo>
                        <a:lnTo>
                          <a:pt x="62" y="4"/>
                        </a:lnTo>
                        <a:lnTo>
                          <a:pt x="66" y="4"/>
                        </a:lnTo>
                        <a:lnTo>
                          <a:pt x="70" y="6"/>
                        </a:lnTo>
                        <a:lnTo>
                          <a:pt x="76" y="6"/>
                        </a:lnTo>
                        <a:lnTo>
                          <a:pt x="82" y="12"/>
                        </a:lnTo>
                        <a:lnTo>
                          <a:pt x="88" y="18"/>
                        </a:lnTo>
                        <a:lnTo>
                          <a:pt x="94" y="20"/>
                        </a:lnTo>
                        <a:lnTo>
                          <a:pt x="106" y="22"/>
                        </a:lnTo>
                        <a:lnTo>
                          <a:pt x="114" y="22"/>
                        </a:lnTo>
                        <a:lnTo>
                          <a:pt x="120" y="24"/>
                        </a:lnTo>
                        <a:lnTo>
                          <a:pt x="126" y="26"/>
                        </a:lnTo>
                        <a:lnTo>
                          <a:pt x="132" y="28"/>
                        </a:lnTo>
                        <a:lnTo>
                          <a:pt x="146" y="24"/>
                        </a:lnTo>
                        <a:lnTo>
                          <a:pt x="162" y="20"/>
                        </a:lnTo>
                        <a:lnTo>
                          <a:pt x="174" y="16"/>
                        </a:lnTo>
                        <a:lnTo>
                          <a:pt x="176" y="16"/>
                        </a:lnTo>
                        <a:lnTo>
                          <a:pt x="174" y="18"/>
                        </a:lnTo>
                        <a:lnTo>
                          <a:pt x="170" y="24"/>
                        </a:lnTo>
                        <a:lnTo>
                          <a:pt x="170" y="26"/>
                        </a:lnTo>
                        <a:lnTo>
                          <a:pt x="174" y="34"/>
                        </a:lnTo>
                        <a:lnTo>
                          <a:pt x="180" y="32"/>
                        </a:lnTo>
                        <a:lnTo>
                          <a:pt x="184" y="34"/>
                        </a:lnTo>
                        <a:lnTo>
                          <a:pt x="190" y="38"/>
                        </a:lnTo>
                        <a:lnTo>
                          <a:pt x="194" y="40"/>
                        </a:lnTo>
                        <a:lnTo>
                          <a:pt x="196" y="46"/>
                        </a:lnTo>
                        <a:lnTo>
                          <a:pt x="196" y="52"/>
                        </a:lnTo>
                        <a:lnTo>
                          <a:pt x="192" y="56"/>
                        </a:lnTo>
                        <a:lnTo>
                          <a:pt x="200" y="54"/>
                        </a:lnTo>
                        <a:lnTo>
                          <a:pt x="204" y="54"/>
                        </a:lnTo>
                        <a:lnTo>
                          <a:pt x="208" y="56"/>
                        </a:lnTo>
                        <a:lnTo>
                          <a:pt x="214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2" name="íṧļíďè"/>
                  <p:cNvSpPr/>
                  <p:nvPr/>
                </p:nvSpPr>
                <p:spPr bwMode="auto">
                  <a:xfrm>
                    <a:off x="2282040" y="3716358"/>
                    <a:ext cx="1104527" cy="1164279"/>
                  </a:xfrm>
                  <a:custGeom>
                    <a:avLst/>
                    <a:gdLst>
                      <a:gd name="T0" fmla="*/ 2147483647 w 632"/>
                      <a:gd name="T1" fmla="*/ 2147483647 h 698"/>
                      <a:gd name="T2" fmla="*/ 2147483647 w 632"/>
                      <a:gd name="T3" fmla="*/ 2147483647 h 698"/>
                      <a:gd name="T4" fmla="*/ 2147483647 w 632"/>
                      <a:gd name="T5" fmla="*/ 2147483647 h 698"/>
                      <a:gd name="T6" fmla="*/ 2147483647 w 632"/>
                      <a:gd name="T7" fmla="*/ 2147483647 h 698"/>
                      <a:gd name="T8" fmla="*/ 2147483647 w 632"/>
                      <a:gd name="T9" fmla="*/ 2147483647 h 698"/>
                      <a:gd name="T10" fmla="*/ 2147483647 w 632"/>
                      <a:gd name="T11" fmla="*/ 2147483647 h 698"/>
                      <a:gd name="T12" fmla="*/ 2147483647 w 632"/>
                      <a:gd name="T13" fmla="*/ 2147483647 h 698"/>
                      <a:gd name="T14" fmla="*/ 2147483647 w 632"/>
                      <a:gd name="T15" fmla="*/ 2147483647 h 698"/>
                      <a:gd name="T16" fmla="*/ 2147483647 w 632"/>
                      <a:gd name="T17" fmla="*/ 2147483647 h 698"/>
                      <a:gd name="T18" fmla="*/ 2147483647 w 632"/>
                      <a:gd name="T19" fmla="*/ 2147483647 h 698"/>
                      <a:gd name="T20" fmla="*/ 2147483647 w 632"/>
                      <a:gd name="T21" fmla="*/ 2147483647 h 698"/>
                      <a:gd name="T22" fmla="*/ 2147483647 w 632"/>
                      <a:gd name="T23" fmla="*/ 2147483647 h 698"/>
                      <a:gd name="T24" fmla="*/ 2147483647 w 632"/>
                      <a:gd name="T25" fmla="*/ 2147483647 h 698"/>
                      <a:gd name="T26" fmla="*/ 2147483647 w 632"/>
                      <a:gd name="T27" fmla="*/ 2147483647 h 698"/>
                      <a:gd name="T28" fmla="*/ 2147483647 w 632"/>
                      <a:gd name="T29" fmla="*/ 2147483647 h 698"/>
                      <a:gd name="T30" fmla="*/ 0 w 632"/>
                      <a:gd name="T31" fmla="*/ 2147483647 h 698"/>
                      <a:gd name="T32" fmla="*/ 2147483647 w 632"/>
                      <a:gd name="T33" fmla="*/ 2147483647 h 698"/>
                      <a:gd name="T34" fmla="*/ 2147483647 w 632"/>
                      <a:gd name="T35" fmla="*/ 2147483647 h 698"/>
                      <a:gd name="T36" fmla="*/ 2147483647 w 632"/>
                      <a:gd name="T37" fmla="*/ 2147483647 h 698"/>
                      <a:gd name="T38" fmla="*/ 2147483647 w 632"/>
                      <a:gd name="T39" fmla="*/ 2147483647 h 698"/>
                      <a:gd name="T40" fmla="*/ 2147483647 w 632"/>
                      <a:gd name="T41" fmla="*/ 2147483647 h 698"/>
                      <a:gd name="T42" fmla="*/ 2147483647 w 632"/>
                      <a:gd name="T43" fmla="*/ 2147483647 h 698"/>
                      <a:gd name="T44" fmla="*/ 2147483647 w 632"/>
                      <a:gd name="T45" fmla="*/ 2147483647 h 698"/>
                      <a:gd name="T46" fmla="*/ 2147483647 w 632"/>
                      <a:gd name="T47" fmla="*/ 2147483647 h 698"/>
                      <a:gd name="T48" fmla="*/ 2147483647 w 632"/>
                      <a:gd name="T49" fmla="*/ 2147483647 h 698"/>
                      <a:gd name="T50" fmla="*/ 2147483647 w 632"/>
                      <a:gd name="T51" fmla="*/ 2147483647 h 698"/>
                      <a:gd name="T52" fmla="*/ 2147483647 w 632"/>
                      <a:gd name="T53" fmla="*/ 2147483647 h 698"/>
                      <a:gd name="T54" fmla="*/ 2147483647 w 632"/>
                      <a:gd name="T55" fmla="*/ 2147483647 h 698"/>
                      <a:gd name="T56" fmla="*/ 2147483647 w 632"/>
                      <a:gd name="T57" fmla="*/ 2147483647 h 698"/>
                      <a:gd name="T58" fmla="*/ 2147483647 w 632"/>
                      <a:gd name="T59" fmla="*/ 2147483647 h 698"/>
                      <a:gd name="T60" fmla="*/ 2147483647 w 632"/>
                      <a:gd name="T61" fmla="*/ 2147483647 h 698"/>
                      <a:gd name="T62" fmla="*/ 2147483647 w 632"/>
                      <a:gd name="T63" fmla="*/ 2147483647 h 698"/>
                      <a:gd name="T64" fmla="*/ 2147483647 w 632"/>
                      <a:gd name="T65" fmla="*/ 2147483647 h 698"/>
                      <a:gd name="T66" fmla="*/ 2147483647 w 632"/>
                      <a:gd name="T67" fmla="*/ 2147483647 h 698"/>
                      <a:gd name="T68" fmla="*/ 2147483647 w 632"/>
                      <a:gd name="T69" fmla="*/ 2147483647 h 698"/>
                      <a:gd name="T70" fmla="*/ 2147483647 w 632"/>
                      <a:gd name="T71" fmla="*/ 2147483647 h 698"/>
                      <a:gd name="T72" fmla="*/ 2147483647 w 632"/>
                      <a:gd name="T73" fmla="*/ 2147483647 h 698"/>
                      <a:gd name="T74" fmla="*/ 2147483647 w 632"/>
                      <a:gd name="T75" fmla="*/ 2147483647 h 698"/>
                      <a:gd name="T76" fmla="*/ 2147483647 w 632"/>
                      <a:gd name="T77" fmla="*/ 2147483647 h 698"/>
                      <a:gd name="T78" fmla="*/ 2147483647 w 632"/>
                      <a:gd name="T79" fmla="*/ 2147483647 h 698"/>
                      <a:gd name="T80" fmla="*/ 2147483647 w 632"/>
                      <a:gd name="T81" fmla="*/ 2147483647 h 698"/>
                      <a:gd name="T82" fmla="*/ 2147483647 w 632"/>
                      <a:gd name="T83" fmla="*/ 2147483647 h 698"/>
                      <a:gd name="T84" fmla="*/ 2147483647 w 632"/>
                      <a:gd name="T85" fmla="*/ 2147483647 h 698"/>
                      <a:gd name="T86" fmla="*/ 2147483647 w 632"/>
                      <a:gd name="T87" fmla="*/ 2147483647 h 698"/>
                      <a:gd name="T88" fmla="*/ 2147483647 w 632"/>
                      <a:gd name="T89" fmla="*/ 2147483647 h 698"/>
                      <a:gd name="T90" fmla="*/ 2147483647 w 632"/>
                      <a:gd name="T91" fmla="*/ 2147483647 h 698"/>
                      <a:gd name="T92" fmla="*/ 2147483647 w 632"/>
                      <a:gd name="T93" fmla="*/ 2147483647 h 698"/>
                      <a:gd name="T94" fmla="*/ 2147483647 w 632"/>
                      <a:gd name="T95" fmla="*/ 2147483647 h 698"/>
                      <a:gd name="T96" fmla="*/ 2147483647 w 632"/>
                      <a:gd name="T97" fmla="*/ 2147483647 h 698"/>
                      <a:gd name="T98" fmla="*/ 2147483647 w 632"/>
                      <a:gd name="T99" fmla="*/ 2147483647 h 698"/>
                      <a:gd name="T100" fmla="*/ 2147483647 w 632"/>
                      <a:gd name="T101" fmla="*/ 2147483647 h 698"/>
                      <a:gd name="T102" fmla="*/ 2147483647 w 632"/>
                      <a:gd name="T103" fmla="*/ 2147483647 h 698"/>
                      <a:gd name="T104" fmla="*/ 2147483647 w 632"/>
                      <a:gd name="T105" fmla="*/ 2147483647 h 698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632"/>
                      <a:gd name="T160" fmla="*/ 0 h 698"/>
                      <a:gd name="T161" fmla="*/ 632 w 632"/>
                      <a:gd name="T162" fmla="*/ 698 h 698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632" h="698">
                        <a:moveTo>
                          <a:pt x="362" y="12"/>
                        </a:moveTo>
                        <a:lnTo>
                          <a:pt x="356" y="26"/>
                        </a:lnTo>
                        <a:lnTo>
                          <a:pt x="348" y="38"/>
                        </a:lnTo>
                        <a:lnTo>
                          <a:pt x="342" y="44"/>
                        </a:lnTo>
                        <a:lnTo>
                          <a:pt x="336" y="50"/>
                        </a:lnTo>
                        <a:lnTo>
                          <a:pt x="330" y="54"/>
                        </a:lnTo>
                        <a:lnTo>
                          <a:pt x="320" y="54"/>
                        </a:lnTo>
                        <a:lnTo>
                          <a:pt x="314" y="54"/>
                        </a:lnTo>
                        <a:lnTo>
                          <a:pt x="308" y="52"/>
                        </a:lnTo>
                        <a:lnTo>
                          <a:pt x="306" y="50"/>
                        </a:lnTo>
                        <a:lnTo>
                          <a:pt x="304" y="44"/>
                        </a:lnTo>
                        <a:lnTo>
                          <a:pt x="294" y="48"/>
                        </a:lnTo>
                        <a:lnTo>
                          <a:pt x="282" y="52"/>
                        </a:lnTo>
                        <a:lnTo>
                          <a:pt x="282" y="62"/>
                        </a:lnTo>
                        <a:lnTo>
                          <a:pt x="280" y="60"/>
                        </a:lnTo>
                        <a:lnTo>
                          <a:pt x="276" y="58"/>
                        </a:lnTo>
                        <a:lnTo>
                          <a:pt x="274" y="56"/>
                        </a:lnTo>
                        <a:lnTo>
                          <a:pt x="270" y="56"/>
                        </a:lnTo>
                        <a:lnTo>
                          <a:pt x="264" y="56"/>
                        </a:lnTo>
                        <a:lnTo>
                          <a:pt x="260" y="58"/>
                        </a:lnTo>
                        <a:lnTo>
                          <a:pt x="254" y="64"/>
                        </a:lnTo>
                        <a:lnTo>
                          <a:pt x="248" y="68"/>
                        </a:lnTo>
                        <a:lnTo>
                          <a:pt x="244" y="70"/>
                        </a:lnTo>
                        <a:lnTo>
                          <a:pt x="238" y="70"/>
                        </a:lnTo>
                        <a:lnTo>
                          <a:pt x="234" y="70"/>
                        </a:lnTo>
                        <a:lnTo>
                          <a:pt x="232" y="68"/>
                        </a:lnTo>
                        <a:lnTo>
                          <a:pt x="226" y="62"/>
                        </a:lnTo>
                        <a:lnTo>
                          <a:pt x="224" y="54"/>
                        </a:lnTo>
                        <a:lnTo>
                          <a:pt x="222" y="44"/>
                        </a:lnTo>
                        <a:lnTo>
                          <a:pt x="224" y="38"/>
                        </a:lnTo>
                        <a:lnTo>
                          <a:pt x="226" y="34"/>
                        </a:lnTo>
                        <a:lnTo>
                          <a:pt x="226" y="30"/>
                        </a:lnTo>
                        <a:lnTo>
                          <a:pt x="226" y="26"/>
                        </a:lnTo>
                        <a:lnTo>
                          <a:pt x="226" y="20"/>
                        </a:lnTo>
                        <a:lnTo>
                          <a:pt x="224" y="14"/>
                        </a:lnTo>
                        <a:lnTo>
                          <a:pt x="220" y="10"/>
                        </a:lnTo>
                        <a:lnTo>
                          <a:pt x="220" y="8"/>
                        </a:lnTo>
                        <a:lnTo>
                          <a:pt x="220" y="0"/>
                        </a:lnTo>
                        <a:lnTo>
                          <a:pt x="208" y="0"/>
                        </a:lnTo>
                        <a:lnTo>
                          <a:pt x="208" y="6"/>
                        </a:lnTo>
                        <a:lnTo>
                          <a:pt x="204" y="10"/>
                        </a:lnTo>
                        <a:lnTo>
                          <a:pt x="200" y="12"/>
                        </a:lnTo>
                        <a:lnTo>
                          <a:pt x="196" y="16"/>
                        </a:lnTo>
                        <a:lnTo>
                          <a:pt x="182" y="22"/>
                        </a:lnTo>
                        <a:lnTo>
                          <a:pt x="178" y="26"/>
                        </a:lnTo>
                        <a:lnTo>
                          <a:pt x="174" y="30"/>
                        </a:lnTo>
                        <a:lnTo>
                          <a:pt x="162" y="24"/>
                        </a:lnTo>
                        <a:lnTo>
                          <a:pt x="156" y="20"/>
                        </a:lnTo>
                        <a:lnTo>
                          <a:pt x="146" y="18"/>
                        </a:lnTo>
                        <a:lnTo>
                          <a:pt x="154" y="38"/>
                        </a:lnTo>
                        <a:lnTo>
                          <a:pt x="158" y="46"/>
                        </a:lnTo>
                        <a:lnTo>
                          <a:pt x="160" y="48"/>
                        </a:lnTo>
                        <a:lnTo>
                          <a:pt x="164" y="52"/>
                        </a:lnTo>
                        <a:lnTo>
                          <a:pt x="158" y="62"/>
                        </a:lnTo>
                        <a:lnTo>
                          <a:pt x="146" y="70"/>
                        </a:lnTo>
                        <a:lnTo>
                          <a:pt x="136" y="76"/>
                        </a:lnTo>
                        <a:lnTo>
                          <a:pt x="128" y="80"/>
                        </a:lnTo>
                        <a:lnTo>
                          <a:pt x="120" y="80"/>
                        </a:lnTo>
                        <a:lnTo>
                          <a:pt x="114" y="80"/>
                        </a:lnTo>
                        <a:lnTo>
                          <a:pt x="110" y="78"/>
                        </a:lnTo>
                        <a:lnTo>
                          <a:pt x="108" y="74"/>
                        </a:lnTo>
                        <a:lnTo>
                          <a:pt x="108" y="64"/>
                        </a:lnTo>
                        <a:lnTo>
                          <a:pt x="104" y="54"/>
                        </a:lnTo>
                        <a:lnTo>
                          <a:pt x="90" y="62"/>
                        </a:lnTo>
                        <a:lnTo>
                          <a:pt x="80" y="64"/>
                        </a:lnTo>
                        <a:lnTo>
                          <a:pt x="68" y="64"/>
                        </a:lnTo>
                        <a:lnTo>
                          <a:pt x="62" y="68"/>
                        </a:lnTo>
                        <a:lnTo>
                          <a:pt x="64" y="68"/>
                        </a:lnTo>
                        <a:lnTo>
                          <a:pt x="66" y="70"/>
                        </a:lnTo>
                        <a:lnTo>
                          <a:pt x="68" y="74"/>
                        </a:lnTo>
                        <a:lnTo>
                          <a:pt x="72" y="76"/>
                        </a:lnTo>
                        <a:lnTo>
                          <a:pt x="72" y="84"/>
                        </a:lnTo>
                        <a:lnTo>
                          <a:pt x="66" y="84"/>
                        </a:lnTo>
                        <a:lnTo>
                          <a:pt x="62" y="86"/>
                        </a:lnTo>
                        <a:lnTo>
                          <a:pt x="60" y="90"/>
                        </a:lnTo>
                        <a:lnTo>
                          <a:pt x="58" y="92"/>
                        </a:lnTo>
                        <a:lnTo>
                          <a:pt x="60" y="98"/>
                        </a:lnTo>
                        <a:lnTo>
                          <a:pt x="62" y="104"/>
                        </a:lnTo>
                        <a:lnTo>
                          <a:pt x="66" y="110"/>
                        </a:lnTo>
                        <a:lnTo>
                          <a:pt x="68" y="116"/>
                        </a:lnTo>
                        <a:lnTo>
                          <a:pt x="66" y="140"/>
                        </a:lnTo>
                        <a:lnTo>
                          <a:pt x="62" y="168"/>
                        </a:lnTo>
                        <a:lnTo>
                          <a:pt x="62" y="172"/>
                        </a:lnTo>
                        <a:lnTo>
                          <a:pt x="58" y="174"/>
                        </a:lnTo>
                        <a:lnTo>
                          <a:pt x="46" y="176"/>
                        </a:lnTo>
                        <a:lnTo>
                          <a:pt x="36" y="178"/>
                        </a:lnTo>
                        <a:lnTo>
                          <a:pt x="26" y="180"/>
                        </a:lnTo>
                        <a:lnTo>
                          <a:pt x="20" y="184"/>
                        </a:lnTo>
                        <a:lnTo>
                          <a:pt x="18" y="188"/>
                        </a:lnTo>
                        <a:lnTo>
                          <a:pt x="16" y="196"/>
                        </a:lnTo>
                        <a:lnTo>
                          <a:pt x="14" y="204"/>
                        </a:lnTo>
                        <a:lnTo>
                          <a:pt x="10" y="216"/>
                        </a:lnTo>
                        <a:lnTo>
                          <a:pt x="8" y="220"/>
                        </a:lnTo>
                        <a:lnTo>
                          <a:pt x="6" y="222"/>
                        </a:lnTo>
                        <a:lnTo>
                          <a:pt x="2" y="226"/>
                        </a:lnTo>
                        <a:lnTo>
                          <a:pt x="0" y="230"/>
                        </a:lnTo>
                        <a:lnTo>
                          <a:pt x="2" y="236"/>
                        </a:lnTo>
                        <a:lnTo>
                          <a:pt x="4" y="240"/>
                        </a:lnTo>
                        <a:lnTo>
                          <a:pt x="8" y="248"/>
                        </a:lnTo>
                        <a:lnTo>
                          <a:pt x="14" y="256"/>
                        </a:lnTo>
                        <a:lnTo>
                          <a:pt x="16" y="260"/>
                        </a:lnTo>
                        <a:lnTo>
                          <a:pt x="16" y="266"/>
                        </a:lnTo>
                        <a:lnTo>
                          <a:pt x="24" y="268"/>
                        </a:lnTo>
                        <a:lnTo>
                          <a:pt x="30" y="272"/>
                        </a:lnTo>
                        <a:lnTo>
                          <a:pt x="36" y="278"/>
                        </a:lnTo>
                        <a:lnTo>
                          <a:pt x="40" y="280"/>
                        </a:lnTo>
                        <a:lnTo>
                          <a:pt x="44" y="278"/>
                        </a:lnTo>
                        <a:lnTo>
                          <a:pt x="46" y="278"/>
                        </a:lnTo>
                        <a:lnTo>
                          <a:pt x="48" y="270"/>
                        </a:lnTo>
                        <a:lnTo>
                          <a:pt x="58" y="270"/>
                        </a:lnTo>
                        <a:lnTo>
                          <a:pt x="58" y="286"/>
                        </a:lnTo>
                        <a:lnTo>
                          <a:pt x="58" y="292"/>
                        </a:lnTo>
                        <a:lnTo>
                          <a:pt x="60" y="294"/>
                        </a:lnTo>
                        <a:lnTo>
                          <a:pt x="62" y="296"/>
                        </a:lnTo>
                        <a:lnTo>
                          <a:pt x="64" y="296"/>
                        </a:lnTo>
                        <a:lnTo>
                          <a:pt x="66" y="296"/>
                        </a:lnTo>
                        <a:lnTo>
                          <a:pt x="74" y="298"/>
                        </a:lnTo>
                        <a:lnTo>
                          <a:pt x="86" y="300"/>
                        </a:lnTo>
                        <a:lnTo>
                          <a:pt x="94" y="296"/>
                        </a:lnTo>
                        <a:lnTo>
                          <a:pt x="102" y="290"/>
                        </a:lnTo>
                        <a:lnTo>
                          <a:pt x="116" y="280"/>
                        </a:lnTo>
                        <a:lnTo>
                          <a:pt x="122" y="276"/>
                        </a:lnTo>
                        <a:lnTo>
                          <a:pt x="130" y="274"/>
                        </a:lnTo>
                        <a:lnTo>
                          <a:pt x="136" y="274"/>
                        </a:lnTo>
                        <a:lnTo>
                          <a:pt x="138" y="276"/>
                        </a:lnTo>
                        <a:lnTo>
                          <a:pt x="140" y="280"/>
                        </a:lnTo>
                        <a:lnTo>
                          <a:pt x="140" y="284"/>
                        </a:lnTo>
                        <a:lnTo>
                          <a:pt x="138" y="294"/>
                        </a:lnTo>
                        <a:lnTo>
                          <a:pt x="140" y="304"/>
                        </a:lnTo>
                        <a:lnTo>
                          <a:pt x="144" y="310"/>
                        </a:lnTo>
                        <a:lnTo>
                          <a:pt x="148" y="318"/>
                        </a:lnTo>
                        <a:lnTo>
                          <a:pt x="158" y="324"/>
                        </a:lnTo>
                        <a:lnTo>
                          <a:pt x="168" y="328"/>
                        </a:lnTo>
                        <a:lnTo>
                          <a:pt x="172" y="326"/>
                        </a:lnTo>
                        <a:lnTo>
                          <a:pt x="174" y="328"/>
                        </a:lnTo>
                        <a:lnTo>
                          <a:pt x="178" y="332"/>
                        </a:lnTo>
                        <a:lnTo>
                          <a:pt x="182" y="334"/>
                        </a:lnTo>
                        <a:lnTo>
                          <a:pt x="188" y="336"/>
                        </a:lnTo>
                        <a:lnTo>
                          <a:pt x="188" y="340"/>
                        </a:lnTo>
                        <a:lnTo>
                          <a:pt x="190" y="342"/>
                        </a:lnTo>
                        <a:lnTo>
                          <a:pt x="194" y="342"/>
                        </a:lnTo>
                        <a:lnTo>
                          <a:pt x="198" y="342"/>
                        </a:lnTo>
                        <a:lnTo>
                          <a:pt x="208" y="340"/>
                        </a:lnTo>
                        <a:lnTo>
                          <a:pt x="212" y="342"/>
                        </a:lnTo>
                        <a:lnTo>
                          <a:pt x="216" y="344"/>
                        </a:lnTo>
                        <a:lnTo>
                          <a:pt x="220" y="354"/>
                        </a:lnTo>
                        <a:lnTo>
                          <a:pt x="222" y="364"/>
                        </a:lnTo>
                        <a:lnTo>
                          <a:pt x="224" y="366"/>
                        </a:lnTo>
                        <a:lnTo>
                          <a:pt x="226" y="368"/>
                        </a:lnTo>
                        <a:lnTo>
                          <a:pt x="226" y="376"/>
                        </a:lnTo>
                        <a:lnTo>
                          <a:pt x="226" y="382"/>
                        </a:lnTo>
                        <a:lnTo>
                          <a:pt x="228" y="386"/>
                        </a:lnTo>
                        <a:lnTo>
                          <a:pt x="232" y="390"/>
                        </a:lnTo>
                        <a:lnTo>
                          <a:pt x="242" y="392"/>
                        </a:lnTo>
                        <a:lnTo>
                          <a:pt x="254" y="394"/>
                        </a:lnTo>
                        <a:lnTo>
                          <a:pt x="254" y="400"/>
                        </a:lnTo>
                        <a:lnTo>
                          <a:pt x="254" y="404"/>
                        </a:lnTo>
                        <a:lnTo>
                          <a:pt x="258" y="408"/>
                        </a:lnTo>
                        <a:lnTo>
                          <a:pt x="260" y="412"/>
                        </a:lnTo>
                        <a:lnTo>
                          <a:pt x="268" y="420"/>
                        </a:lnTo>
                        <a:lnTo>
                          <a:pt x="270" y="422"/>
                        </a:lnTo>
                        <a:lnTo>
                          <a:pt x="270" y="430"/>
                        </a:lnTo>
                        <a:lnTo>
                          <a:pt x="270" y="436"/>
                        </a:lnTo>
                        <a:lnTo>
                          <a:pt x="266" y="444"/>
                        </a:lnTo>
                        <a:lnTo>
                          <a:pt x="264" y="448"/>
                        </a:lnTo>
                        <a:lnTo>
                          <a:pt x="264" y="454"/>
                        </a:lnTo>
                        <a:lnTo>
                          <a:pt x="264" y="464"/>
                        </a:lnTo>
                        <a:lnTo>
                          <a:pt x="270" y="480"/>
                        </a:lnTo>
                        <a:lnTo>
                          <a:pt x="276" y="496"/>
                        </a:lnTo>
                        <a:lnTo>
                          <a:pt x="278" y="500"/>
                        </a:lnTo>
                        <a:lnTo>
                          <a:pt x="282" y="502"/>
                        </a:lnTo>
                        <a:lnTo>
                          <a:pt x="292" y="502"/>
                        </a:lnTo>
                        <a:lnTo>
                          <a:pt x="300" y="504"/>
                        </a:lnTo>
                        <a:lnTo>
                          <a:pt x="306" y="508"/>
                        </a:lnTo>
                        <a:lnTo>
                          <a:pt x="308" y="514"/>
                        </a:lnTo>
                        <a:lnTo>
                          <a:pt x="314" y="526"/>
                        </a:lnTo>
                        <a:lnTo>
                          <a:pt x="320" y="536"/>
                        </a:lnTo>
                        <a:lnTo>
                          <a:pt x="322" y="532"/>
                        </a:lnTo>
                        <a:lnTo>
                          <a:pt x="326" y="530"/>
                        </a:lnTo>
                        <a:lnTo>
                          <a:pt x="328" y="528"/>
                        </a:lnTo>
                        <a:lnTo>
                          <a:pt x="332" y="530"/>
                        </a:lnTo>
                        <a:lnTo>
                          <a:pt x="332" y="534"/>
                        </a:lnTo>
                        <a:lnTo>
                          <a:pt x="332" y="540"/>
                        </a:lnTo>
                        <a:lnTo>
                          <a:pt x="332" y="554"/>
                        </a:lnTo>
                        <a:lnTo>
                          <a:pt x="332" y="564"/>
                        </a:lnTo>
                        <a:lnTo>
                          <a:pt x="338" y="564"/>
                        </a:lnTo>
                        <a:lnTo>
                          <a:pt x="344" y="562"/>
                        </a:lnTo>
                        <a:lnTo>
                          <a:pt x="346" y="572"/>
                        </a:lnTo>
                        <a:lnTo>
                          <a:pt x="348" y="582"/>
                        </a:lnTo>
                        <a:lnTo>
                          <a:pt x="348" y="586"/>
                        </a:lnTo>
                        <a:lnTo>
                          <a:pt x="346" y="590"/>
                        </a:lnTo>
                        <a:lnTo>
                          <a:pt x="340" y="596"/>
                        </a:lnTo>
                        <a:lnTo>
                          <a:pt x="326" y="602"/>
                        </a:lnTo>
                        <a:lnTo>
                          <a:pt x="318" y="610"/>
                        </a:lnTo>
                        <a:lnTo>
                          <a:pt x="308" y="622"/>
                        </a:lnTo>
                        <a:lnTo>
                          <a:pt x="302" y="636"/>
                        </a:lnTo>
                        <a:lnTo>
                          <a:pt x="298" y="642"/>
                        </a:lnTo>
                        <a:lnTo>
                          <a:pt x="298" y="648"/>
                        </a:lnTo>
                        <a:lnTo>
                          <a:pt x="308" y="648"/>
                        </a:lnTo>
                        <a:lnTo>
                          <a:pt x="318" y="652"/>
                        </a:lnTo>
                        <a:lnTo>
                          <a:pt x="330" y="660"/>
                        </a:lnTo>
                        <a:lnTo>
                          <a:pt x="340" y="666"/>
                        </a:lnTo>
                        <a:lnTo>
                          <a:pt x="362" y="684"/>
                        </a:lnTo>
                        <a:lnTo>
                          <a:pt x="380" y="698"/>
                        </a:lnTo>
                        <a:lnTo>
                          <a:pt x="382" y="686"/>
                        </a:lnTo>
                        <a:lnTo>
                          <a:pt x="384" y="674"/>
                        </a:lnTo>
                        <a:lnTo>
                          <a:pt x="390" y="672"/>
                        </a:lnTo>
                        <a:lnTo>
                          <a:pt x="396" y="668"/>
                        </a:lnTo>
                        <a:lnTo>
                          <a:pt x="402" y="664"/>
                        </a:lnTo>
                        <a:lnTo>
                          <a:pt x="406" y="656"/>
                        </a:lnTo>
                        <a:lnTo>
                          <a:pt x="414" y="638"/>
                        </a:lnTo>
                        <a:lnTo>
                          <a:pt x="418" y="624"/>
                        </a:lnTo>
                        <a:lnTo>
                          <a:pt x="422" y="620"/>
                        </a:lnTo>
                        <a:lnTo>
                          <a:pt x="424" y="620"/>
                        </a:lnTo>
                        <a:lnTo>
                          <a:pt x="426" y="618"/>
                        </a:lnTo>
                        <a:lnTo>
                          <a:pt x="430" y="614"/>
                        </a:lnTo>
                        <a:lnTo>
                          <a:pt x="436" y="596"/>
                        </a:lnTo>
                        <a:lnTo>
                          <a:pt x="434" y="594"/>
                        </a:lnTo>
                        <a:lnTo>
                          <a:pt x="432" y="592"/>
                        </a:lnTo>
                        <a:lnTo>
                          <a:pt x="428" y="588"/>
                        </a:lnTo>
                        <a:lnTo>
                          <a:pt x="428" y="560"/>
                        </a:lnTo>
                        <a:lnTo>
                          <a:pt x="432" y="554"/>
                        </a:lnTo>
                        <a:lnTo>
                          <a:pt x="438" y="546"/>
                        </a:lnTo>
                        <a:lnTo>
                          <a:pt x="454" y="534"/>
                        </a:lnTo>
                        <a:lnTo>
                          <a:pt x="472" y="524"/>
                        </a:lnTo>
                        <a:lnTo>
                          <a:pt x="488" y="516"/>
                        </a:lnTo>
                        <a:lnTo>
                          <a:pt x="498" y="514"/>
                        </a:lnTo>
                        <a:lnTo>
                          <a:pt x="510" y="514"/>
                        </a:lnTo>
                        <a:lnTo>
                          <a:pt x="522" y="512"/>
                        </a:lnTo>
                        <a:lnTo>
                          <a:pt x="528" y="510"/>
                        </a:lnTo>
                        <a:lnTo>
                          <a:pt x="528" y="506"/>
                        </a:lnTo>
                        <a:lnTo>
                          <a:pt x="538" y="494"/>
                        </a:lnTo>
                        <a:lnTo>
                          <a:pt x="546" y="478"/>
                        </a:lnTo>
                        <a:lnTo>
                          <a:pt x="558" y="448"/>
                        </a:lnTo>
                        <a:lnTo>
                          <a:pt x="560" y="438"/>
                        </a:lnTo>
                        <a:lnTo>
                          <a:pt x="562" y="428"/>
                        </a:lnTo>
                        <a:lnTo>
                          <a:pt x="562" y="420"/>
                        </a:lnTo>
                        <a:lnTo>
                          <a:pt x="564" y="418"/>
                        </a:lnTo>
                        <a:lnTo>
                          <a:pt x="568" y="414"/>
                        </a:lnTo>
                        <a:lnTo>
                          <a:pt x="562" y="412"/>
                        </a:lnTo>
                        <a:lnTo>
                          <a:pt x="572" y="380"/>
                        </a:lnTo>
                        <a:lnTo>
                          <a:pt x="570" y="366"/>
                        </a:lnTo>
                        <a:lnTo>
                          <a:pt x="568" y="360"/>
                        </a:lnTo>
                        <a:lnTo>
                          <a:pt x="568" y="350"/>
                        </a:lnTo>
                        <a:lnTo>
                          <a:pt x="566" y="340"/>
                        </a:lnTo>
                        <a:lnTo>
                          <a:pt x="564" y="338"/>
                        </a:lnTo>
                        <a:lnTo>
                          <a:pt x="566" y="332"/>
                        </a:lnTo>
                        <a:lnTo>
                          <a:pt x="568" y="328"/>
                        </a:lnTo>
                        <a:lnTo>
                          <a:pt x="572" y="326"/>
                        </a:lnTo>
                        <a:lnTo>
                          <a:pt x="580" y="326"/>
                        </a:lnTo>
                        <a:lnTo>
                          <a:pt x="584" y="316"/>
                        </a:lnTo>
                        <a:lnTo>
                          <a:pt x="590" y="306"/>
                        </a:lnTo>
                        <a:lnTo>
                          <a:pt x="590" y="304"/>
                        </a:lnTo>
                        <a:lnTo>
                          <a:pt x="596" y="294"/>
                        </a:lnTo>
                        <a:lnTo>
                          <a:pt x="602" y="284"/>
                        </a:lnTo>
                        <a:lnTo>
                          <a:pt x="614" y="268"/>
                        </a:lnTo>
                        <a:lnTo>
                          <a:pt x="622" y="258"/>
                        </a:lnTo>
                        <a:lnTo>
                          <a:pt x="628" y="250"/>
                        </a:lnTo>
                        <a:lnTo>
                          <a:pt x="630" y="236"/>
                        </a:lnTo>
                        <a:lnTo>
                          <a:pt x="632" y="224"/>
                        </a:lnTo>
                        <a:lnTo>
                          <a:pt x="632" y="208"/>
                        </a:lnTo>
                        <a:lnTo>
                          <a:pt x="628" y="196"/>
                        </a:lnTo>
                        <a:lnTo>
                          <a:pt x="626" y="192"/>
                        </a:lnTo>
                        <a:lnTo>
                          <a:pt x="622" y="186"/>
                        </a:lnTo>
                        <a:lnTo>
                          <a:pt x="618" y="184"/>
                        </a:lnTo>
                        <a:lnTo>
                          <a:pt x="614" y="182"/>
                        </a:lnTo>
                        <a:lnTo>
                          <a:pt x="604" y="182"/>
                        </a:lnTo>
                        <a:lnTo>
                          <a:pt x="594" y="176"/>
                        </a:lnTo>
                        <a:lnTo>
                          <a:pt x="586" y="172"/>
                        </a:lnTo>
                        <a:lnTo>
                          <a:pt x="580" y="166"/>
                        </a:lnTo>
                        <a:lnTo>
                          <a:pt x="566" y="152"/>
                        </a:lnTo>
                        <a:lnTo>
                          <a:pt x="556" y="146"/>
                        </a:lnTo>
                        <a:lnTo>
                          <a:pt x="548" y="142"/>
                        </a:lnTo>
                        <a:lnTo>
                          <a:pt x="538" y="142"/>
                        </a:lnTo>
                        <a:lnTo>
                          <a:pt x="530" y="142"/>
                        </a:lnTo>
                        <a:lnTo>
                          <a:pt x="522" y="144"/>
                        </a:lnTo>
                        <a:lnTo>
                          <a:pt x="512" y="142"/>
                        </a:lnTo>
                        <a:lnTo>
                          <a:pt x="508" y="140"/>
                        </a:lnTo>
                        <a:lnTo>
                          <a:pt x="504" y="136"/>
                        </a:lnTo>
                        <a:lnTo>
                          <a:pt x="500" y="134"/>
                        </a:lnTo>
                        <a:lnTo>
                          <a:pt x="494" y="132"/>
                        </a:lnTo>
                        <a:lnTo>
                          <a:pt x="486" y="134"/>
                        </a:lnTo>
                        <a:lnTo>
                          <a:pt x="480" y="136"/>
                        </a:lnTo>
                        <a:lnTo>
                          <a:pt x="476" y="140"/>
                        </a:lnTo>
                        <a:lnTo>
                          <a:pt x="472" y="142"/>
                        </a:lnTo>
                        <a:lnTo>
                          <a:pt x="470" y="132"/>
                        </a:lnTo>
                        <a:lnTo>
                          <a:pt x="466" y="124"/>
                        </a:lnTo>
                        <a:lnTo>
                          <a:pt x="460" y="120"/>
                        </a:lnTo>
                        <a:lnTo>
                          <a:pt x="454" y="114"/>
                        </a:lnTo>
                        <a:lnTo>
                          <a:pt x="446" y="110"/>
                        </a:lnTo>
                        <a:lnTo>
                          <a:pt x="440" y="106"/>
                        </a:lnTo>
                        <a:lnTo>
                          <a:pt x="430" y="104"/>
                        </a:lnTo>
                        <a:lnTo>
                          <a:pt x="422" y="104"/>
                        </a:lnTo>
                        <a:lnTo>
                          <a:pt x="414" y="102"/>
                        </a:lnTo>
                        <a:lnTo>
                          <a:pt x="412" y="114"/>
                        </a:lnTo>
                        <a:lnTo>
                          <a:pt x="406" y="120"/>
                        </a:lnTo>
                        <a:lnTo>
                          <a:pt x="400" y="126"/>
                        </a:lnTo>
                        <a:lnTo>
                          <a:pt x="394" y="134"/>
                        </a:lnTo>
                        <a:lnTo>
                          <a:pt x="392" y="122"/>
                        </a:lnTo>
                        <a:lnTo>
                          <a:pt x="380" y="122"/>
                        </a:lnTo>
                        <a:lnTo>
                          <a:pt x="370" y="120"/>
                        </a:lnTo>
                        <a:lnTo>
                          <a:pt x="360" y="120"/>
                        </a:lnTo>
                        <a:lnTo>
                          <a:pt x="348" y="120"/>
                        </a:lnTo>
                        <a:lnTo>
                          <a:pt x="358" y="116"/>
                        </a:lnTo>
                        <a:lnTo>
                          <a:pt x="366" y="112"/>
                        </a:lnTo>
                        <a:lnTo>
                          <a:pt x="368" y="104"/>
                        </a:lnTo>
                        <a:lnTo>
                          <a:pt x="358" y="106"/>
                        </a:lnTo>
                        <a:lnTo>
                          <a:pt x="364" y="96"/>
                        </a:lnTo>
                        <a:lnTo>
                          <a:pt x="370" y="86"/>
                        </a:lnTo>
                        <a:lnTo>
                          <a:pt x="374" y="82"/>
                        </a:lnTo>
                        <a:lnTo>
                          <a:pt x="380" y="76"/>
                        </a:lnTo>
                        <a:lnTo>
                          <a:pt x="382" y="70"/>
                        </a:lnTo>
                        <a:lnTo>
                          <a:pt x="386" y="64"/>
                        </a:lnTo>
                        <a:lnTo>
                          <a:pt x="376" y="56"/>
                        </a:lnTo>
                        <a:lnTo>
                          <a:pt x="370" y="50"/>
                        </a:lnTo>
                        <a:lnTo>
                          <a:pt x="368" y="42"/>
                        </a:lnTo>
                        <a:lnTo>
                          <a:pt x="368" y="36"/>
                        </a:lnTo>
                        <a:lnTo>
                          <a:pt x="368" y="28"/>
                        </a:lnTo>
                        <a:lnTo>
                          <a:pt x="368" y="20"/>
                        </a:lnTo>
                        <a:lnTo>
                          <a:pt x="364" y="14"/>
                        </a:lnTo>
                        <a:lnTo>
                          <a:pt x="36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3" name="í$ḻiḑê"/>
                  <p:cNvSpPr/>
                  <p:nvPr/>
                </p:nvSpPr>
                <p:spPr bwMode="auto">
                  <a:xfrm>
                    <a:off x="2083721" y="3827043"/>
                    <a:ext cx="152871" cy="196148"/>
                  </a:xfrm>
                  <a:custGeom>
                    <a:avLst/>
                    <a:gdLst>
                      <a:gd name="T0" fmla="*/ 2147483647 w 88"/>
                      <a:gd name="T1" fmla="*/ 2147483647 h 118"/>
                      <a:gd name="T2" fmla="*/ 2147483647 w 88"/>
                      <a:gd name="T3" fmla="*/ 2147483647 h 118"/>
                      <a:gd name="T4" fmla="*/ 2147483647 w 88"/>
                      <a:gd name="T5" fmla="*/ 2147483647 h 118"/>
                      <a:gd name="T6" fmla="*/ 2147483647 w 88"/>
                      <a:gd name="T7" fmla="*/ 2147483647 h 118"/>
                      <a:gd name="T8" fmla="*/ 2147483647 w 88"/>
                      <a:gd name="T9" fmla="*/ 2147483647 h 118"/>
                      <a:gd name="T10" fmla="*/ 2147483647 w 88"/>
                      <a:gd name="T11" fmla="*/ 2147483647 h 118"/>
                      <a:gd name="T12" fmla="*/ 2147483647 w 88"/>
                      <a:gd name="T13" fmla="*/ 2147483647 h 118"/>
                      <a:gd name="T14" fmla="*/ 2147483647 w 88"/>
                      <a:gd name="T15" fmla="*/ 2147483647 h 118"/>
                      <a:gd name="T16" fmla="*/ 2147483647 w 88"/>
                      <a:gd name="T17" fmla="*/ 2147483647 h 118"/>
                      <a:gd name="T18" fmla="*/ 2147483647 w 88"/>
                      <a:gd name="T19" fmla="*/ 2147483647 h 118"/>
                      <a:gd name="T20" fmla="*/ 2147483647 w 88"/>
                      <a:gd name="T21" fmla="*/ 2147483647 h 118"/>
                      <a:gd name="T22" fmla="*/ 2147483647 w 88"/>
                      <a:gd name="T23" fmla="*/ 2147483647 h 118"/>
                      <a:gd name="T24" fmla="*/ 2147483647 w 88"/>
                      <a:gd name="T25" fmla="*/ 2147483647 h 118"/>
                      <a:gd name="T26" fmla="*/ 2147483647 w 88"/>
                      <a:gd name="T27" fmla="*/ 2147483647 h 118"/>
                      <a:gd name="T28" fmla="*/ 2147483647 w 88"/>
                      <a:gd name="T29" fmla="*/ 2147483647 h 118"/>
                      <a:gd name="T30" fmla="*/ 2147483647 w 88"/>
                      <a:gd name="T31" fmla="*/ 2147483647 h 118"/>
                      <a:gd name="T32" fmla="*/ 2147483647 w 88"/>
                      <a:gd name="T33" fmla="*/ 2147483647 h 118"/>
                      <a:gd name="T34" fmla="*/ 2147483647 w 88"/>
                      <a:gd name="T35" fmla="*/ 2147483647 h 118"/>
                      <a:gd name="T36" fmla="*/ 2147483647 w 88"/>
                      <a:gd name="T37" fmla="*/ 2147483647 h 118"/>
                      <a:gd name="T38" fmla="*/ 2147483647 w 88"/>
                      <a:gd name="T39" fmla="*/ 2147483647 h 118"/>
                      <a:gd name="T40" fmla="*/ 2147483647 w 88"/>
                      <a:gd name="T41" fmla="*/ 2147483647 h 118"/>
                      <a:gd name="T42" fmla="*/ 2147483647 w 88"/>
                      <a:gd name="T43" fmla="*/ 2147483647 h 118"/>
                      <a:gd name="T44" fmla="*/ 2147483647 w 88"/>
                      <a:gd name="T45" fmla="*/ 2147483647 h 118"/>
                      <a:gd name="T46" fmla="*/ 2147483647 w 88"/>
                      <a:gd name="T47" fmla="*/ 2147483647 h 118"/>
                      <a:gd name="T48" fmla="*/ 2147483647 w 88"/>
                      <a:gd name="T49" fmla="*/ 2147483647 h 118"/>
                      <a:gd name="T50" fmla="*/ 2147483647 w 88"/>
                      <a:gd name="T51" fmla="*/ 2147483647 h 118"/>
                      <a:gd name="T52" fmla="*/ 2147483647 w 88"/>
                      <a:gd name="T53" fmla="*/ 2147483647 h 118"/>
                      <a:gd name="T54" fmla="*/ 2147483647 w 88"/>
                      <a:gd name="T55" fmla="*/ 0 h 118"/>
                      <a:gd name="T56" fmla="*/ 2147483647 w 88"/>
                      <a:gd name="T57" fmla="*/ 2147483647 h 118"/>
                      <a:gd name="T58" fmla="*/ 2147483647 w 88"/>
                      <a:gd name="T59" fmla="*/ 2147483647 h 118"/>
                      <a:gd name="T60" fmla="*/ 2147483647 w 88"/>
                      <a:gd name="T61" fmla="*/ 2147483647 h 118"/>
                      <a:gd name="T62" fmla="*/ 2147483647 w 88"/>
                      <a:gd name="T63" fmla="*/ 2147483647 h 118"/>
                      <a:gd name="T64" fmla="*/ 2147483647 w 88"/>
                      <a:gd name="T65" fmla="*/ 2147483647 h 118"/>
                      <a:gd name="T66" fmla="*/ 2147483647 w 88"/>
                      <a:gd name="T67" fmla="*/ 2147483647 h 118"/>
                      <a:gd name="T68" fmla="*/ 2147483647 w 88"/>
                      <a:gd name="T69" fmla="*/ 2147483647 h 118"/>
                      <a:gd name="T70" fmla="*/ 0 w 88"/>
                      <a:gd name="T71" fmla="*/ 2147483647 h 118"/>
                      <a:gd name="T72" fmla="*/ 2147483647 w 88"/>
                      <a:gd name="T73" fmla="*/ 2147483647 h 118"/>
                      <a:gd name="T74" fmla="*/ 2147483647 w 88"/>
                      <a:gd name="T75" fmla="*/ 2147483647 h 118"/>
                      <a:gd name="T76" fmla="*/ 2147483647 w 88"/>
                      <a:gd name="T77" fmla="*/ 2147483647 h 118"/>
                      <a:gd name="T78" fmla="*/ 2147483647 w 88"/>
                      <a:gd name="T79" fmla="*/ 2147483647 h 118"/>
                      <a:gd name="T80" fmla="*/ 2147483647 w 88"/>
                      <a:gd name="T81" fmla="*/ 2147483647 h 118"/>
                      <a:gd name="T82" fmla="*/ 2147483647 w 88"/>
                      <a:gd name="T83" fmla="*/ 2147483647 h 118"/>
                      <a:gd name="T84" fmla="*/ 2147483647 w 88"/>
                      <a:gd name="T85" fmla="*/ 2147483647 h 118"/>
                      <a:gd name="T86" fmla="*/ 2147483647 w 88"/>
                      <a:gd name="T87" fmla="*/ 2147483647 h 118"/>
                      <a:gd name="T88" fmla="*/ 2147483647 w 88"/>
                      <a:gd name="T89" fmla="*/ 2147483647 h 118"/>
                      <a:gd name="T90" fmla="*/ 2147483647 w 88"/>
                      <a:gd name="T91" fmla="*/ 2147483647 h 118"/>
                      <a:gd name="T92" fmla="*/ 2147483647 w 88"/>
                      <a:gd name="T93" fmla="*/ 2147483647 h 118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88"/>
                      <a:gd name="T142" fmla="*/ 0 h 118"/>
                      <a:gd name="T143" fmla="*/ 88 w 88"/>
                      <a:gd name="T144" fmla="*/ 118 h 118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88" h="118">
                        <a:moveTo>
                          <a:pt x="12" y="86"/>
                        </a:moveTo>
                        <a:lnTo>
                          <a:pt x="10" y="90"/>
                        </a:lnTo>
                        <a:lnTo>
                          <a:pt x="12" y="92"/>
                        </a:lnTo>
                        <a:lnTo>
                          <a:pt x="12" y="98"/>
                        </a:lnTo>
                        <a:lnTo>
                          <a:pt x="10" y="102"/>
                        </a:lnTo>
                        <a:lnTo>
                          <a:pt x="8" y="106"/>
                        </a:lnTo>
                        <a:lnTo>
                          <a:pt x="18" y="112"/>
                        </a:lnTo>
                        <a:lnTo>
                          <a:pt x="30" y="118"/>
                        </a:lnTo>
                        <a:lnTo>
                          <a:pt x="34" y="116"/>
                        </a:lnTo>
                        <a:lnTo>
                          <a:pt x="36" y="112"/>
                        </a:lnTo>
                        <a:lnTo>
                          <a:pt x="40" y="102"/>
                        </a:lnTo>
                        <a:lnTo>
                          <a:pt x="46" y="88"/>
                        </a:lnTo>
                        <a:lnTo>
                          <a:pt x="50" y="84"/>
                        </a:lnTo>
                        <a:lnTo>
                          <a:pt x="56" y="80"/>
                        </a:lnTo>
                        <a:lnTo>
                          <a:pt x="68" y="74"/>
                        </a:lnTo>
                        <a:lnTo>
                          <a:pt x="78" y="66"/>
                        </a:lnTo>
                        <a:lnTo>
                          <a:pt x="84" y="54"/>
                        </a:lnTo>
                        <a:lnTo>
                          <a:pt x="86" y="50"/>
                        </a:lnTo>
                        <a:lnTo>
                          <a:pt x="86" y="42"/>
                        </a:lnTo>
                        <a:lnTo>
                          <a:pt x="88" y="40"/>
                        </a:lnTo>
                        <a:lnTo>
                          <a:pt x="86" y="32"/>
                        </a:lnTo>
                        <a:lnTo>
                          <a:pt x="84" y="28"/>
                        </a:lnTo>
                        <a:lnTo>
                          <a:pt x="86" y="26"/>
                        </a:lnTo>
                        <a:lnTo>
                          <a:pt x="70" y="24"/>
                        </a:lnTo>
                        <a:lnTo>
                          <a:pt x="56" y="18"/>
                        </a:lnTo>
                        <a:lnTo>
                          <a:pt x="42" y="10"/>
                        </a:lnTo>
                        <a:lnTo>
                          <a:pt x="34" y="2"/>
                        </a:lnTo>
                        <a:lnTo>
                          <a:pt x="28" y="0"/>
                        </a:lnTo>
                        <a:lnTo>
                          <a:pt x="20" y="2"/>
                        </a:lnTo>
                        <a:lnTo>
                          <a:pt x="14" y="6"/>
                        </a:lnTo>
                        <a:lnTo>
                          <a:pt x="12" y="10"/>
                        </a:lnTo>
                        <a:lnTo>
                          <a:pt x="12" y="14"/>
                        </a:lnTo>
                        <a:lnTo>
                          <a:pt x="12" y="26"/>
                        </a:lnTo>
                        <a:lnTo>
                          <a:pt x="6" y="40"/>
                        </a:lnTo>
                        <a:lnTo>
                          <a:pt x="2" y="54"/>
                        </a:lnTo>
                        <a:lnTo>
                          <a:pt x="0" y="64"/>
                        </a:lnTo>
                        <a:lnTo>
                          <a:pt x="4" y="70"/>
                        </a:lnTo>
                        <a:lnTo>
                          <a:pt x="6" y="72"/>
                        </a:lnTo>
                        <a:lnTo>
                          <a:pt x="10" y="72"/>
                        </a:lnTo>
                        <a:lnTo>
                          <a:pt x="14" y="70"/>
                        </a:lnTo>
                        <a:lnTo>
                          <a:pt x="18" y="66"/>
                        </a:lnTo>
                        <a:lnTo>
                          <a:pt x="18" y="74"/>
                        </a:lnTo>
                        <a:lnTo>
                          <a:pt x="18" y="80"/>
                        </a:lnTo>
                        <a:lnTo>
                          <a:pt x="12" y="84"/>
                        </a:lnTo>
                        <a:lnTo>
                          <a:pt x="8" y="86"/>
                        </a:lnTo>
                        <a:lnTo>
                          <a:pt x="10" y="86"/>
                        </a:lnTo>
                        <a:lnTo>
                          <a:pt x="12" y="8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4" name="îṩļiḓé"/>
                  <p:cNvSpPr/>
                  <p:nvPr/>
                </p:nvSpPr>
                <p:spPr bwMode="auto">
                  <a:xfrm>
                    <a:off x="2075457" y="3878882"/>
                    <a:ext cx="364962" cy="554819"/>
                  </a:xfrm>
                  <a:custGeom>
                    <a:avLst/>
                    <a:gdLst>
                      <a:gd name="T0" fmla="*/ 2147483647 w 208"/>
                      <a:gd name="T1" fmla="*/ 2147483647 h 332"/>
                      <a:gd name="T2" fmla="*/ 2147483647 w 208"/>
                      <a:gd name="T3" fmla="*/ 2147483647 h 332"/>
                      <a:gd name="T4" fmla="*/ 2147483647 w 208"/>
                      <a:gd name="T5" fmla="*/ 2147483647 h 332"/>
                      <a:gd name="T6" fmla="*/ 2147483647 w 208"/>
                      <a:gd name="T7" fmla="*/ 2147483647 h 332"/>
                      <a:gd name="T8" fmla="*/ 2147483647 w 208"/>
                      <a:gd name="T9" fmla="*/ 2147483647 h 332"/>
                      <a:gd name="T10" fmla="*/ 2147483647 w 208"/>
                      <a:gd name="T11" fmla="*/ 2147483647 h 332"/>
                      <a:gd name="T12" fmla="*/ 2147483647 w 208"/>
                      <a:gd name="T13" fmla="*/ 2147483647 h 332"/>
                      <a:gd name="T14" fmla="*/ 2147483647 w 208"/>
                      <a:gd name="T15" fmla="*/ 2147483647 h 332"/>
                      <a:gd name="T16" fmla="*/ 0 w 208"/>
                      <a:gd name="T17" fmla="*/ 2147483647 h 332"/>
                      <a:gd name="T18" fmla="*/ 2147483647 w 208"/>
                      <a:gd name="T19" fmla="*/ 2147483647 h 332"/>
                      <a:gd name="T20" fmla="*/ 2147483647 w 208"/>
                      <a:gd name="T21" fmla="*/ 2147483647 h 332"/>
                      <a:gd name="T22" fmla="*/ 2147483647 w 208"/>
                      <a:gd name="T23" fmla="*/ 2147483647 h 332"/>
                      <a:gd name="T24" fmla="*/ 2147483647 w 208"/>
                      <a:gd name="T25" fmla="*/ 2147483647 h 332"/>
                      <a:gd name="T26" fmla="*/ 2147483647 w 208"/>
                      <a:gd name="T27" fmla="*/ 2147483647 h 332"/>
                      <a:gd name="T28" fmla="*/ 2147483647 w 208"/>
                      <a:gd name="T29" fmla="*/ 2147483647 h 332"/>
                      <a:gd name="T30" fmla="*/ 2147483647 w 208"/>
                      <a:gd name="T31" fmla="*/ 2147483647 h 332"/>
                      <a:gd name="T32" fmla="*/ 2147483647 w 208"/>
                      <a:gd name="T33" fmla="*/ 0 h 332"/>
                      <a:gd name="T34" fmla="*/ 2147483647 w 208"/>
                      <a:gd name="T35" fmla="*/ 2147483647 h 332"/>
                      <a:gd name="T36" fmla="*/ 2147483647 w 208"/>
                      <a:gd name="T37" fmla="*/ 2147483647 h 332"/>
                      <a:gd name="T38" fmla="*/ 2147483647 w 208"/>
                      <a:gd name="T39" fmla="*/ 2147483647 h 332"/>
                      <a:gd name="T40" fmla="*/ 2147483647 w 208"/>
                      <a:gd name="T41" fmla="*/ 2147483647 h 332"/>
                      <a:gd name="T42" fmla="*/ 2147483647 w 208"/>
                      <a:gd name="T43" fmla="*/ 2147483647 h 332"/>
                      <a:gd name="T44" fmla="*/ 2147483647 w 208"/>
                      <a:gd name="T45" fmla="*/ 2147483647 h 332"/>
                      <a:gd name="T46" fmla="*/ 2147483647 w 208"/>
                      <a:gd name="T47" fmla="*/ 2147483647 h 332"/>
                      <a:gd name="T48" fmla="*/ 2147483647 w 208"/>
                      <a:gd name="T49" fmla="*/ 2147483647 h 332"/>
                      <a:gd name="T50" fmla="*/ 2147483647 w 208"/>
                      <a:gd name="T51" fmla="*/ 2147483647 h 332"/>
                      <a:gd name="T52" fmla="*/ 2147483647 w 208"/>
                      <a:gd name="T53" fmla="*/ 2147483647 h 332"/>
                      <a:gd name="T54" fmla="*/ 2147483647 w 208"/>
                      <a:gd name="T55" fmla="*/ 2147483647 h 332"/>
                      <a:gd name="T56" fmla="*/ 2147483647 w 208"/>
                      <a:gd name="T57" fmla="*/ 2147483647 h 332"/>
                      <a:gd name="T58" fmla="*/ 2147483647 w 208"/>
                      <a:gd name="T59" fmla="*/ 2147483647 h 332"/>
                      <a:gd name="T60" fmla="*/ 2147483647 w 208"/>
                      <a:gd name="T61" fmla="*/ 2147483647 h 332"/>
                      <a:gd name="T62" fmla="*/ 2147483647 w 208"/>
                      <a:gd name="T63" fmla="*/ 2147483647 h 332"/>
                      <a:gd name="T64" fmla="*/ 2147483647 w 208"/>
                      <a:gd name="T65" fmla="*/ 2147483647 h 332"/>
                      <a:gd name="T66" fmla="*/ 2147483647 w 208"/>
                      <a:gd name="T67" fmla="*/ 2147483647 h 332"/>
                      <a:gd name="T68" fmla="*/ 2147483647 w 208"/>
                      <a:gd name="T69" fmla="*/ 2147483647 h 332"/>
                      <a:gd name="T70" fmla="*/ 2147483647 w 208"/>
                      <a:gd name="T71" fmla="*/ 2147483647 h 332"/>
                      <a:gd name="T72" fmla="*/ 2147483647 w 208"/>
                      <a:gd name="T73" fmla="*/ 2147483647 h 332"/>
                      <a:gd name="T74" fmla="*/ 2147483647 w 208"/>
                      <a:gd name="T75" fmla="*/ 2147483647 h 332"/>
                      <a:gd name="T76" fmla="*/ 2147483647 w 208"/>
                      <a:gd name="T77" fmla="*/ 2147483647 h 332"/>
                      <a:gd name="T78" fmla="*/ 2147483647 w 208"/>
                      <a:gd name="T79" fmla="*/ 2147483647 h 332"/>
                      <a:gd name="T80" fmla="*/ 2147483647 w 208"/>
                      <a:gd name="T81" fmla="*/ 2147483647 h 332"/>
                      <a:gd name="T82" fmla="*/ 2147483647 w 208"/>
                      <a:gd name="T83" fmla="*/ 2147483647 h 332"/>
                      <a:gd name="T84" fmla="*/ 2147483647 w 208"/>
                      <a:gd name="T85" fmla="*/ 2147483647 h 33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08"/>
                      <a:gd name="T130" fmla="*/ 0 h 332"/>
                      <a:gd name="T131" fmla="*/ 208 w 208"/>
                      <a:gd name="T132" fmla="*/ 332 h 332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08" h="332">
                        <a:moveTo>
                          <a:pt x="186" y="332"/>
                        </a:moveTo>
                        <a:lnTo>
                          <a:pt x="180" y="324"/>
                        </a:lnTo>
                        <a:lnTo>
                          <a:pt x="174" y="318"/>
                        </a:lnTo>
                        <a:lnTo>
                          <a:pt x="154" y="300"/>
                        </a:lnTo>
                        <a:lnTo>
                          <a:pt x="146" y="294"/>
                        </a:lnTo>
                        <a:lnTo>
                          <a:pt x="136" y="292"/>
                        </a:lnTo>
                        <a:lnTo>
                          <a:pt x="118" y="282"/>
                        </a:lnTo>
                        <a:lnTo>
                          <a:pt x="108" y="276"/>
                        </a:lnTo>
                        <a:lnTo>
                          <a:pt x="98" y="268"/>
                        </a:lnTo>
                        <a:lnTo>
                          <a:pt x="94" y="262"/>
                        </a:lnTo>
                        <a:lnTo>
                          <a:pt x="90" y="254"/>
                        </a:lnTo>
                        <a:lnTo>
                          <a:pt x="80" y="232"/>
                        </a:lnTo>
                        <a:lnTo>
                          <a:pt x="72" y="212"/>
                        </a:lnTo>
                        <a:lnTo>
                          <a:pt x="62" y="194"/>
                        </a:lnTo>
                        <a:lnTo>
                          <a:pt x="52" y="174"/>
                        </a:lnTo>
                        <a:lnTo>
                          <a:pt x="46" y="158"/>
                        </a:lnTo>
                        <a:lnTo>
                          <a:pt x="40" y="146"/>
                        </a:lnTo>
                        <a:lnTo>
                          <a:pt x="32" y="132"/>
                        </a:lnTo>
                        <a:lnTo>
                          <a:pt x="24" y="118"/>
                        </a:lnTo>
                        <a:lnTo>
                          <a:pt x="22" y="114"/>
                        </a:lnTo>
                        <a:lnTo>
                          <a:pt x="18" y="112"/>
                        </a:lnTo>
                        <a:lnTo>
                          <a:pt x="12" y="108"/>
                        </a:lnTo>
                        <a:lnTo>
                          <a:pt x="4" y="106"/>
                        </a:lnTo>
                        <a:lnTo>
                          <a:pt x="2" y="104"/>
                        </a:lnTo>
                        <a:lnTo>
                          <a:pt x="0" y="100"/>
                        </a:lnTo>
                        <a:lnTo>
                          <a:pt x="0" y="82"/>
                        </a:lnTo>
                        <a:lnTo>
                          <a:pt x="0" y="66"/>
                        </a:lnTo>
                        <a:lnTo>
                          <a:pt x="2" y="64"/>
                        </a:lnTo>
                        <a:lnTo>
                          <a:pt x="4" y="60"/>
                        </a:lnTo>
                        <a:lnTo>
                          <a:pt x="12" y="54"/>
                        </a:lnTo>
                        <a:lnTo>
                          <a:pt x="16" y="54"/>
                        </a:lnTo>
                        <a:lnTo>
                          <a:pt x="14" y="58"/>
                        </a:lnTo>
                        <a:lnTo>
                          <a:pt x="16" y="60"/>
                        </a:lnTo>
                        <a:lnTo>
                          <a:pt x="16" y="66"/>
                        </a:lnTo>
                        <a:lnTo>
                          <a:pt x="14" y="70"/>
                        </a:lnTo>
                        <a:lnTo>
                          <a:pt x="12" y="74"/>
                        </a:lnTo>
                        <a:lnTo>
                          <a:pt x="22" y="80"/>
                        </a:lnTo>
                        <a:lnTo>
                          <a:pt x="34" y="86"/>
                        </a:lnTo>
                        <a:lnTo>
                          <a:pt x="38" y="84"/>
                        </a:lnTo>
                        <a:lnTo>
                          <a:pt x="40" y="80"/>
                        </a:lnTo>
                        <a:lnTo>
                          <a:pt x="44" y="70"/>
                        </a:lnTo>
                        <a:lnTo>
                          <a:pt x="50" y="56"/>
                        </a:lnTo>
                        <a:lnTo>
                          <a:pt x="54" y="52"/>
                        </a:lnTo>
                        <a:lnTo>
                          <a:pt x="60" y="48"/>
                        </a:lnTo>
                        <a:lnTo>
                          <a:pt x="72" y="42"/>
                        </a:lnTo>
                        <a:lnTo>
                          <a:pt x="82" y="34"/>
                        </a:lnTo>
                        <a:lnTo>
                          <a:pt x="88" y="22"/>
                        </a:lnTo>
                        <a:lnTo>
                          <a:pt x="90" y="18"/>
                        </a:lnTo>
                        <a:lnTo>
                          <a:pt x="90" y="10"/>
                        </a:lnTo>
                        <a:lnTo>
                          <a:pt x="92" y="8"/>
                        </a:lnTo>
                        <a:lnTo>
                          <a:pt x="90" y="0"/>
                        </a:lnTo>
                        <a:lnTo>
                          <a:pt x="96" y="0"/>
                        </a:lnTo>
                        <a:lnTo>
                          <a:pt x="100" y="4"/>
                        </a:lnTo>
                        <a:lnTo>
                          <a:pt x="106" y="8"/>
                        </a:lnTo>
                        <a:lnTo>
                          <a:pt x="114" y="14"/>
                        </a:lnTo>
                        <a:lnTo>
                          <a:pt x="120" y="22"/>
                        </a:lnTo>
                        <a:lnTo>
                          <a:pt x="124" y="26"/>
                        </a:lnTo>
                        <a:lnTo>
                          <a:pt x="126" y="34"/>
                        </a:lnTo>
                        <a:lnTo>
                          <a:pt x="128" y="42"/>
                        </a:lnTo>
                        <a:lnTo>
                          <a:pt x="144" y="42"/>
                        </a:lnTo>
                        <a:lnTo>
                          <a:pt x="146" y="42"/>
                        </a:lnTo>
                        <a:lnTo>
                          <a:pt x="148" y="40"/>
                        </a:lnTo>
                        <a:lnTo>
                          <a:pt x="152" y="38"/>
                        </a:lnTo>
                        <a:lnTo>
                          <a:pt x="154" y="38"/>
                        </a:lnTo>
                        <a:lnTo>
                          <a:pt x="156" y="40"/>
                        </a:lnTo>
                        <a:lnTo>
                          <a:pt x="160" y="44"/>
                        </a:lnTo>
                        <a:lnTo>
                          <a:pt x="160" y="40"/>
                        </a:lnTo>
                        <a:lnTo>
                          <a:pt x="164" y="38"/>
                        </a:lnTo>
                        <a:lnTo>
                          <a:pt x="172" y="40"/>
                        </a:lnTo>
                        <a:lnTo>
                          <a:pt x="178" y="44"/>
                        </a:lnTo>
                        <a:lnTo>
                          <a:pt x="176" y="48"/>
                        </a:lnTo>
                        <a:lnTo>
                          <a:pt x="174" y="52"/>
                        </a:lnTo>
                        <a:lnTo>
                          <a:pt x="170" y="56"/>
                        </a:lnTo>
                        <a:lnTo>
                          <a:pt x="168" y="60"/>
                        </a:lnTo>
                        <a:lnTo>
                          <a:pt x="170" y="64"/>
                        </a:lnTo>
                        <a:lnTo>
                          <a:pt x="174" y="66"/>
                        </a:lnTo>
                        <a:lnTo>
                          <a:pt x="180" y="70"/>
                        </a:lnTo>
                        <a:lnTo>
                          <a:pt x="180" y="74"/>
                        </a:lnTo>
                        <a:lnTo>
                          <a:pt x="176" y="76"/>
                        </a:lnTo>
                        <a:lnTo>
                          <a:pt x="164" y="78"/>
                        </a:lnTo>
                        <a:lnTo>
                          <a:pt x="154" y="80"/>
                        </a:lnTo>
                        <a:lnTo>
                          <a:pt x="144" y="82"/>
                        </a:lnTo>
                        <a:lnTo>
                          <a:pt x="138" y="86"/>
                        </a:lnTo>
                        <a:lnTo>
                          <a:pt x="136" y="90"/>
                        </a:lnTo>
                        <a:lnTo>
                          <a:pt x="134" y="98"/>
                        </a:lnTo>
                        <a:lnTo>
                          <a:pt x="132" y="106"/>
                        </a:lnTo>
                        <a:lnTo>
                          <a:pt x="128" y="118"/>
                        </a:lnTo>
                        <a:lnTo>
                          <a:pt x="126" y="122"/>
                        </a:lnTo>
                        <a:lnTo>
                          <a:pt x="124" y="124"/>
                        </a:lnTo>
                        <a:lnTo>
                          <a:pt x="120" y="128"/>
                        </a:lnTo>
                        <a:lnTo>
                          <a:pt x="118" y="132"/>
                        </a:lnTo>
                        <a:lnTo>
                          <a:pt x="120" y="138"/>
                        </a:lnTo>
                        <a:lnTo>
                          <a:pt x="122" y="142"/>
                        </a:lnTo>
                        <a:lnTo>
                          <a:pt x="126" y="150"/>
                        </a:lnTo>
                        <a:lnTo>
                          <a:pt x="132" y="158"/>
                        </a:lnTo>
                        <a:lnTo>
                          <a:pt x="134" y="162"/>
                        </a:lnTo>
                        <a:lnTo>
                          <a:pt x="134" y="168"/>
                        </a:lnTo>
                        <a:lnTo>
                          <a:pt x="142" y="170"/>
                        </a:lnTo>
                        <a:lnTo>
                          <a:pt x="148" y="174"/>
                        </a:lnTo>
                        <a:lnTo>
                          <a:pt x="154" y="180"/>
                        </a:lnTo>
                        <a:lnTo>
                          <a:pt x="158" y="182"/>
                        </a:lnTo>
                        <a:lnTo>
                          <a:pt x="162" y="180"/>
                        </a:lnTo>
                        <a:lnTo>
                          <a:pt x="164" y="180"/>
                        </a:lnTo>
                        <a:lnTo>
                          <a:pt x="166" y="172"/>
                        </a:lnTo>
                        <a:lnTo>
                          <a:pt x="176" y="172"/>
                        </a:lnTo>
                        <a:lnTo>
                          <a:pt x="176" y="188"/>
                        </a:lnTo>
                        <a:lnTo>
                          <a:pt x="176" y="194"/>
                        </a:lnTo>
                        <a:lnTo>
                          <a:pt x="178" y="196"/>
                        </a:lnTo>
                        <a:lnTo>
                          <a:pt x="180" y="198"/>
                        </a:lnTo>
                        <a:lnTo>
                          <a:pt x="182" y="198"/>
                        </a:lnTo>
                        <a:lnTo>
                          <a:pt x="184" y="198"/>
                        </a:lnTo>
                        <a:lnTo>
                          <a:pt x="192" y="200"/>
                        </a:lnTo>
                        <a:lnTo>
                          <a:pt x="202" y="212"/>
                        </a:lnTo>
                        <a:lnTo>
                          <a:pt x="206" y="218"/>
                        </a:lnTo>
                        <a:lnTo>
                          <a:pt x="208" y="226"/>
                        </a:lnTo>
                        <a:lnTo>
                          <a:pt x="206" y="258"/>
                        </a:lnTo>
                        <a:lnTo>
                          <a:pt x="204" y="264"/>
                        </a:lnTo>
                        <a:lnTo>
                          <a:pt x="204" y="266"/>
                        </a:lnTo>
                        <a:lnTo>
                          <a:pt x="202" y="270"/>
                        </a:lnTo>
                        <a:lnTo>
                          <a:pt x="200" y="276"/>
                        </a:lnTo>
                        <a:lnTo>
                          <a:pt x="202" y="290"/>
                        </a:lnTo>
                        <a:lnTo>
                          <a:pt x="204" y="294"/>
                        </a:lnTo>
                        <a:lnTo>
                          <a:pt x="208" y="296"/>
                        </a:lnTo>
                        <a:lnTo>
                          <a:pt x="204" y="306"/>
                        </a:lnTo>
                        <a:lnTo>
                          <a:pt x="202" y="316"/>
                        </a:lnTo>
                        <a:lnTo>
                          <a:pt x="200" y="322"/>
                        </a:lnTo>
                        <a:lnTo>
                          <a:pt x="196" y="326"/>
                        </a:lnTo>
                        <a:lnTo>
                          <a:pt x="190" y="330"/>
                        </a:lnTo>
                        <a:lnTo>
                          <a:pt x="186" y="3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5" name="îşlîḋé"/>
                  <p:cNvSpPr/>
                  <p:nvPr/>
                </p:nvSpPr>
                <p:spPr bwMode="auto">
                  <a:xfrm>
                    <a:off x="2412877" y="4173103"/>
                    <a:ext cx="341549" cy="396499"/>
                  </a:xfrm>
                  <a:custGeom>
                    <a:avLst/>
                    <a:gdLst>
                      <a:gd name="T0" fmla="*/ 2147483647 w 196"/>
                      <a:gd name="T1" fmla="*/ 2147483647 h 238"/>
                      <a:gd name="T2" fmla="*/ 2147483647 w 196"/>
                      <a:gd name="T3" fmla="*/ 2147483647 h 238"/>
                      <a:gd name="T4" fmla="*/ 2147483647 w 196"/>
                      <a:gd name="T5" fmla="*/ 2147483647 h 238"/>
                      <a:gd name="T6" fmla="*/ 2147483647 w 196"/>
                      <a:gd name="T7" fmla="*/ 2147483647 h 238"/>
                      <a:gd name="T8" fmla="*/ 2147483647 w 196"/>
                      <a:gd name="T9" fmla="*/ 2147483647 h 238"/>
                      <a:gd name="T10" fmla="*/ 2147483647 w 196"/>
                      <a:gd name="T11" fmla="*/ 2147483647 h 238"/>
                      <a:gd name="T12" fmla="*/ 2147483647 w 196"/>
                      <a:gd name="T13" fmla="*/ 2147483647 h 238"/>
                      <a:gd name="T14" fmla="*/ 2147483647 w 196"/>
                      <a:gd name="T15" fmla="*/ 2147483647 h 238"/>
                      <a:gd name="T16" fmla="*/ 2147483647 w 196"/>
                      <a:gd name="T17" fmla="*/ 2147483647 h 238"/>
                      <a:gd name="T18" fmla="*/ 2147483647 w 196"/>
                      <a:gd name="T19" fmla="*/ 2147483647 h 238"/>
                      <a:gd name="T20" fmla="*/ 2147483647 w 196"/>
                      <a:gd name="T21" fmla="*/ 2147483647 h 238"/>
                      <a:gd name="T22" fmla="*/ 2147483647 w 196"/>
                      <a:gd name="T23" fmla="*/ 2147483647 h 238"/>
                      <a:gd name="T24" fmla="*/ 2147483647 w 196"/>
                      <a:gd name="T25" fmla="*/ 2147483647 h 238"/>
                      <a:gd name="T26" fmla="*/ 2147483647 w 196"/>
                      <a:gd name="T27" fmla="*/ 2147483647 h 238"/>
                      <a:gd name="T28" fmla="*/ 2147483647 w 196"/>
                      <a:gd name="T29" fmla="*/ 2147483647 h 238"/>
                      <a:gd name="T30" fmla="*/ 2147483647 w 196"/>
                      <a:gd name="T31" fmla="*/ 2147483647 h 238"/>
                      <a:gd name="T32" fmla="*/ 2147483647 w 196"/>
                      <a:gd name="T33" fmla="*/ 2147483647 h 238"/>
                      <a:gd name="T34" fmla="*/ 2147483647 w 196"/>
                      <a:gd name="T35" fmla="*/ 2147483647 h 238"/>
                      <a:gd name="T36" fmla="*/ 2147483647 w 196"/>
                      <a:gd name="T37" fmla="*/ 2147483647 h 238"/>
                      <a:gd name="T38" fmla="*/ 2147483647 w 196"/>
                      <a:gd name="T39" fmla="*/ 2147483647 h 238"/>
                      <a:gd name="T40" fmla="*/ 2147483647 w 196"/>
                      <a:gd name="T41" fmla="*/ 2147483647 h 238"/>
                      <a:gd name="T42" fmla="*/ 2147483647 w 196"/>
                      <a:gd name="T43" fmla="*/ 2147483647 h 238"/>
                      <a:gd name="T44" fmla="*/ 2147483647 w 196"/>
                      <a:gd name="T45" fmla="*/ 2147483647 h 238"/>
                      <a:gd name="T46" fmla="*/ 2147483647 w 196"/>
                      <a:gd name="T47" fmla="*/ 2147483647 h 238"/>
                      <a:gd name="T48" fmla="*/ 2147483647 w 196"/>
                      <a:gd name="T49" fmla="*/ 2147483647 h 238"/>
                      <a:gd name="T50" fmla="*/ 2147483647 w 196"/>
                      <a:gd name="T51" fmla="*/ 2147483647 h 238"/>
                      <a:gd name="T52" fmla="*/ 2147483647 w 196"/>
                      <a:gd name="T53" fmla="*/ 2147483647 h 238"/>
                      <a:gd name="T54" fmla="*/ 2147483647 w 196"/>
                      <a:gd name="T55" fmla="*/ 2147483647 h 238"/>
                      <a:gd name="T56" fmla="*/ 2147483647 w 196"/>
                      <a:gd name="T57" fmla="*/ 2147483647 h 238"/>
                      <a:gd name="T58" fmla="*/ 2147483647 w 196"/>
                      <a:gd name="T59" fmla="*/ 2147483647 h 238"/>
                      <a:gd name="T60" fmla="*/ 2147483647 w 196"/>
                      <a:gd name="T61" fmla="*/ 2147483647 h 238"/>
                      <a:gd name="T62" fmla="*/ 2147483647 w 196"/>
                      <a:gd name="T63" fmla="*/ 2147483647 h 238"/>
                      <a:gd name="T64" fmla="*/ 2147483647 w 196"/>
                      <a:gd name="T65" fmla="*/ 2147483647 h 238"/>
                      <a:gd name="T66" fmla="*/ 2147483647 w 196"/>
                      <a:gd name="T67" fmla="*/ 2147483647 h 238"/>
                      <a:gd name="T68" fmla="*/ 2147483647 w 196"/>
                      <a:gd name="T69" fmla="*/ 2147483647 h 238"/>
                      <a:gd name="T70" fmla="*/ 2147483647 w 196"/>
                      <a:gd name="T71" fmla="*/ 2147483647 h 238"/>
                      <a:gd name="T72" fmla="*/ 2147483647 w 196"/>
                      <a:gd name="T73" fmla="*/ 2147483647 h 238"/>
                      <a:gd name="T74" fmla="*/ 2147483647 w 196"/>
                      <a:gd name="T75" fmla="*/ 2147483647 h 238"/>
                      <a:gd name="T76" fmla="*/ 2147483647 w 196"/>
                      <a:gd name="T77" fmla="*/ 2147483647 h 238"/>
                      <a:gd name="T78" fmla="*/ 2147483647 w 196"/>
                      <a:gd name="T79" fmla="*/ 2147483647 h 238"/>
                      <a:gd name="T80" fmla="*/ 2147483647 w 196"/>
                      <a:gd name="T81" fmla="*/ 2147483647 h 238"/>
                      <a:gd name="T82" fmla="*/ 2147483647 w 196"/>
                      <a:gd name="T83" fmla="*/ 2147483647 h 238"/>
                      <a:gd name="T84" fmla="*/ 2147483647 w 196"/>
                      <a:gd name="T85" fmla="*/ 2147483647 h 238"/>
                      <a:gd name="T86" fmla="*/ 2147483647 w 196"/>
                      <a:gd name="T87" fmla="*/ 2147483647 h 238"/>
                      <a:gd name="T88" fmla="*/ 2147483647 w 196"/>
                      <a:gd name="T89" fmla="*/ 0 h 238"/>
                      <a:gd name="T90" fmla="*/ 2147483647 w 196"/>
                      <a:gd name="T91" fmla="*/ 2147483647 h 238"/>
                      <a:gd name="T92" fmla="*/ 2147483647 w 196"/>
                      <a:gd name="T93" fmla="*/ 2147483647 h 238"/>
                      <a:gd name="T94" fmla="*/ 2147483647 w 196"/>
                      <a:gd name="T95" fmla="*/ 2147483647 h 238"/>
                      <a:gd name="T96" fmla="*/ 0 w 196"/>
                      <a:gd name="T97" fmla="*/ 2147483647 h 238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196"/>
                      <a:gd name="T148" fmla="*/ 0 h 238"/>
                      <a:gd name="T149" fmla="*/ 196 w 196"/>
                      <a:gd name="T150" fmla="*/ 238 h 238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196" h="238">
                        <a:moveTo>
                          <a:pt x="0" y="24"/>
                        </a:moveTo>
                        <a:lnTo>
                          <a:pt x="10" y="34"/>
                        </a:lnTo>
                        <a:lnTo>
                          <a:pt x="14" y="42"/>
                        </a:lnTo>
                        <a:lnTo>
                          <a:pt x="16" y="50"/>
                        </a:lnTo>
                        <a:lnTo>
                          <a:pt x="14" y="82"/>
                        </a:lnTo>
                        <a:lnTo>
                          <a:pt x="12" y="88"/>
                        </a:lnTo>
                        <a:lnTo>
                          <a:pt x="12" y="90"/>
                        </a:lnTo>
                        <a:lnTo>
                          <a:pt x="10" y="94"/>
                        </a:lnTo>
                        <a:lnTo>
                          <a:pt x="8" y="100"/>
                        </a:lnTo>
                        <a:lnTo>
                          <a:pt x="10" y="114"/>
                        </a:lnTo>
                        <a:lnTo>
                          <a:pt x="12" y="118"/>
                        </a:lnTo>
                        <a:lnTo>
                          <a:pt x="16" y="120"/>
                        </a:lnTo>
                        <a:lnTo>
                          <a:pt x="14" y="126"/>
                        </a:lnTo>
                        <a:lnTo>
                          <a:pt x="12" y="132"/>
                        </a:lnTo>
                        <a:lnTo>
                          <a:pt x="8" y="146"/>
                        </a:lnTo>
                        <a:lnTo>
                          <a:pt x="18" y="156"/>
                        </a:lnTo>
                        <a:lnTo>
                          <a:pt x="22" y="168"/>
                        </a:lnTo>
                        <a:lnTo>
                          <a:pt x="26" y="198"/>
                        </a:lnTo>
                        <a:lnTo>
                          <a:pt x="28" y="200"/>
                        </a:lnTo>
                        <a:lnTo>
                          <a:pt x="30" y="202"/>
                        </a:lnTo>
                        <a:lnTo>
                          <a:pt x="34" y="204"/>
                        </a:lnTo>
                        <a:lnTo>
                          <a:pt x="36" y="208"/>
                        </a:lnTo>
                        <a:lnTo>
                          <a:pt x="42" y="228"/>
                        </a:lnTo>
                        <a:lnTo>
                          <a:pt x="44" y="234"/>
                        </a:lnTo>
                        <a:lnTo>
                          <a:pt x="46" y="238"/>
                        </a:lnTo>
                        <a:lnTo>
                          <a:pt x="50" y="238"/>
                        </a:lnTo>
                        <a:lnTo>
                          <a:pt x="56" y="236"/>
                        </a:lnTo>
                        <a:lnTo>
                          <a:pt x="60" y="232"/>
                        </a:lnTo>
                        <a:lnTo>
                          <a:pt x="70" y="220"/>
                        </a:lnTo>
                        <a:lnTo>
                          <a:pt x="76" y="226"/>
                        </a:lnTo>
                        <a:lnTo>
                          <a:pt x="84" y="228"/>
                        </a:lnTo>
                        <a:lnTo>
                          <a:pt x="92" y="230"/>
                        </a:lnTo>
                        <a:lnTo>
                          <a:pt x="98" y="238"/>
                        </a:lnTo>
                        <a:lnTo>
                          <a:pt x="100" y="232"/>
                        </a:lnTo>
                        <a:lnTo>
                          <a:pt x="104" y="230"/>
                        </a:lnTo>
                        <a:lnTo>
                          <a:pt x="112" y="228"/>
                        </a:lnTo>
                        <a:lnTo>
                          <a:pt x="126" y="228"/>
                        </a:lnTo>
                        <a:lnTo>
                          <a:pt x="126" y="204"/>
                        </a:lnTo>
                        <a:lnTo>
                          <a:pt x="128" y="196"/>
                        </a:lnTo>
                        <a:lnTo>
                          <a:pt x="132" y="188"/>
                        </a:lnTo>
                        <a:lnTo>
                          <a:pt x="136" y="180"/>
                        </a:lnTo>
                        <a:lnTo>
                          <a:pt x="144" y="176"/>
                        </a:lnTo>
                        <a:lnTo>
                          <a:pt x="152" y="172"/>
                        </a:lnTo>
                        <a:lnTo>
                          <a:pt x="162" y="172"/>
                        </a:lnTo>
                        <a:lnTo>
                          <a:pt x="170" y="172"/>
                        </a:lnTo>
                        <a:lnTo>
                          <a:pt x="178" y="174"/>
                        </a:lnTo>
                        <a:lnTo>
                          <a:pt x="190" y="180"/>
                        </a:lnTo>
                        <a:lnTo>
                          <a:pt x="190" y="174"/>
                        </a:lnTo>
                        <a:lnTo>
                          <a:pt x="192" y="170"/>
                        </a:lnTo>
                        <a:lnTo>
                          <a:pt x="196" y="162"/>
                        </a:lnTo>
                        <a:lnTo>
                          <a:pt x="196" y="156"/>
                        </a:lnTo>
                        <a:lnTo>
                          <a:pt x="196" y="148"/>
                        </a:lnTo>
                        <a:lnTo>
                          <a:pt x="194" y="146"/>
                        </a:lnTo>
                        <a:lnTo>
                          <a:pt x="186" y="138"/>
                        </a:lnTo>
                        <a:lnTo>
                          <a:pt x="184" y="134"/>
                        </a:lnTo>
                        <a:lnTo>
                          <a:pt x="180" y="130"/>
                        </a:lnTo>
                        <a:lnTo>
                          <a:pt x="180" y="126"/>
                        </a:lnTo>
                        <a:lnTo>
                          <a:pt x="180" y="120"/>
                        </a:lnTo>
                        <a:lnTo>
                          <a:pt x="168" y="118"/>
                        </a:lnTo>
                        <a:lnTo>
                          <a:pt x="158" y="116"/>
                        </a:lnTo>
                        <a:lnTo>
                          <a:pt x="154" y="112"/>
                        </a:lnTo>
                        <a:lnTo>
                          <a:pt x="152" y="108"/>
                        </a:lnTo>
                        <a:lnTo>
                          <a:pt x="152" y="102"/>
                        </a:lnTo>
                        <a:lnTo>
                          <a:pt x="152" y="94"/>
                        </a:lnTo>
                        <a:lnTo>
                          <a:pt x="150" y="92"/>
                        </a:lnTo>
                        <a:lnTo>
                          <a:pt x="148" y="90"/>
                        </a:lnTo>
                        <a:lnTo>
                          <a:pt x="146" y="80"/>
                        </a:lnTo>
                        <a:lnTo>
                          <a:pt x="142" y="70"/>
                        </a:lnTo>
                        <a:lnTo>
                          <a:pt x="138" y="68"/>
                        </a:lnTo>
                        <a:lnTo>
                          <a:pt x="134" y="66"/>
                        </a:lnTo>
                        <a:lnTo>
                          <a:pt x="124" y="68"/>
                        </a:lnTo>
                        <a:lnTo>
                          <a:pt x="120" y="68"/>
                        </a:lnTo>
                        <a:lnTo>
                          <a:pt x="116" y="68"/>
                        </a:lnTo>
                        <a:lnTo>
                          <a:pt x="114" y="66"/>
                        </a:lnTo>
                        <a:lnTo>
                          <a:pt x="114" y="62"/>
                        </a:lnTo>
                        <a:lnTo>
                          <a:pt x="108" y="60"/>
                        </a:lnTo>
                        <a:lnTo>
                          <a:pt x="104" y="58"/>
                        </a:lnTo>
                        <a:lnTo>
                          <a:pt x="100" y="54"/>
                        </a:lnTo>
                        <a:lnTo>
                          <a:pt x="98" y="52"/>
                        </a:lnTo>
                        <a:lnTo>
                          <a:pt x="94" y="54"/>
                        </a:lnTo>
                        <a:lnTo>
                          <a:pt x="84" y="50"/>
                        </a:lnTo>
                        <a:lnTo>
                          <a:pt x="74" y="44"/>
                        </a:lnTo>
                        <a:lnTo>
                          <a:pt x="70" y="36"/>
                        </a:lnTo>
                        <a:lnTo>
                          <a:pt x="66" y="30"/>
                        </a:lnTo>
                        <a:lnTo>
                          <a:pt x="64" y="20"/>
                        </a:lnTo>
                        <a:lnTo>
                          <a:pt x="66" y="10"/>
                        </a:lnTo>
                        <a:lnTo>
                          <a:pt x="66" y="6"/>
                        </a:lnTo>
                        <a:lnTo>
                          <a:pt x="64" y="2"/>
                        </a:lnTo>
                        <a:lnTo>
                          <a:pt x="62" y="0"/>
                        </a:lnTo>
                        <a:lnTo>
                          <a:pt x="56" y="0"/>
                        </a:lnTo>
                        <a:lnTo>
                          <a:pt x="48" y="2"/>
                        </a:lnTo>
                        <a:lnTo>
                          <a:pt x="42" y="6"/>
                        </a:lnTo>
                        <a:lnTo>
                          <a:pt x="30" y="14"/>
                        </a:lnTo>
                        <a:lnTo>
                          <a:pt x="20" y="22"/>
                        </a:lnTo>
                        <a:lnTo>
                          <a:pt x="12" y="26"/>
                        </a:lnTo>
                        <a:lnTo>
                          <a:pt x="8" y="26"/>
                        </a:lnTo>
                        <a:lnTo>
                          <a:pt x="4" y="24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6" name="ïṧ1ïḋè"/>
                  <p:cNvSpPr/>
                  <p:nvPr/>
                </p:nvSpPr>
                <p:spPr bwMode="auto">
                  <a:xfrm>
                    <a:off x="2631853" y="4461722"/>
                    <a:ext cx="234127" cy="252191"/>
                  </a:xfrm>
                  <a:custGeom>
                    <a:avLst/>
                    <a:gdLst>
                      <a:gd name="T0" fmla="*/ 2147483647 w 134"/>
                      <a:gd name="T1" fmla="*/ 2147483647 h 152"/>
                      <a:gd name="T2" fmla="*/ 2147483647 w 134"/>
                      <a:gd name="T3" fmla="*/ 2147483647 h 152"/>
                      <a:gd name="T4" fmla="*/ 2147483647 w 134"/>
                      <a:gd name="T5" fmla="*/ 2147483647 h 152"/>
                      <a:gd name="T6" fmla="*/ 2147483647 w 134"/>
                      <a:gd name="T7" fmla="*/ 2147483647 h 152"/>
                      <a:gd name="T8" fmla="*/ 2147483647 w 134"/>
                      <a:gd name="T9" fmla="*/ 2147483647 h 152"/>
                      <a:gd name="T10" fmla="*/ 2147483647 w 134"/>
                      <a:gd name="T11" fmla="*/ 2147483647 h 152"/>
                      <a:gd name="T12" fmla="*/ 2147483647 w 134"/>
                      <a:gd name="T13" fmla="*/ 2147483647 h 152"/>
                      <a:gd name="T14" fmla="*/ 2147483647 w 134"/>
                      <a:gd name="T15" fmla="*/ 2147483647 h 152"/>
                      <a:gd name="T16" fmla="*/ 2147483647 w 134"/>
                      <a:gd name="T17" fmla="*/ 2147483647 h 152"/>
                      <a:gd name="T18" fmla="*/ 2147483647 w 134"/>
                      <a:gd name="T19" fmla="*/ 2147483647 h 152"/>
                      <a:gd name="T20" fmla="*/ 2147483647 w 134"/>
                      <a:gd name="T21" fmla="*/ 2147483647 h 152"/>
                      <a:gd name="T22" fmla="*/ 2147483647 w 134"/>
                      <a:gd name="T23" fmla="*/ 2147483647 h 152"/>
                      <a:gd name="T24" fmla="*/ 2147483647 w 134"/>
                      <a:gd name="T25" fmla="*/ 2147483647 h 152"/>
                      <a:gd name="T26" fmla="*/ 2147483647 w 134"/>
                      <a:gd name="T27" fmla="*/ 2147483647 h 152"/>
                      <a:gd name="T28" fmla="*/ 2147483647 w 134"/>
                      <a:gd name="T29" fmla="*/ 2147483647 h 152"/>
                      <a:gd name="T30" fmla="*/ 2147483647 w 134"/>
                      <a:gd name="T31" fmla="*/ 2147483647 h 152"/>
                      <a:gd name="T32" fmla="*/ 2147483647 w 134"/>
                      <a:gd name="T33" fmla="*/ 2147483647 h 152"/>
                      <a:gd name="T34" fmla="*/ 2147483647 w 134"/>
                      <a:gd name="T35" fmla="*/ 2147483647 h 152"/>
                      <a:gd name="T36" fmla="*/ 2147483647 w 134"/>
                      <a:gd name="T37" fmla="*/ 2147483647 h 152"/>
                      <a:gd name="T38" fmla="*/ 2147483647 w 134"/>
                      <a:gd name="T39" fmla="*/ 2147483647 h 152"/>
                      <a:gd name="T40" fmla="*/ 2147483647 w 134"/>
                      <a:gd name="T41" fmla="*/ 2147483647 h 152"/>
                      <a:gd name="T42" fmla="*/ 2147483647 w 134"/>
                      <a:gd name="T43" fmla="*/ 2147483647 h 152"/>
                      <a:gd name="T44" fmla="*/ 2147483647 w 134"/>
                      <a:gd name="T45" fmla="*/ 2147483647 h 152"/>
                      <a:gd name="T46" fmla="*/ 2147483647 w 134"/>
                      <a:gd name="T47" fmla="*/ 2147483647 h 152"/>
                      <a:gd name="T48" fmla="*/ 2147483647 w 134"/>
                      <a:gd name="T49" fmla="*/ 2147483647 h 152"/>
                      <a:gd name="T50" fmla="*/ 2147483647 w 134"/>
                      <a:gd name="T51" fmla="*/ 2147483647 h 152"/>
                      <a:gd name="T52" fmla="*/ 2147483647 w 134"/>
                      <a:gd name="T53" fmla="*/ 2147483647 h 152"/>
                      <a:gd name="T54" fmla="*/ 2147483647 w 134"/>
                      <a:gd name="T55" fmla="*/ 2147483647 h 152"/>
                      <a:gd name="T56" fmla="*/ 2147483647 w 134"/>
                      <a:gd name="T57" fmla="*/ 2147483647 h 152"/>
                      <a:gd name="T58" fmla="*/ 2147483647 w 134"/>
                      <a:gd name="T59" fmla="*/ 2147483647 h 152"/>
                      <a:gd name="T60" fmla="*/ 2147483647 w 134"/>
                      <a:gd name="T61" fmla="*/ 2147483647 h 152"/>
                      <a:gd name="T62" fmla="*/ 2147483647 w 134"/>
                      <a:gd name="T63" fmla="*/ 2147483647 h 152"/>
                      <a:gd name="T64" fmla="*/ 0 w 134"/>
                      <a:gd name="T65" fmla="*/ 2147483647 h 152"/>
                      <a:gd name="T66" fmla="*/ 0 w 134"/>
                      <a:gd name="T67" fmla="*/ 2147483647 h 152"/>
                      <a:gd name="T68" fmla="*/ 0 w 134"/>
                      <a:gd name="T69" fmla="*/ 2147483647 h 152"/>
                      <a:gd name="T70" fmla="*/ 2147483647 w 134"/>
                      <a:gd name="T71" fmla="*/ 2147483647 h 152"/>
                      <a:gd name="T72" fmla="*/ 2147483647 w 134"/>
                      <a:gd name="T73" fmla="*/ 2147483647 h 152"/>
                      <a:gd name="T74" fmla="*/ 2147483647 w 134"/>
                      <a:gd name="T75" fmla="*/ 2147483647 h 152"/>
                      <a:gd name="T76" fmla="*/ 2147483647 w 134"/>
                      <a:gd name="T77" fmla="*/ 2147483647 h 152"/>
                      <a:gd name="T78" fmla="*/ 2147483647 w 134"/>
                      <a:gd name="T79" fmla="*/ 0 h 152"/>
                      <a:gd name="T80" fmla="*/ 2147483647 w 134"/>
                      <a:gd name="T81" fmla="*/ 0 h 152"/>
                      <a:gd name="T82" fmla="*/ 2147483647 w 134"/>
                      <a:gd name="T83" fmla="*/ 0 h 152"/>
                      <a:gd name="T84" fmla="*/ 2147483647 w 134"/>
                      <a:gd name="T85" fmla="*/ 2147483647 h 152"/>
                      <a:gd name="T86" fmla="*/ 2147483647 w 134"/>
                      <a:gd name="T87" fmla="*/ 2147483647 h 152"/>
                      <a:gd name="T88" fmla="*/ 2147483647 w 134"/>
                      <a:gd name="T89" fmla="*/ 2147483647 h 152"/>
                      <a:gd name="T90" fmla="*/ 2147483647 w 134"/>
                      <a:gd name="T91" fmla="*/ 2147483647 h 152"/>
                      <a:gd name="T92" fmla="*/ 2147483647 w 134"/>
                      <a:gd name="T93" fmla="*/ 2147483647 h 152"/>
                      <a:gd name="T94" fmla="*/ 2147483647 w 134"/>
                      <a:gd name="T95" fmla="*/ 2147483647 h 152"/>
                      <a:gd name="T96" fmla="*/ 2147483647 w 134"/>
                      <a:gd name="T97" fmla="*/ 2147483647 h 152"/>
                      <a:gd name="T98" fmla="*/ 2147483647 w 134"/>
                      <a:gd name="T99" fmla="*/ 2147483647 h 152"/>
                      <a:gd name="T100" fmla="*/ 2147483647 w 134"/>
                      <a:gd name="T101" fmla="*/ 2147483647 h 152"/>
                      <a:gd name="T102" fmla="*/ 2147483647 w 134"/>
                      <a:gd name="T103" fmla="*/ 2147483647 h 152"/>
                      <a:gd name="T104" fmla="*/ 2147483647 w 134"/>
                      <a:gd name="T105" fmla="*/ 2147483647 h 152"/>
                      <a:gd name="T106" fmla="*/ 2147483647 w 134"/>
                      <a:gd name="T107" fmla="*/ 2147483647 h 152"/>
                      <a:gd name="T108" fmla="*/ 2147483647 w 134"/>
                      <a:gd name="T109" fmla="*/ 2147483647 h 152"/>
                      <a:gd name="T110" fmla="*/ 2147483647 w 134"/>
                      <a:gd name="T111" fmla="*/ 2147483647 h 152"/>
                      <a:gd name="T112" fmla="*/ 2147483647 w 134"/>
                      <a:gd name="T113" fmla="*/ 2147483647 h 152"/>
                      <a:gd name="T114" fmla="*/ 2147483647 w 134"/>
                      <a:gd name="T115" fmla="*/ 2147483647 h 152"/>
                      <a:gd name="T116" fmla="*/ 2147483647 w 134"/>
                      <a:gd name="T117" fmla="*/ 2147483647 h 152"/>
                      <a:gd name="T118" fmla="*/ 2147483647 w 134"/>
                      <a:gd name="T119" fmla="*/ 2147483647 h 152"/>
                      <a:gd name="T120" fmla="*/ 2147483647 w 134"/>
                      <a:gd name="T121" fmla="*/ 2147483647 h 152"/>
                      <a:gd name="T122" fmla="*/ 2147483647 w 134"/>
                      <a:gd name="T123" fmla="*/ 2147483647 h 152"/>
                      <a:gd name="T124" fmla="*/ 2147483647 w 134"/>
                      <a:gd name="T125" fmla="*/ 2147483647 h 15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134"/>
                      <a:gd name="T190" fmla="*/ 0 h 152"/>
                      <a:gd name="T191" fmla="*/ 134 w 134"/>
                      <a:gd name="T192" fmla="*/ 152 h 152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134" h="152">
                        <a:moveTo>
                          <a:pt x="132" y="118"/>
                        </a:moveTo>
                        <a:lnTo>
                          <a:pt x="134" y="122"/>
                        </a:lnTo>
                        <a:lnTo>
                          <a:pt x="134" y="130"/>
                        </a:lnTo>
                        <a:lnTo>
                          <a:pt x="134" y="136"/>
                        </a:lnTo>
                        <a:lnTo>
                          <a:pt x="130" y="138"/>
                        </a:lnTo>
                        <a:lnTo>
                          <a:pt x="122" y="146"/>
                        </a:lnTo>
                        <a:lnTo>
                          <a:pt x="112" y="150"/>
                        </a:lnTo>
                        <a:lnTo>
                          <a:pt x="102" y="152"/>
                        </a:lnTo>
                        <a:lnTo>
                          <a:pt x="94" y="152"/>
                        </a:lnTo>
                        <a:lnTo>
                          <a:pt x="86" y="150"/>
                        </a:lnTo>
                        <a:lnTo>
                          <a:pt x="82" y="148"/>
                        </a:lnTo>
                        <a:lnTo>
                          <a:pt x="74" y="148"/>
                        </a:lnTo>
                        <a:lnTo>
                          <a:pt x="76" y="138"/>
                        </a:lnTo>
                        <a:lnTo>
                          <a:pt x="80" y="132"/>
                        </a:lnTo>
                        <a:lnTo>
                          <a:pt x="82" y="124"/>
                        </a:lnTo>
                        <a:lnTo>
                          <a:pt x="84" y="116"/>
                        </a:lnTo>
                        <a:lnTo>
                          <a:pt x="82" y="110"/>
                        </a:lnTo>
                        <a:lnTo>
                          <a:pt x="78" y="106"/>
                        </a:lnTo>
                        <a:lnTo>
                          <a:pt x="72" y="106"/>
                        </a:lnTo>
                        <a:lnTo>
                          <a:pt x="64" y="104"/>
                        </a:lnTo>
                        <a:lnTo>
                          <a:pt x="62" y="102"/>
                        </a:lnTo>
                        <a:lnTo>
                          <a:pt x="60" y="98"/>
                        </a:lnTo>
                        <a:lnTo>
                          <a:pt x="58" y="94"/>
                        </a:lnTo>
                        <a:lnTo>
                          <a:pt x="54" y="92"/>
                        </a:lnTo>
                        <a:lnTo>
                          <a:pt x="46" y="90"/>
                        </a:lnTo>
                        <a:lnTo>
                          <a:pt x="40" y="88"/>
                        </a:lnTo>
                        <a:lnTo>
                          <a:pt x="34" y="88"/>
                        </a:lnTo>
                        <a:lnTo>
                          <a:pt x="30" y="86"/>
                        </a:lnTo>
                        <a:lnTo>
                          <a:pt x="24" y="82"/>
                        </a:lnTo>
                        <a:lnTo>
                          <a:pt x="12" y="66"/>
                        </a:lnTo>
                        <a:lnTo>
                          <a:pt x="4" y="62"/>
                        </a:lnTo>
                        <a:lnTo>
                          <a:pt x="2" y="60"/>
                        </a:lnTo>
                        <a:lnTo>
                          <a:pt x="0" y="58"/>
                        </a:lnTo>
                        <a:lnTo>
                          <a:pt x="0" y="56"/>
                        </a:lnTo>
                        <a:lnTo>
                          <a:pt x="0" y="32"/>
                        </a:lnTo>
                        <a:lnTo>
                          <a:pt x="2" y="24"/>
                        </a:lnTo>
                        <a:lnTo>
                          <a:pt x="6" y="16"/>
                        </a:lnTo>
                        <a:lnTo>
                          <a:pt x="10" y="8"/>
                        </a:lnTo>
                        <a:lnTo>
                          <a:pt x="18" y="4"/>
                        </a:lnTo>
                        <a:lnTo>
                          <a:pt x="26" y="0"/>
                        </a:lnTo>
                        <a:lnTo>
                          <a:pt x="36" y="0"/>
                        </a:lnTo>
                        <a:lnTo>
                          <a:pt x="44" y="0"/>
                        </a:lnTo>
                        <a:lnTo>
                          <a:pt x="52" y="2"/>
                        </a:lnTo>
                        <a:lnTo>
                          <a:pt x="64" y="8"/>
                        </a:lnTo>
                        <a:lnTo>
                          <a:pt x="64" y="18"/>
                        </a:lnTo>
                        <a:lnTo>
                          <a:pt x="70" y="34"/>
                        </a:lnTo>
                        <a:lnTo>
                          <a:pt x="76" y="50"/>
                        </a:lnTo>
                        <a:lnTo>
                          <a:pt x="78" y="54"/>
                        </a:lnTo>
                        <a:lnTo>
                          <a:pt x="82" y="56"/>
                        </a:lnTo>
                        <a:lnTo>
                          <a:pt x="92" y="56"/>
                        </a:lnTo>
                        <a:lnTo>
                          <a:pt x="100" y="58"/>
                        </a:lnTo>
                        <a:lnTo>
                          <a:pt x="106" y="62"/>
                        </a:lnTo>
                        <a:lnTo>
                          <a:pt x="108" y="68"/>
                        </a:lnTo>
                        <a:lnTo>
                          <a:pt x="114" y="80"/>
                        </a:lnTo>
                        <a:lnTo>
                          <a:pt x="120" y="90"/>
                        </a:lnTo>
                        <a:lnTo>
                          <a:pt x="122" y="86"/>
                        </a:lnTo>
                        <a:lnTo>
                          <a:pt x="126" y="84"/>
                        </a:lnTo>
                        <a:lnTo>
                          <a:pt x="128" y="82"/>
                        </a:lnTo>
                        <a:lnTo>
                          <a:pt x="132" y="84"/>
                        </a:lnTo>
                        <a:lnTo>
                          <a:pt x="132" y="88"/>
                        </a:lnTo>
                        <a:lnTo>
                          <a:pt x="132" y="94"/>
                        </a:lnTo>
                        <a:lnTo>
                          <a:pt x="132" y="106"/>
                        </a:lnTo>
                        <a:lnTo>
                          <a:pt x="132" y="1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7" name="ïṡľîďe"/>
                  <p:cNvSpPr/>
                  <p:nvPr/>
                </p:nvSpPr>
                <p:spPr bwMode="auto">
                  <a:xfrm>
                    <a:off x="2799873" y="4797975"/>
                    <a:ext cx="145985" cy="135904"/>
                  </a:xfrm>
                  <a:custGeom>
                    <a:avLst/>
                    <a:gdLst>
                      <a:gd name="T0" fmla="*/ 2147483647 w 84"/>
                      <a:gd name="T1" fmla="*/ 0 h 82"/>
                      <a:gd name="T2" fmla="*/ 2147483647 w 84"/>
                      <a:gd name="T3" fmla="*/ 0 h 82"/>
                      <a:gd name="T4" fmla="*/ 2147483647 w 84"/>
                      <a:gd name="T5" fmla="*/ 2147483647 h 82"/>
                      <a:gd name="T6" fmla="*/ 2147483647 w 84"/>
                      <a:gd name="T7" fmla="*/ 2147483647 h 82"/>
                      <a:gd name="T8" fmla="*/ 2147483647 w 84"/>
                      <a:gd name="T9" fmla="*/ 2147483647 h 82"/>
                      <a:gd name="T10" fmla="*/ 2147483647 w 84"/>
                      <a:gd name="T11" fmla="*/ 2147483647 h 82"/>
                      <a:gd name="T12" fmla="*/ 2147483647 w 84"/>
                      <a:gd name="T13" fmla="*/ 2147483647 h 82"/>
                      <a:gd name="T14" fmla="*/ 2147483647 w 84"/>
                      <a:gd name="T15" fmla="*/ 2147483647 h 82"/>
                      <a:gd name="T16" fmla="*/ 2147483647 w 84"/>
                      <a:gd name="T17" fmla="*/ 2147483647 h 82"/>
                      <a:gd name="T18" fmla="*/ 2147483647 w 84"/>
                      <a:gd name="T19" fmla="*/ 2147483647 h 82"/>
                      <a:gd name="T20" fmla="*/ 2147483647 w 84"/>
                      <a:gd name="T21" fmla="*/ 2147483647 h 82"/>
                      <a:gd name="T22" fmla="*/ 2147483647 w 84"/>
                      <a:gd name="T23" fmla="*/ 2147483647 h 82"/>
                      <a:gd name="T24" fmla="*/ 2147483647 w 84"/>
                      <a:gd name="T25" fmla="*/ 2147483647 h 82"/>
                      <a:gd name="T26" fmla="*/ 2147483647 w 84"/>
                      <a:gd name="T27" fmla="*/ 2147483647 h 82"/>
                      <a:gd name="T28" fmla="*/ 2147483647 w 84"/>
                      <a:gd name="T29" fmla="*/ 2147483647 h 82"/>
                      <a:gd name="T30" fmla="*/ 0 w 84"/>
                      <a:gd name="T31" fmla="*/ 2147483647 h 82"/>
                      <a:gd name="T32" fmla="*/ 2147483647 w 84"/>
                      <a:gd name="T33" fmla="*/ 0 h 8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4"/>
                      <a:gd name="T52" fmla="*/ 0 h 82"/>
                      <a:gd name="T53" fmla="*/ 84 w 84"/>
                      <a:gd name="T54" fmla="*/ 82 h 8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4" h="82">
                        <a:moveTo>
                          <a:pt x="2" y="0"/>
                        </a:moveTo>
                        <a:lnTo>
                          <a:pt x="12" y="0"/>
                        </a:lnTo>
                        <a:lnTo>
                          <a:pt x="22" y="4"/>
                        </a:lnTo>
                        <a:lnTo>
                          <a:pt x="34" y="12"/>
                        </a:lnTo>
                        <a:lnTo>
                          <a:pt x="44" y="18"/>
                        </a:lnTo>
                        <a:lnTo>
                          <a:pt x="66" y="36"/>
                        </a:lnTo>
                        <a:lnTo>
                          <a:pt x="84" y="50"/>
                        </a:lnTo>
                        <a:lnTo>
                          <a:pt x="78" y="62"/>
                        </a:lnTo>
                        <a:lnTo>
                          <a:pt x="72" y="72"/>
                        </a:lnTo>
                        <a:lnTo>
                          <a:pt x="66" y="78"/>
                        </a:lnTo>
                        <a:lnTo>
                          <a:pt x="60" y="82"/>
                        </a:lnTo>
                        <a:lnTo>
                          <a:pt x="58" y="82"/>
                        </a:lnTo>
                        <a:lnTo>
                          <a:pt x="40" y="80"/>
                        </a:lnTo>
                        <a:lnTo>
                          <a:pt x="24" y="76"/>
                        </a:lnTo>
                        <a:lnTo>
                          <a:pt x="12" y="72"/>
                        </a:lnTo>
                        <a:lnTo>
                          <a:pt x="0" y="6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8" name="îSļiḓê"/>
                  <p:cNvSpPr/>
                  <p:nvPr/>
                </p:nvSpPr>
                <p:spPr bwMode="auto">
                  <a:xfrm>
                    <a:off x="2462456" y="4541582"/>
                    <a:ext cx="426937" cy="920495"/>
                  </a:xfrm>
                  <a:custGeom>
                    <a:avLst/>
                    <a:gdLst>
                      <a:gd name="T0" fmla="*/ 2147483647 w 246"/>
                      <a:gd name="T1" fmla="*/ 2147483647 h 552"/>
                      <a:gd name="T2" fmla="*/ 2147483647 w 246"/>
                      <a:gd name="T3" fmla="*/ 2147483647 h 552"/>
                      <a:gd name="T4" fmla="*/ 2147483647 w 246"/>
                      <a:gd name="T5" fmla="*/ 2147483647 h 552"/>
                      <a:gd name="T6" fmla="*/ 2147483647 w 246"/>
                      <a:gd name="T7" fmla="*/ 2147483647 h 552"/>
                      <a:gd name="T8" fmla="*/ 2147483647 w 246"/>
                      <a:gd name="T9" fmla="*/ 2147483647 h 552"/>
                      <a:gd name="T10" fmla="*/ 2147483647 w 246"/>
                      <a:gd name="T11" fmla="*/ 2147483647 h 552"/>
                      <a:gd name="T12" fmla="*/ 2147483647 w 246"/>
                      <a:gd name="T13" fmla="*/ 2147483647 h 552"/>
                      <a:gd name="T14" fmla="*/ 2147483647 w 246"/>
                      <a:gd name="T15" fmla="*/ 2147483647 h 552"/>
                      <a:gd name="T16" fmla="*/ 2147483647 w 246"/>
                      <a:gd name="T17" fmla="*/ 2147483647 h 552"/>
                      <a:gd name="T18" fmla="*/ 2147483647 w 246"/>
                      <a:gd name="T19" fmla="*/ 2147483647 h 552"/>
                      <a:gd name="T20" fmla="*/ 2147483647 w 246"/>
                      <a:gd name="T21" fmla="*/ 2147483647 h 552"/>
                      <a:gd name="T22" fmla="*/ 2147483647 w 246"/>
                      <a:gd name="T23" fmla="*/ 2147483647 h 552"/>
                      <a:gd name="T24" fmla="*/ 2147483647 w 246"/>
                      <a:gd name="T25" fmla="*/ 2147483647 h 552"/>
                      <a:gd name="T26" fmla="*/ 2147483647 w 246"/>
                      <a:gd name="T27" fmla="*/ 2147483647 h 552"/>
                      <a:gd name="T28" fmla="*/ 2147483647 w 246"/>
                      <a:gd name="T29" fmla="*/ 2147483647 h 552"/>
                      <a:gd name="T30" fmla="*/ 2147483647 w 246"/>
                      <a:gd name="T31" fmla="*/ 2147483647 h 552"/>
                      <a:gd name="T32" fmla="*/ 2147483647 w 246"/>
                      <a:gd name="T33" fmla="*/ 2147483647 h 552"/>
                      <a:gd name="T34" fmla="*/ 2147483647 w 246"/>
                      <a:gd name="T35" fmla="*/ 2147483647 h 552"/>
                      <a:gd name="T36" fmla="*/ 2147483647 w 246"/>
                      <a:gd name="T37" fmla="*/ 2147483647 h 552"/>
                      <a:gd name="T38" fmla="*/ 2147483647 w 246"/>
                      <a:gd name="T39" fmla="*/ 2147483647 h 552"/>
                      <a:gd name="T40" fmla="*/ 2147483647 w 246"/>
                      <a:gd name="T41" fmla="*/ 2147483647 h 552"/>
                      <a:gd name="T42" fmla="*/ 2147483647 w 246"/>
                      <a:gd name="T43" fmla="*/ 2147483647 h 552"/>
                      <a:gd name="T44" fmla="*/ 2147483647 w 246"/>
                      <a:gd name="T45" fmla="*/ 2147483647 h 552"/>
                      <a:gd name="T46" fmla="*/ 2147483647 w 246"/>
                      <a:gd name="T47" fmla="*/ 2147483647 h 552"/>
                      <a:gd name="T48" fmla="*/ 2147483647 w 246"/>
                      <a:gd name="T49" fmla="*/ 2147483647 h 552"/>
                      <a:gd name="T50" fmla="*/ 2147483647 w 246"/>
                      <a:gd name="T51" fmla="*/ 2147483647 h 552"/>
                      <a:gd name="T52" fmla="*/ 2147483647 w 246"/>
                      <a:gd name="T53" fmla="*/ 2147483647 h 552"/>
                      <a:gd name="T54" fmla="*/ 2147483647 w 246"/>
                      <a:gd name="T55" fmla="*/ 2147483647 h 552"/>
                      <a:gd name="T56" fmla="*/ 2147483647 w 246"/>
                      <a:gd name="T57" fmla="*/ 2147483647 h 552"/>
                      <a:gd name="T58" fmla="*/ 2147483647 w 246"/>
                      <a:gd name="T59" fmla="*/ 2147483647 h 552"/>
                      <a:gd name="T60" fmla="*/ 2147483647 w 246"/>
                      <a:gd name="T61" fmla="*/ 2147483647 h 552"/>
                      <a:gd name="T62" fmla="*/ 2147483647 w 246"/>
                      <a:gd name="T63" fmla="*/ 2147483647 h 552"/>
                      <a:gd name="T64" fmla="*/ 2147483647 w 246"/>
                      <a:gd name="T65" fmla="*/ 2147483647 h 552"/>
                      <a:gd name="T66" fmla="*/ 2147483647 w 246"/>
                      <a:gd name="T67" fmla="*/ 2147483647 h 552"/>
                      <a:gd name="T68" fmla="*/ 2147483647 w 246"/>
                      <a:gd name="T69" fmla="*/ 2147483647 h 552"/>
                      <a:gd name="T70" fmla="*/ 2147483647 w 246"/>
                      <a:gd name="T71" fmla="*/ 2147483647 h 552"/>
                      <a:gd name="T72" fmla="*/ 2147483647 w 246"/>
                      <a:gd name="T73" fmla="*/ 2147483647 h 552"/>
                      <a:gd name="T74" fmla="*/ 2147483647 w 246"/>
                      <a:gd name="T75" fmla="*/ 2147483647 h 552"/>
                      <a:gd name="T76" fmla="*/ 2147483647 w 246"/>
                      <a:gd name="T77" fmla="*/ 2147483647 h 552"/>
                      <a:gd name="T78" fmla="*/ 2147483647 w 246"/>
                      <a:gd name="T79" fmla="*/ 2147483647 h 552"/>
                      <a:gd name="T80" fmla="*/ 2147483647 w 246"/>
                      <a:gd name="T81" fmla="*/ 2147483647 h 552"/>
                      <a:gd name="T82" fmla="*/ 2147483647 w 246"/>
                      <a:gd name="T83" fmla="*/ 2147483647 h 552"/>
                      <a:gd name="T84" fmla="*/ 2147483647 w 246"/>
                      <a:gd name="T85" fmla="*/ 2147483647 h 552"/>
                      <a:gd name="T86" fmla="*/ 2147483647 w 246"/>
                      <a:gd name="T87" fmla="*/ 2147483647 h 552"/>
                      <a:gd name="T88" fmla="*/ 2147483647 w 246"/>
                      <a:gd name="T89" fmla="*/ 2147483647 h 552"/>
                      <a:gd name="T90" fmla="*/ 2147483647 w 246"/>
                      <a:gd name="T91" fmla="*/ 2147483647 h 552"/>
                      <a:gd name="T92" fmla="*/ 2147483647 w 246"/>
                      <a:gd name="T93" fmla="*/ 2147483647 h 552"/>
                      <a:gd name="T94" fmla="*/ 2147483647 w 246"/>
                      <a:gd name="T95" fmla="*/ 2147483647 h 552"/>
                      <a:gd name="T96" fmla="*/ 2147483647 w 246"/>
                      <a:gd name="T97" fmla="*/ 2147483647 h 552"/>
                      <a:gd name="T98" fmla="*/ 2147483647 w 246"/>
                      <a:gd name="T99" fmla="*/ 2147483647 h 552"/>
                      <a:gd name="T100" fmla="*/ 2147483647 w 246"/>
                      <a:gd name="T101" fmla="*/ 2147483647 h 552"/>
                      <a:gd name="T102" fmla="*/ 2147483647 w 246"/>
                      <a:gd name="T103" fmla="*/ 2147483647 h 552"/>
                      <a:gd name="T104" fmla="*/ 2147483647 w 246"/>
                      <a:gd name="T105" fmla="*/ 2147483647 h 552"/>
                      <a:gd name="T106" fmla="*/ 2147483647 w 246"/>
                      <a:gd name="T107" fmla="*/ 2147483647 h 552"/>
                      <a:gd name="T108" fmla="*/ 2147483647 w 246"/>
                      <a:gd name="T109" fmla="*/ 2147483647 h 552"/>
                      <a:gd name="T110" fmla="*/ 2147483647 w 246"/>
                      <a:gd name="T111" fmla="*/ 2147483647 h 552"/>
                      <a:gd name="T112" fmla="*/ 2147483647 w 246"/>
                      <a:gd name="T113" fmla="*/ 2147483647 h 552"/>
                      <a:gd name="T114" fmla="*/ 2147483647 w 246"/>
                      <a:gd name="T115" fmla="*/ 2147483647 h 552"/>
                      <a:gd name="T116" fmla="*/ 2147483647 w 246"/>
                      <a:gd name="T117" fmla="*/ 2147483647 h 552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246"/>
                      <a:gd name="T178" fmla="*/ 0 h 552"/>
                      <a:gd name="T179" fmla="*/ 246 w 246"/>
                      <a:gd name="T180" fmla="*/ 552 h 552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246" h="552">
                        <a:moveTo>
                          <a:pt x="196" y="154"/>
                        </a:moveTo>
                        <a:lnTo>
                          <a:pt x="196" y="148"/>
                        </a:lnTo>
                        <a:lnTo>
                          <a:pt x="200" y="142"/>
                        </a:lnTo>
                        <a:lnTo>
                          <a:pt x="206" y="128"/>
                        </a:lnTo>
                        <a:lnTo>
                          <a:pt x="216" y="116"/>
                        </a:lnTo>
                        <a:lnTo>
                          <a:pt x="224" y="108"/>
                        </a:lnTo>
                        <a:lnTo>
                          <a:pt x="238" y="102"/>
                        </a:lnTo>
                        <a:lnTo>
                          <a:pt x="244" y="96"/>
                        </a:lnTo>
                        <a:lnTo>
                          <a:pt x="246" y="92"/>
                        </a:lnTo>
                        <a:lnTo>
                          <a:pt x="246" y="88"/>
                        </a:lnTo>
                        <a:lnTo>
                          <a:pt x="244" y="78"/>
                        </a:lnTo>
                        <a:lnTo>
                          <a:pt x="242" y="68"/>
                        </a:lnTo>
                        <a:lnTo>
                          <a:pt x="236" y="70"/>
                        </a:lnTo>
                        <a:lnTo>
                          <a:pt x="230" y="70"/>
                        </a:lnTo>
                        <a:lnTo>
                          <a:pt x="232" y="74"/>
                        </a:lnTo>
                        <a:lnTo>
                          <a:pt x="232" y="82"/>
                        </a:lnTo>
                        <a:lnTo>
                          <a:pt x="232" y="88"/>
                        </a:lnTo>
                        <a:lnTo>
                          <a:pt x="228" y="90"/>
                        </a:lnTo>
                        <a:lnTo>
                          <a:pt x="220" y="98"/>
                        </a:lnTo>
                        <a:lnTo>
                          <a:pt x="210" y="102"/>
                        </a:lnTo>
                        <a:lnTo>
                          <a:pt x="200" y="104"/>
                        </a:lnTo>
                        <a:lnTo>
                          <a:pt x="192" y="104"/>
                        </a:lnTo>
                        <a:lnTo>
                          <a:pt x="184" y="102"/>
                        </a:lnTo>
                        <a:lnTo>
                          <a:pt x="180" y="100"/>
                        </a:lnTo>
                        <a:lnTo>
                          <a:pt x="172" y="100"/>
                        </a:lnTo>
                        <a:lnTo>
                          <a:pt x="174" y="90"/>
                        </a:lnTo>
                        <a:lnTo>
                          <a:pt x="178" y="84"/>
                        </a:lnTo>
                        <a:lnTo>
                          <a:pt x="180" y="76"/>
                        </a:lnTo>
                        <a:lnTo>
                          <a:pt x="182" y="68"/>
                        </a:lnTo>
                        <a:lnTo>
                          <a:pt x="180" y="62"/>
                        </a:lnTo>
                        <a:lnTo>
                          <a:pt x="176" y="58"/>
                        </a:lnTo>
                        <a:lnTo>
                          <a:pt x="170" y="58"/>
                        </a:lnTo>
                        <a:lnTo>
                          <a:pt x="162" y="56"/>
                        </a:lnTo>
                        <a:lnTo>
                          <a:pt x="160" y="54"/>
                        </a:lnTo>
                        <a:lnTo>
                          <a:pt x="158" y="50"/>
                        </a:lnTo>
                        <a:lnTo>
                          <a:pt x="156" y="46"/>
                        </a:lnTo>
                        <a:lnTo>
                          <a:pt x="152" y="44"/>
                        </a:lnTo>
                        <a:lnTo>
                          <a:pt x="144" y="42"/>
                        </a:lnTo>
                        <a:lnTo>
                          <a:pt x="138" y="40"/>
                        </a:lnTo>
                        <a:lnTo>
                          <a:pt x="132" y="40"/>
                        </a:lnTo>
                        <a:lnTo>
                          <a:pt x="128" y="38"/>
                        </a:lnTo>
                        <a:lnTo>
                          <a:pt x="122" y="34"/>
                        </a:lnTo>
                        <a:lnTo>
                          <a:pt x="110" y="18"/>
                        </a:lnTo>
                        <a:lnTo>
                          <a:pt x="102" y="14"/>
                        </a:lnTo>
                        <a:lnTo>
                          <a:pt x="98" y="10"/>
                        </a:lnTo>
                        <a:lnTo>
                          <a:pt x="98" y="8"/>
                        </a:lnTo>
                        <a:lnTo>
                          <a:pt x="84" y="8"/>
                        </a:lnTo>
                        <a:lnTo>
                          <a:pt x="76" y="10"/>
                        </a:lnTo>
                        <a:lnTo>
                          <a:pt x="72" y="12"/>
                        </a:lnTo>
                        <a:lnTo>
                          <a:pt x="70" y="18"/>
                        </a:lnTo>
                        <a:lnTo>
                          <a:pt x="64" y="10"/>
                        </a:lnTo>
                        <a:lnTo>
                          <a:pt x="56" y="8"/>
                        </a:lnTo>
                        <a:lnTo>
                          <a:pt x="48" y="6"/>
                        </a:lnTo>
                        <a:lnTo>
                          <a:pt x="42" y="0"/>
                        </a:lnTo>
                        <a:lnTo>
                          <a:pt x="34" y="8"/>
                        </a:lnTo>
                        <a:lnTo>
                          <a:pt x="28" y="16"/>
                        </a:lnTo>
                        <a:lnTo>
                          <a:pt x="30" y="30"/>
                        </a:lnTo>
                        <a:lnTo>
                          <a:pt x="30" y="34"/>
                        </a:lnTo>
                        <a:lnTo>
                          <a:pt x="28" y="40"/>
                        </a:lnTo>
                        <a:lnTo>
                          <a:pt x="22" y="46"/>
                        </a:lnTo>
                        <a:lnTo>
                          <a:pt x="16" y="50"/>
                        </a:lnTo>
                        <a:lnTo>
                          <a:pt x="14" y="54"/>
                        </a:lnTo>
                        <a:lnTo>
                          <a:pt x="12" y="62"/>
                        </a:lnTo>
                        <a:lnTo>
                          <a:pt x="14" y="80"/>
                        </a:lnTo>
                        <a:lnTo>
                          <a:pt x="16" y="86"/>
                        </a:lnTo>
                        <a:lnTo>
                          <a:pt x="20" y="92"/>
                        </a:lnTo>
                        <a:lnTo>
                          <a:pt x="16" y="100"/>
                        </a:lnTo>
                        <a:lnTo>
                          <a:pt x="8" y="112"/>
                        </a:lnTo>
                        <a:lnTo>
                          <a:pt x="2" y="122"/>
                        </a:lnTo>
                        <a:lnTo>
                          <a:pt x="0" y="136"/>
                        </a:lnTo>
                        <a:lnTo>
                          <a:pt x="2" y="140"/>
                        </a:lnTo>
                        <a:lnTo>
                          <a:pt x="4" y="144"/>
                        </a:lnTo>
                        <a:lnTo>
                          <a:pt x="8" y="146"/>
                        </a:lnTo>
                        <a:lnTo>
                          <a:pt x="8" y="152"/>
                        </a:lnTo>
                        <a:lnTo>
                          <a:pt x="4" y="162"/>
                        </a:lnTo>
                        <a:lnTo>
                          <a:pt x="2" y="170"/>
                        </a:lnTo>
                        <a:lnTo>
                          <a:pt x="0" y="174"/>
                        </a:lnTo>
                        <a:lnTo>
                          <a:pt x="2" y="180"/>
                        </a:lnTo>
                        <a:lnTo>
                          <a:pt x="4" y="186"/>
                        </a:lnTo>
                        <a:lnTo>
                          <a:pt x="8" y="192"/>
                        </a:lnTo>
                        <a:lnTo>
                          <a:pt x="10" y="198"/>
                        </a:lnTo>
                        <a:lnTo>
                          <a:pt x="12" y="204"/>
                        </a:lnTo>
                        <a:lnTo>
                          <a:pt x="16" y="210"/>
                        </a:lnTo>
                        <a:lnTo>
                          <a:pt x="18" y="218"/>
                        </a:lnTo>
                        <a:lnTo>
                          <a:pt x="20" y="226"/>
                        </a:lnTo>
                        <a:lnTo>
                          <a:pt x="20" y="256"/>
                        </a:lnTo>
                        <a:lnTo>
                          <a:pt x="18" y="260"/>
                        </a:lnTo>
                        <a:lnTo>
                          <a:pt x="16" y="266"/>
                        </a:lnTo>
                        <a:lnTo>
                          <a:pt x="14" y="270"/>
                        </a:lnTo>
                        <a:lnTo>
                          <a:pt x="12" y="274"/>
                        </a:lnTo>
                        <a:lnTo>
                          <a:pt x="16" y="280"/>
                        </a:lnTo>
                        <a:lnTo>
                          <a:pt x="18" y="292"/>
                        </a:lnTo>
                        <a:lnTo>
                          <a:pt x="24" y="300"/>
                        </a:lnTo>
                        <a:lnTo>
                          <a:pt x="26" y="308"/>
                        </a:lnTo>
                        <a:lnTo>
                          <a:pt x="24" y="310"/>
                        </a:lnTo>
                        <a:lnTo>
                          <a:pt x="22" y="312"/>
                        </a:lnTo>
                        <a:lnTo>
                          <a:pt x="20" y="316"/>
                        </a:lnTo>
                        <a:lnTo>
                          <a:pt x="18" y="322"/>
                        </a:lnTo>
                        <a:lnTo>
                          <a:pt x="20" y="336"/>
                        </a:lnTo>
                        <a:lnTo>
                          <a:pt x="26" y="348"/>
                        </a:lnTo>
                        <a:lnTo>
                          <a:pt x="30" y="362"/>
                        </a:lnTo>
                        <a:lnTo>
                          <a:pt x="32" y="370"/>
                        </a:lnTo>
                        <a:lnTo>
                          <a:pt x="30" y="374"/>
                        </a:lnTo>
                        <a:lnTo>
                          <a:pt x="26" y="374"/>
                        </a:lnTo>
                        <a:lnTo>
                          <a:pt x="38" y="394"/>
                        </a:lnTo>
                        <a:lnTo>
                          <a:pt x="46" y="408"/>
                        </a:lnTo>
                        <a:lnTo>
                          <a:pt x="50" y="412"/>
                        </a:lnTo>
                        <a:lnTo>
                          <a:pt x="54" y="414"/>
                        </a:lnTo>
                        <a:lnTo>
                          <a:pt x="52" y="418"/>
                        </a:lnTo>
                        <a:lnTo>
                          <a:pt x="50" y="422"/>
                        </a:lnTo>
                        <a:lnTo>
                          <a:pt x="52" y="432"/>
                        </a:lnTo>
                        <a:lnTo>
                          <a:pt x="54" y="438"/>
                        </a:lnTo>
                        <a:lnTo>
                          <a:pt x="58" y="446"/>
                        </a:lnTo>
                        <a:lnTo>
                          <a:pt x="58" y="456"/>
                        </a:lnTo>
                        <a:lnTo>
                          <a:pt x="58" y="462"/>
                        </a:lnTo>
                        <a:lnTo>
                          <a:pt x="56" y="464"/>
                        </a:lnTo>
                        <a:lnTo>
                          <a:pt x="54" y="468"/>
                        </a:lnTo>
                        <a:lnTo>
                          <a:pt x="52" y="472"/>
                        </a:lnTo>
                        <a:lnTo>
                          <a:pt x="54" y="474"/>
                        </a:lnTo>
                        <a:lnTo>
                          <a:pt x="54" y="476"/>
                        </a:lnTo>
                        <a:lnTo>
                          <a:pt x="56" y="480"/>
                        </a:lnTo>
                        <a:lnTo>
                          <a:pt x="56" y="484"/>
                        </a:lnTo>
                        <a:lnTo>
                          <a:pt x="54" y="494"/>
                        </a:lnTo>
                        <a:lnTo>
                          <a:pt x="52" y="504"/>
                        </a:lnTo>
                        <a:lnTo>
                          <a:pt x="54" y="510"/>
                        </a:lnTo>
                        <a:lnTo>
                          <a:pt x="56" y="514"/>
                        </a:lnTo>
                        <a:lnTo>
                          <a:pt x="64" y="520"/>
                        </a:lnTo>
                        <a:lnTo>
                          <a:pt x="70" y="524"/>
                        </a:lnTo>
                        <a:lnTo>
                          <a:pt x="78" y="528"/>
                        </a:lnTo>
                        <a:lnTo>
                          <a:pt x="84" y="534"/>
                        </a:lnTo>
                        <a:lnTo>
                          <a:pt x="86" y="540"/>
                        </a:lnTo>
                        <a:lnTo>
                          <a:pt x="88" y="546"/>
                        </a:lnTo>
                        <a:lnTo>
                          <a:pt x="92" y="552"/>
                        </a:lnTo>
                        <a:lnTo>
                          <a:pt x="140" y="552"/>
                        </a:lnTo>
                        <a:lnTo>
                          <a:pt x="128" y="532"/>
                        </a:lnTo>
                        <a:lnTo>
                          <a:pt x="124" y="526"/>
                        </a:lnTo>
                        <a:lnTo>
                          <a:pt x="124" y="522"/>
                        </a:lnTo>
                        <a:lnTo>
                          <a:pt x="124" y="518"/>
                        </a:lnTo>
                        <a:lnTo>
                          <a:pt x="124" y="516"/>
                        </a:lnTo>
                        <a:lnTo>
                          <a:pt x="124" y="514"/>
                        </a:lnTo>
                        <a:lnTo>
                          <a:pt x="128" y="512"/>
                        </a:lnTo>
                        <a:lnTo>
                          <a:pt x="134" y="508"/>
                        </a:lnTo>
                        <a:lnTo>
                          <a:pt x="138" y="504"/>
                        </a:lnTo>
                        <a:lnTo>
                          <a:pt x="134" y="502"/>
                        </a:lnTo>
                        <a:lnTo>
                          <a:pt x="134" y="500"/>
                        </a:lnTo>
                        <a:lnTo>
                          <a:pt x="134" y="494"/>
                        </a:lnTo>
                        <a:lnTo>
                          <a:pt x="136" y="490"/>
                        </a:lnTo>
                        <a:lnTo>
                          <a:pt x="142" y="484"/>
                        </a:lnTo>
                        <a:lnTo>
                          <a:pt x="150" y="478"/>
                        </a:lnTo>
                        <a:lnTo>
                          <a:pt x="152" y="474"/>
                        </a:lnTo>
                        <a:lnTo>
                          <a:pt x="152" y="470"/>
                        </a:lnTo>
                        <a:lnTo>
                          <a:pt x="152" y="464"/>
                        </a:lnTo>
                        <a:lnTo>
                          <a:pt x="148" y="460"/>
                        </a:lnTo>
                        <a:lnTo>
                          <a:pt x="148" y="458"/>
                        </a:lnTo>
                        <a:lnTo>
                          <a:pt x="140" y="456"/>
                        </a:lnTo>
                        <a:lnTo>
                          <a:pt x="128" y="450"/>
                        </a:lnTo>
                        <a:lnTo>
                          <a:pt x="118" y="444"/>
                        </a:lnTo>
                        <a:lnTo>
                          <a:pt x="116" y="442"/>
                        </a:lnTo>
                        <a:lnTo>
                          <a:pt x="114" y="440"/>
                        </a:lnTo>
                        <a:lnTo>
                          <a:pt x="116" y="436"/>
                        </a:lnTo>
                        <a:lnTo>
                          <a:pt x="118" y="432"/>
                        </a:lnTo>
                        <a:lnTo>
                          <a:pt x="124" y="424"/>
                        </a:lnTo>
                        <a:lnTo>
                          <a:pt x="134" y="418"/>
                        </a:lnTo>
                        <a:lnTo>
                          <a:pt x="140" y="410"/>
                        </a:lnTo>
                        <a:lnTo>
                          <a:pt x="138" y="404"/>
                        </a:lnTo>
                        <a:lnTo>
                          <a:pt x="136" y="396"/>
                        </a:lnTo>
                        <a:lnTo>
                          <a:pt x="138" y="390"/>
                        </a:lnTo>
                        <a:lnTo>
                          <a:pt x="140" y="388"/>
                        </a:lnTo>
                        <a:lnTo>
                          <a:pt x="144" y="386"/>
                        </a:lnTo>
                        <a:lnTo>
                          <a:pt x="140" y="380"/>
                        </a:lnTo>
                        <a:lnTo>
                          <a:pt x="136" y="374"/>
                        </a:lnTo>
                        <a:lnTo>
                          <a:pt x="142" y="378"/>
                        </a:lnTo>
                        <a:lnTo>
                          <a:pt x="144" y="380"/>
                        </a:lnTo>
                        <a:lnTo>
                          <a:pt x="148" y="382"/>
                        </a:lnTo>
                        <a:lnTo>
                          <a:pt x="152" y="380"/>
                        </a:lnTo>
                        <a:lnTo>
                          <a:pt x="152" y="374"/>
                        </a:lnTo>
                        <a:lnTo>
                          <a:pt x="152" y="368"/>
                        </a:lnTo>
                        <a:lnTo>
                          <a:pt x="146" y="366"/>
                        </a:lnTo>
                        <a:lnTo>
                          <a:pt x="140" y="368"/>
                        </a:lnTo>
                        <a:lnTo>
                          <a:pt x="134" y="370"/>
                        </a:lnTo>
                        <a:lnTo>
                          <a:pt x="126" y="360"/>
                        </a:lnTo>
                        <a:lnTo>
                          <a:pt x="122" y="346"/>
                        </a:lnTo>
                        <a:lnTo>
                          <a:pt x="128" y="346"/>
                        </a:lnTo>
                        <a:lnTo>
                          <a:pt x="136" y="346"/>
                        </a:lnTo>
                        <a:lnTo>
                          <a:pt x="144" y="350"/>
                        </a:lnTo>
                        <a:lnTo>
                          <a:pt x="152" y="350"/>
                        </a:lnTo>
                        <a:lnTo>
                          <a:pt x="158" y="348"/>
                        </a:lnTo>
                        <a:lnTo>
                          <a:pt x="164" y="344"/>
                        </a:lnTo>
                        <a:lnTo>
                          <a:pt x="160" y="340"/>
                        </a:lnTo>
                        <a:lnTo>
                          <a:pt x="156" y="336"/>
                        </a:lnTo>
                        <a:lnTo>
                          <a:pt x="156" y="334"/>
                        </a:lnTo>
                        <a:lnTo>
                          <a:pt x="156" y="326"/>
                        </a:lnTo>
                        <a:lnTo>
                          <a:pt x="162" y="320"/>
                        </a:lnTo>
                        <a:lnTo>
                          <a:pt x="168" y="314"/>
                        </a:lnTo>
                        <a:lnTo>
                          <a:pt x="176" y="312"/>
                        </a:lnTo>
                        <a:lnTo>
                          <a:pt x="192" y="308"/>
                        </a:lnTo>
                        <a:lnTo>
                          <a:pt x="206" y="306"/>
                        </a:lnTo>
                        <a:lnTo>
                          <a:pt x="210" y="304"/>
                        </a:lnTo>
                        <a:lnTo>
                          <a:pt x="216" y="300"/>
                        </a:lnTo>
                        <a:lnTo>
                          <a:pt x="224" y="290"/>
                        </a:lnTo>
                        <a:lnTo>
                          <a:pt x="230" y="280"/>
                        </a:lnTo>
                        <a:lnTo>
                          <a:pt x="232" y="268"/>
                        </a:lnTo>
                        <a:lnTo>
                          <a:pt x="230" y="262"/>
                        </a:lnTo>
                        <a:lnTo>
                          <a:pt x="226" y="258"/>
                        </a:lnTo>
                        <a:lnTo>
                          <a:pt x="222" y="254"/>
                        </a:lnTo>
                        <a:lnTo>
                          <a:pt x="220" y="250"/>
                        </a:lnTo>
                        <a:lnTo>
                          <a:pt x="220" y="248"/>
                        </a:lnTo>
                        <a:lnTo>
                          <a:pt x="220" y="242"/>
                        </a:lnTo>
                        <a:lnTo>
                          <a:pt x="206" y="232"/>
                        </a:lnTo>
                        <a:lnTo>
                          <a:pt x="198" y="226"/>
                        </a:lnTo>
                        <a:lnTo>
                          <a:pt x="194" y="220"/>
                        </a:lnTo>
                        <a:lnTo>
                          <a:pt x="196" y="154"/>
                        </a:lnTo>
                        <a:lnTo>
                          <a:pt x="196" y="148"/>
                        </a:lnTo>
                        <a:lnTo>
                          <a:pt x="200" y="142"/>
                        </a:lnTo>
                        <a:lnTo>
                          <a:pt x="206" y="128"/>
                        </a:lnTo>
                        <a:lnTo>
                          <a:pt x="216" y="116"/>
                        </a:lnTo>
                        <a:lnTo>
                          <a:pt x="224" y="108"/>
                        </a:lnTo>
                        <a:lnTo>
                          <a:pt x="238" y="102"/>
                        </a:lnTo>
                        <a:lnTo>
                          <a:pt x="244" y="96"/>
                        </a:lnTo>
                        <a:lnTo>
                          <a:pt x="246" y="92"/>
                        </a:lnTo>
                        <a:lnTo>
                          <a:pt x="246" y="88"/>
                        </a:lnTo>
                        <a:lnTo>
                          <a:pt x="244" y="78"/>
                        </a:lnTo>
                        <a:lnTo>
                          <a:pt x="242" y="68"/>
                        </a:lnTo>
                        <a:lnTo>
                          <a:pt x="244" y="78"/>
                        </a:lnTo>
                        <a:lnTo>
                          <a:pt x="246" y="88"/>
                        </a:lnTo>
                        <a:lnTo>
                          <a:pt x="246" y="92"/>
                        </a:lnTo>
                        <a:lnTo>
                          <a:pt x="244" y="96"/>
                        </a:lnTo>
                        <a:lnTo>
                          <a:pt x="238" y="102"/>
                        </a:lnTo>
                        <a:lnTo>
                          <a:pt x="224" y="108"/>
                        </a:lnTo>
                        <a:lnTo>
                          <a:pt x="216" y="116"/>
                        </a:lnTo>
                        <a:lnTo>
                          <a:pt x="206" y="128"/>
                        </a:lnTo>
                        <a:lnTo>
                          <a:pt x="200" y="142"/>
                        </a:lnTo>
                        <a:lnTo>
                          <a:pt x="196" y="148"/>
                        </a:lnTo>
                        <a:lnTo>
                          <a:pt x="196" y="154"/>
                        </a:lnTo>
                        <a:lnTo>
                          <a:pt x="194" y="220"/>
                        </a:lnTo>
                        <a:lnTo>
                          <a:pt x="196" y="15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79" name="íşḻîḍè"/>
                  <p:cNvSpPr/>
                  <p:nvPr/>
                </p:nvSpPr>
                <p:spPr bwMode="auto">
                  <a:xfrm>
                    <a:off x="2400482" y="4419690"/>
                    <a:ext cx="336040" cy="1130653"/>
                  </a:xfrm>
                  <a:custGeom>
                    <a:avLst/>
                    <a:gdLst>
                      <a:gd name="T0" fmla="*/ 2147483647 w 192"/>
                      <a:gd name="T1" fmla="*/ 2147483647 h 678"/>
                      <a:gd name="T2" fmla="*/ 2147483647 w 192"/>
                      <a:gd name="T3" fmla="*/ 2147483647 h 678"/>
                      <a:gd name="T4" fmla="*/ 2147483647 w 192"/>
                      <a:gd name="T5" fmla="*/ 2147483647 h 678"/>
                      <a:gd name="T6" fmla="*/ 2147483647 w 192"/>
                      <a:gd name="T7" fmla="*/ 2147483647 h 678"/>
                      <a:gd name="T8" fmla="*/ 2147483647 w 192"/>
                      <a:gd name="T9" fmla="*/ 2147483647 h 678"/>
                      <a:gd name="T10" fmla="*/ 2147483647 w 192"/>
                      <a:gd name="T11" fmla="*/ 2147483647 h 678"/>
                      <a:gd name="T12" fmla="*/ 2147483647 w 192"/>
                      <a:gd name="T13" fmla="*/ 2147483647 h 678"/>
                      <a:gd name="T14" fmla="*/ 2147483647 w 192"/>
                      <a:gd name="T15" fmla="*/ 2147483647 h 678"/>
                      <a:gd name="T16" fmla="*/ 2147483647 w 192"/>
                      <a:gd name="T17" fmla="*/ 2147483647 h 678"/>
                      <a:gd name="T18" fmla="*/ 2147483647 w 192"/>
                      <a:gd name="T19" fmla="*/ 2147483647 h 678"/>
                      <a:gd name="T20" fmla="*/ 2147483647 w 192"/>
                      <a:gd name="T21" fmla="*/ 2147483647 h 678"/>
                      <a:gd name="T22" fmla="*/ 2147483647 w 192"/>
                      <a:gd name="T23" fmla="*/ 2147483647 h 678"/>
                      <a:gd name="T24" fmla="*/ 2147483647 w 192"/>
                      <a:gd name="T25" fmla="*/ 2147483647 h 678"/>
                      <a:gd name="T26" fmla="*/ 2147483647 w 192"/>
                      <a:gd name="T27" fmla="*/ 2147483647 h 678"/>
                      <a:gd name="T28" fmla="*/ 2147483647 w 192"/>
                      <a:gd name="T29" fmla="*/ 2147483647 h 678"/>
                      <a:gd name="T30" fmla="*/ 2147483647 w 192"/>
                      <a:gd name="T31" fmla="*/ 2147483647 h 678"/>
                      <a:gd name="T32" fmla="*/ 2147483647 w 192"/>
                      <a:gd name="T33" fmla="*/ 2147483647 h 678"/>
                      <a:gd name="T34" fmla="*/ 2147483647 w 192"/>
                      <a:gd name="T35" fmla="*/ 2147483647 h 678"/>
                      <a:gd name="T36" fmla="*/ 2147483647 w 192"/>
                      <a:gd name="T37" fmla="*/ 2147483647 h 678"/>
                      <a:gd name="T38" fmla="*/ 2147483647 w 192"/>
                      <a:gd name="T39" fmla="*/ 2147483647 h 678"/>
                      <a:gd name="T40" fmla="*/ 2147483647 w 192"/>
                      <a:gd name="T41" fmla="*/ 2147483647 h 678"/>
                      <a:gd name="T42" fmla="*/ 2147483647 w 192"/>
                      <a:gd name="T43" fmla="*/ 2147483647 h 678"/>
                      <a:gd name="T44" fmla="*/ 2147483647 w 192"/>
                      <a:gd name="T45" fmla="*/ 0 h 678"/>
                      <a:gd name="T46" fmla="*/ 0 w 192"/>
                      <a:gd name="T47" fmla="*/ 2147483647 h 678"/>
                      <a:gd name="T48" fmla="*/ 2147483647 w 192"/>
                      <a:gd name="T49" fmla="*/ 2147483647 h 678"/>
                      <a:gd name="T50" fmla="*/ 2147483647 w 192"/>
                      <a:gd name="T51" fmla="*/ 2147483647 h 678"/>
                      <a:gd name="T52" fmla="*/ 2147483647 w 192"/>
                      <a:gd name="T53" fmla="*/ 2147483647 h 678"/>
                      <a:gd name="T54" fmla="*/ 2147483647 w 192"/>
                      <a:gd name="T55" fmla="*/ 2147483647 h 678"/>
                      <a:gd name="T56" fmla="*/ 2147483647 w 192"/>
                      <a:gd name="T57" fmla="*/ 2147483647 h 678"/>
                      <a:gd name="T58" fmla="*/ 2147483647 w 192"/>
                      <a:gd name="T59" fmla="*/ 2147483647 h 678"/>
                      <a:gd name="T60" fmla="*/ 2147483647 w 192"/>
                      <a:gd name="T61" fmla="*/ 2147483647 h 678"/>
                      <a:gd name="T62" fmla="*/ 2147483647 w 192"/>
                      <a:gd name="T63" fmla="*/ 2147483647 h 678"/>
                      <a:gd name="T64" fmla="*/ 2147483647 w 192"/>
                      <a:gd name="T65" fmla="*/ 2147483647 h 678"/>
                      <a:gd name="T66" fmla="*/ 2147483647 w 192"/>
                      <a:gd name="T67" fmla="*/ 2147483647 h 678"/>
                      <a:gd name="T68" fmla="*/ 2147483647 w 192"/>
                      <a:gd name="T69" fmla="*/ 2147483647 h 678"/>
                      <a:gd name="T70" fmla="*/ 2147483647 w 192"/>
                      <a:gd name="T71" fmla="*/ 2147483647 h 678"/>
                      <a:gd name="T72" fmla="*/ 2147483647 w 192"/>
                      <a:gd name="T73" fmla="*/ 2147483647 h 678"/>
                      <a:gd name="T74" fmla="*/ 2147483647 w 192"/>
                      <a:gd name="T75" fmla="*/ 2147483647 h 678"/>
                      <a:gd name="T76" fmla="*/ 2147483647 w 192"/>
                      <a:gd name="T77" fmla="*/ 2147483647 h 678"/>
                      <a:gd name="T78" fmla="*/ 2147483647 w 192"/>
                      <a:gd name="T79" fmla="*/ 2147483647 h 678"/>
                      <a:gd name="T80" fmla="*/ 2147483647 w 192"/>
                      <a:gd name="T81" fmla="*/ 2147483647 h 678"/>
                      <a:gd name="T82" fmla="*/ 2147483647 w 192"/>
                      <a:gd name="T83" fmla="*/ 2147483647 h 678"/>
                      <a:gd name="T84" fmla="*/ 2147483647 w 192"/>
                      <a:gd name="T85" fmla="*/ 2147483647 h 678"/>
                      <a:gd name="T86" fmla="*/ 2147483647 w 192"/>
                      <a:gd name="T87" fmla="*/ 2147483647 h 678"/>
                      <a:gd name="T88" fmla="*/ 2147483647 w 192"/>
                      <a:gd name="T89" fmla="*/ 2147483647 h 678"/>
                      <a:gd name="T90" fmla="*/ 2147483647 w 192"/>
                      <a:gd name="T91" fmla="*/ 2147483647 h 678"/>
                      <a:gd name="T92" fmla="*/ 2147483647 w 192"/>
                      <a:gd name="T93" fmla="*/ 2147483647 h 678"/>
                      <a:gd name="T94" fmla="*/ 2147483647 w 192"/>
                      <a:gd name="T95" fmla="*/ 2147483647 h 678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92"/>
                      <a:gd name="T145" fmla="*/ 0 h 678"/>
                      <a:gd name="T146" fmla="*/ 192 w 192"/>
                      <a:gd name="T147" fmla="*/ 678 h 678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92" h="678">
                        <a:moveTo>
                          <a:pt x="174" y="624"/>
                        </a:moveTo>
                        <a:lnTo>
                          <a:pt x="126" y="624"/>
                        </a:lnTo>
                        <a:lnTo>
                          <a:pt x="122" y="618"/>
                        </a:lnTo>
                        <a:lnTo>
                          <a:pt x="120" y="612"/>
                        </a:lnTo>
                        <a:lnTo>
                          <a:pt x="118" y="606"/>
                        </a:lnTo>
                        <a:lnTo>
                          <a:pt x="112" y="600"/>
                        </a:lnTo>
                        <a:lnTo>
                          <a:pt x="104" y="596"/>
                        </a:lnTo>
                        <a:lnTo>
                          <a:pt x="98" y="592"/>
                        </a:lnTo>
                        <a:lnTo>
                          <a:pt x="90" y="586"/>
                        </a:lnTo>
                        <a:lnTo>
                          <a:pt x="88" y="582"/>
                        </a:lnTo>
                        <a:lnTo>
                          <a:pt x="86" y="576"/>
                        </a:lnTo>
                        <a:lnTo>
                          <a:pt x="88" y="566"/>
                        </a:lnTo>
                        <a:lnTo>
                          <a:pt x="90" y="556"/>
                        </a:lnTo>
                        <a:lnTo>
                          <a:pt x="90" y="552"/>
                        </a:lnTo>
                        <a:lnTo>
                          <a:pt x="88" y="548"/>
                        </a:lnTo>
                        <a:lnTo>
                          <a:pt x="88" y="546"/>
                        </a:lnTo>
                        <a:lnTo>
                          <a:pt x="86" y="544"/>
                        </a:lnTo>
                        <a:lnTo>
                          <a:pt x="88" y="540"/>
                        </a:lnTo>
                        <a:lnTo>
                          <a:pt x="90" y="536"/>
                        </a:lnTo>
                        <a:lnTo>
                          <a:pt x="92" y="534"/>
                        </a:lnTo>
                        <a:lnTo>
                          <a:pt x="92" y="528"/>
                        </a:lnTo>
                        <a:lnTo>
                          <a:pt x="92" y="518"/>
                        </a:lnTo>
                        <a:lnTo>
                          <a:pt x="88" y="510"/>
                        </a:lnTo>
                        <a:lnTo>
                          <a:pt x="86" y="504"/>
                        </a:lnTo>
                        <a:lnTo>
                          <a:pt x="84" y="494"/>
                        </a:lnTo>
                        <a:lnTo>
                          <a:pt x="86" y="490"/>
                        </a:lnTo>
                        <a:lnTo>
                          <a:pt x="88" y="486"/>
                        </a:lnTo>
                        <a:lnTo>
                          <a:pt x="84" y="484"/>
                        </a:lnTo>
                        <a:lnTo>
                          <a:pt x="80" y="480"/>
                        </a:lnTo>
                        <a:lnTo>
                          <a:pt x="72" y="466"/>
                        </a:lnTo>
                        <a:lnTo>
                          <a:pt x="60" y="446"/>
                        </a:lnTo>
                        <a:lnTo>
                          <a:pt x="64" y="446"/>
                        </a:lnTo>
                        <a:lnTo>
                          <a:pt x="66" y="442"/>
                        </a:lnTo>
                        <a:lnTo>
                          <a:pt x="64" y="434"/>
                        </a:lnTo>
                        <a:lnTo>
                          <a:pt x="60" y="420"/>
                        </a:lnTo>
                        <a:lnTo>
                          <a:pt x="54" y="408"/>
                        </a:lnTo>
                        <a:lnTo>
                          <a:pt x="52" y="394"/>
                        </a:lnTo>
                        <a:lnTo>
                          <a:pt x="54" y="388"/>
                        </a:lnTo>
                        <a:lnTo>
                          <a:pt x="56" y="384"/>
                        </a:lnTo>
                        <a:lnTo>
                          <a:pt x="58" y="382"/>
                        </a:lnTo>
                        <a:lnTo>
                          <a:pt x="60" y="380"/>
                        </a:lnTo>
                        <a:lnTo>
                          <a:pt x="58" y="372"/>
                        </a:lnTo>
                        <a:lnTo>
                          <a:pt x="52" y="364"/>
                        </a:lnTo>
                        <a:lnTo>
                          <a:pt x="50" y="352"/>
                        </a:lnTo>
                        <a:lnTo>
                          <a:pt x="46" y="346"/>
                        </a:lnTo>
                        <a:lnTo>
                          <a:pt x="48" y="342"/>
                        </a:lnTo>
                        <a:lnTo>
                          <a:pt x="50" y="338"/>
                        </a:lnTo>
                        <a:lnTo>
                          <a:pt x="52" y="332"/>
                        </a:lnTo>
                        <a:lnTo>
                          <a:pt x="54" y="328"/>
                        </a:lnTo>
                        <a:lnTo>
                          <a:pt x="54" y="298"/>
                        </a:lnTo>
                        <a:lnTo>
                          <a:pt x="52" y="290"/>
                        </a:lnTo>
                        <a:lnTo>
                          <a:pt x="50" y="282"/>
                        </a:lnTo>
                        <a:lnTo>
                          <a:pt x="46" y="276"/>
                        </a:lnTo>
                        <a:lnTo>
                          <a:pt x="44" y="270"/>
                        </a:lnTo>
                        <a:lnTo>
                          <a:pt x="42" y="264"/>
                        </a:lnTo>
                        <a:lnTo>
                          <a:pt x="38" y="258"/>
                        </a:lnTo>
                        <a:lnTo>
                          <a:pt x="36" y="252"/>
                        </a:lnTo>
                        <a:lnTo>
                          <a:pt x="34" y="246"/>
                        </a:lnTo>
                        <a:lnTo>
                          <a:pt x="36" y="242"/>
                        </a:lnTo>
                        <a:lnTo>
                          <a:pt x="38" y="234"/>
                        </a:lnTo>
                        <a:lnTo>
                          <a:pt x="42" y="224"/>
                        </a:lnTo>
                        <a:lnTo>
                          <a:pt x="42" y="218"/>
                        </a:lnTo>
                        <a:lnTo>
                          <a:pt x="38" y="216"/>
                        </a:lnTo>
                        <a:lnTo>
                          <a:pt x="36" y="212"/>
                        </a:lnTo>
                        <a:lnTo>
                          <a:pt x="34" y="208"/>
                        </a:lnTo>
                        <a:lnTo>
                          <a:pt x="36" y="194"/>
                        </a:lnTo>
                        <a:lnTo>
                          <a:pt x="42" y="184"/>
                        </a:lnTo>
                        <a:lnTo>
                          <a:pt x="50" y="172"/>
                        </a:lnTo>
                        <a:lnTo>
                          <a:pt x="54" y="164"/>
                        </a:lnTo>
                        <a:lnTo>
                          <a:pt x="50" y="158"/>
                        </a:lnTo>
                        <a:lnTo>
                          <a:pt x="48" y="152"/>
                        </a:lnTo>
                        <a:lnTo>
                          <a:pt x="46" y="134"/>
                        </a:lnTo>
                        <a:lnTo>
                          <a:pt x="48" y="126"/>
                        </a:lnTo>
                        <a:lnTo>
                          <a:pt x="50" y="122"/>
                        </a:lnTo>
                        <a:lnTo>
                          <a:pt x="56" y="118"/>
                        </a:lnTo>
                        <a:lnTo>
                          <a:pt x="62" y="112"/>
                        </a:lnTo>
                        <a:lnTo>
                          <a:pt x="64" y="106"/>
                        </a:lnTo>
                        <a:lnTo>
                          <a:pt x="64" y="102"/>
                        </a:lnTo>
                        <a:lnTo>
                          <a:pt x="62" y="88"/>
                        </a:lnTo>
                        <a:lnTo>
                          <a:pt x="60" y="90"/>
                        </a:lnTo>
                        <a:lnTo>
                          <a:pt x="56" y="90"/>
                        </a:lnTo>
                        <a:lnTo>
                          <a:pt x="52" y="90"/>
                        </a:lnTo>
                        <a:lnTo>
                          <a:pt x="50" y="86"/>
                        </a:lnTo>
                        <a:lnTo>
                          <a:pt x="48" y="80"/>
                        </a:lnTo>
                        <a:lnTo>
                          <a:pt x="42" y="60"/>
                        </a:lnTo>
                        <a:lnTo>
                          <a:pt x="40" y="56"/>
                        </a:lnTo>
                        <a:lnTo>
                          <a:pt x="36" y="54"/>
                        </a:lnTo>
                        <a:lnTo>
                          <a:pt x="34" y="52"/>
                        </a:lnTo>
                        <a:lnTo>
                          <a:pt x="32" y="50"/>
                        </a:lnTo>
                        <a:lnTo>
                          <a:pt x="28" y="20"/>
                        </a:lnTo>
                        <a:lnTo>
                          <a:pt x="22" y="8"/>
                        </a:lnTo>
                        <a:lnTo>
                          <a:pt x="14" y="0"/>
                        </a:lnTo>
                        <a:lnTo>
                          <a:pt x="12" y="0"/>
                        </a:lnTo>
                        <a:lnTo>
                          <a:pt x="8" y="4"/>
                        </a:lnTo>
                        <a:lnTo>
                          <a:pt x="4" y="6"/>
                        </a:lnTo>
                        <a:lnTo>
                          <a:pt x="0" y="8"/>
                        </a:lnTo>
                        <a:lnTo>
                          <a:pt x="4" y="18"/>
                        </a:lnTo>
                        <a:lnTo>
                          <a:pt x="8" y="32"/>
                        </a:lnTo>
                        <a:lnTo>
                          <a:pt x="12" y="48"/>
                        </a:lnTo>
                        <a:lnTo>
                          <a:pt x="14" y="66"/>
                        </a:lnTo>
                        <a:lnTo>
                          <a:pt x="10" y="80"/>
                        </a:lnTo>
                        <a:lnTo>
                          <a:pt x="8" y="96"/>
                        </a:lnTo>
                        <a:lnTo>
                          <a:pt x="12" y="102"/>
                        </a:lnTo>
                        <a:lnTo>
                          <a:pt x="16" y="106"/>
                        </a:lnTo>
                        <a:lnTo>
                          <a:pt x="18" y="118"/>
                        </a:lnTo>
                        <a:lnTo>
                          <a:pt x="18" y="134"/>
                        </a:lnTo>
                        <a:lnTo>
                          <a:pt x="16" y="162"/>
                        </a:lnTo>
                        <a:lnTo>
                          <a:pt x="10" y="192"/>
                        </a:lnTo>
                        <a:lnTo>
                          <a:pt x="12" y="198"/>
                        </a:lnTo>
                        <a:lnTo>
                          <a:pt x="14" y="202"/>
                        </a:lnTo>
                        <a:lnTo>
                          <a:pt x="16" y="206"/>
                        </a:lnTo>
                        <a:lnTo>
                          <a:pt x="18" y="210"/>
                        </a:lnTo>
                        <a:lnTo>
                          <a:pt x="18" y="214"/>
                        </a:lnTo>
                        <a:lnTo>
                          <a:pt x="16" y="214"/>
                        </a:lnTo>
                        <a:lnTo>
                          <a:pt x="14" y="216"/>
                        </a:lnTo>
                        <a:lnTo>
                          <a:pt x="14" y="218"/>
                        </a:lnTo>
                        <a:lnTo>
                          <a:pt x="14" y="236"/>
                        </a:lnTo>
                        <a:lnTo>
                          <a:pt x="20" y="252"/>
                        </a:lnTo>
                        <a:lnTo>
                          <a:pt x="22" y="268"/>
                        </a:lnTo>
                        <a:lnTo>
                          <a:pt x="24" y="286"/>
                        </a:lnTo>
                        <a:lnTo>
                          <a:pt x="22" y="302"/>
                        </a:lnTo>
                        <a:lnTo>
                          <a:pt x="22" y="310"/>
                        </a:lnTo>
                        <a:lnTo>
                          <a:pt x="20" y="318"/>
                        </a:lnTo>
                        <a:lnTo>
                          <a:pt x="22" y="326"/>
                        </a:lnTo>
                        <a:lnTo>
                          <a:pt x="22" y="332"/>
                        </a:lnTo>
                        <a:lnTo>
                          <a:pt x="20" y="340"/>
                        </a:lnTo>
                        <a:lnTo>
                          <a:pt x="16" y="346"/>
                        </a:lnTo>
                        <a:lnTo>
                          <a:pt x="12" y="350"/>
                        </a:lnTo>
                        <a:lnTo>
                          <a:pt x="10" y="352"/>
                        </a:lnTo>
                        <a:lnTo>
                          <a:pt x="10" y="358"/>
                        </a:lnTo>
                        <a:lnTo>
                          <a:pt x="12" y="362"/>
                        </a:lnTo>
                        <a:lnTo>
                          <a:pt x="18" y="372"/>
                        </a:lnTo>
                        <a:lnTo>
                          <a:pt x="22" y="380"/>
                        </a:lnTo>
                        <a:lnTo>
                          <a:pt x="24" y="388"/>
                        </a:lnTo>
                        <a:lnTo>
                          <a:pt x="24" y="404"/>
                        </a:lnTo>
                        <a:lnTo>
                          <a:pt x="26" y="418"/>
                        </a:lnTo>
                        <a:lnTo>
                          <a:pt x="28" y="436"/>
                        </a:lnTo>
                        <a:lnTo>
                          <a:pt x="34" y="456"/>
                        </a:lnTo>
                        <a:lnTo>
                          <a:pt x="36" y="462"/>
                        </a:lnTo>
                        <a:lnTo>
                          <a:pt x="40" y="462"/>
                        </a:lnTo>
                        <a:lnTo>
                          <a:pt x="44" y="462"/>
                        </a:lnTo>
                        <a:lnTo>
                          <a:pt x="46" y="462"/>
                        </a:lnTo>
                        <a:lnTo>
                          <a:pt x="46" y="460"/>
                        </a:lnTo>
                        <a:lnTo>
                          <a:pt x="44" y="448"/>
                        </a:lnTo>
                        <a:lnTo>
                          <a:pt x="40" y="436"/>
                        </a:lnTo>
                        <a:lnTo>
                          <a:pt x="44" y="434"/>
                        </a:lnTo>
                        <a:lnTo>
                          <a:pt x="50" y="434"/>
                        </a:lnTo>
                        <a:lnTo>
                          <a:pt x="52" y="442"/>
                        </a:lnTo>
                        <a:lnTo>
                          <a:pt x="52" y="456"/>
                        </a:lnTo>
                        <a:lnTo>
                          <a:pt x="54" y="462"/>
                        </a:lnTo>
                        <a:lnTo>
                          <a:pt x="56" y="466"/>
                        </a:lnTo>
                        <a:lnTo>
                          <a:pt x="56" y="480"/>
                        </a:lnTo>
                        <a:lnTo>
                          <a:pt x="50" y="482"/>
                        </a:lnTo>
                        <a:lnTo>
                          <a:pt x="44" y="482"/>
                        </a:lnTo>
                        <a:lnTo>
                          <a:pt x="46" y="486"/>
                        </a:lnTo>
                        <a:lnTo>
                          <a:pt x="48" y="490"/>
                        </a:lnTo>
                        <a:lnTo>
                          <a:pt x="50" y="492"/>
                        </a:lnTo>
                        <a:lnTo>
                          <a:pt x="50" y="496"/>
                        </a:lnTo>
                        <a:lnTo>
                          <a:pt x="50" y="502"/>
                        </a:lnTo>
                        <a:lnTo>
                          <a:pt x="46" y="506"/>
                        </a:lnTo>
                        <a:lnTo>
                          <a:pt x="42" y="512"/>
                        </a:lnTo>
                        <a:lnTo>
                          <a:pt x="40" y="518"/>
                        </a:lnTo>
                        <a:lnTo>
                          <a:pt x="42" y="522"/>
                        </a:lnTo>
                        <a:lnTo>
                          <a:pt x="46" y="524"/>
                        </a:lnTo>
                        <a:lnTo>
                          <a:pt x="56" y="526"/>
                        </a:lnTo>
                        <a:lnTo>
                          <a:pt x="54" y="530"/>
                        </a:lnTo>
                        <a:lnTo>
                          <a:pt x="56" y="534"/>
                        </a:lnTo>
                        <a:lnTo>
                          <a:pt x="58" y="540"/>
                        </a:lnTo>
                        <a:lnTo>
                          <a:pt x="58" y="544"/>
                        </a:lnTo>
                        <a:lnTo>
                          <a:pt x="50" y="544"/>
                        </a:lnTo>
                        <a:lnTo>
                          <a:pt x="50" y="554"/>
                        </a:lnTo>
                        <a:lnTo>
                          <a:pt x="54" y="560"/>
                        </a:lnTo>
                        <a:lnTo>
                          <a:pt x="62" y="568"/>
                        </a:lnTo>
                        <a:lnTo>
                          <a:pt x="62" y="572"/>
                        </a:lnTo>
                        <a:lnTo>
                          <a:pt x="62" y="576"/>
                        </a:lnTo>
                        <a:lnTo>
                          <a:pt x="66" y="582"/>
                        </a:lnTo>
                        <a:lnTo>
                          <a:pt x="74" y="594"/>
                        </a:lnTo>
                        <a:lnTo>
                          <a:pt x="80" y="602"/>
                        </a:lnTo>
                        <a:lnTo>
                          <a:pt x="86" y="606"/>
                        </a:lnTo>
                        <a:lnTo>
                          <a:pt x="96" y="606"/>
                        </a:lnTo>
                        <a:lnTo>
                          <a:pt x="94" y="618"/>
                        </a:lnTo>
                        <a:lnTo>
                          <a:pt x="96" y="622"/>
                        </a:lnTo>
                        <a:lnTo>
                          <a:pt x="100" y="626"/>
                        </a:lnTo>
                        <a:lnTo>
                          <a:pt x="96" y="630"/>
                        </a:lnTo>
                        <a:lnTo>
                          <a:pt x="106" y="640"/>
                        </a:lnTo>
                        <a:lnTo>
                          <a:pt x="122" y="648"/>
                        </a:lnTo>
                        <a:lnTo>
                          <a:pt x="154" y="660"/>
                        </a:lnTo>
                        <a:lnTo>
                          <a:pt x="156" y="664"/>
                        </a:lnTo>
                        <a:lnTo>
                          <a:pt x="158" y="666"/>
                        </a:lnTo>
                        <a:lnTo>
                          <a:pt x="160" y="668"/>
                        </a:lnTo>
                        <a:lnTo>
                          <a:pt x="164" y="670"/>
                        </a:lnTo>
                        <a:lnTo>
                          <a:pt x="172" y="672"/>
                        </a:lnTo>
                        <a:lnTo>
                          <a:pt x="178" y="674"/>
                        </a:lnTo>
                        <a:lnTo>
                          <a:pt x="192" y="678"/>
                        </a:lnTo>
                        <a:lnTo>
                          <a:pt x="174" y="6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0" name="ïṣḷîḓe"/>
                  <p:cNvSpPr/>
                  <p:nvPr/>
                </p:nvSpPr>
                <p:spPr bwMode="auto">
                  <a:xfrm>
                    <a:off x="2706223" y="5462077"/>
                    <a:ext cx="118441" cy="93870"/>
                  </a:xfrm>
                  <a:custGeom>
                    <a:avLst/>
                    <a:gdLst>
                      <a:gd name="T0" fmla="*/ 0 w 68"/>
                      <a:gd name="T1" fmla="*/ 0 h 56"/>
                      <a:gd name="T2" fmla="*/ 2147483647 w 68"/>
                      <a:gd name="T3" fmla="*/ 2147483647 h 56"/>
                      <a:gd name="T4" fmla="*/ 2147483647 w 68"/>
                      <a:gd name="T5" fmla="*/ 2147483647 h 56"/>
                      <a:gd name="T6" fmla="*/ 2147483647 w 68"/>
                      <a:gd name="T7" fmla="*/ 2147483647 h 56"/>
                      <a:gd name="T8" fmla="*/ 2147483647 w 68"/>
                      <a:gd name="T9" fmla="*/ 2147483647 h 56"/>
                      <a:gd name="T10" fmla="*/ 2147483647 w 68"/>
                      <a:gd name="T11" fmla="*/ 2147483647 h 56"/>
                      <a:gd name="T12" fmla="*/ 2147483647 w 68"/>
                      <a:gd name="T13" fmla="*/ 2147483647 h 56"/>
                      <a:gd name="T14" fmla="*/ 2147483647 w 68"/>
                      <a:gd name="T15" fmla="*/ 2147483647 h 56"/>
                      <a:gd name="T16" fmla="*/ 2147483647 w 68"/>
                      <a:gd name="T17" fmla="*/ 2147483647 h 56"/>
                      <a:gd name="T18" fmla="*/ 2147483647 w 68"/>
                      <a:gd name="T19" fmla="*/ 2147483647 h 56"/>
                      <a:gd name="T20" fmla="*/ 2147483647 w 68"/>
                      <a:gd name="T21" fmla="*/ 2147483647 h 56"/>
                      <a:gd name="T22" fmla="*/ 2147483647 w 68"/>
                      <a:gd name="T23" fmla="*/ 2147483647 h 56"/>
                      <a:gd name="T24" fmla="*/ 2147483647 w 68"/>
                      <a:gd name="T25" fmla="*/ 2147483647 h 56"/>
                      <a:gd name="T26" fmla="*/ 0 w 68"/>
                      <a:gd name="T27" fmla="*/ 0 h 5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8"/>
                      <a:gd name="T43" fmla="*/ 0 h 56"/>
                      <a:gd name="T44" fmla="*/ 68 w 68"/>
                      <a:gd name="T45" fmla="*/ 56 h 5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8" h="56">
                        <a:moveTo>
                          <a:pt x="0" y="0"/>
                        </a:moveTo>
                        <a:lnTo>
                          <a:pt x="6" y="6"/>
                        </a:lnTo>
                        <a:lnTo>
                          <a:pt x="12" y="14"/>
                        </a:lnTo>
                        <a:lnTo>
                          <a:pt x="28" y="26"/>
                        </a:lnTo>
                        <a:lnTo>
                          <a:pt x="40" y="30"/>
                        </a:lnTo>
                        <a:lnTo>
                          <a:pt x="50" y="32"/>
                        </a:lnTo>
                        <a:lnTo>
                          <a:pt x="62" y="36"/>
                        </a:lnTo>
                        <a:lnTo>
                          <a:pt x="66" y="38"/>
                        </a:lnTo>
                        <a:lnTo>
                          <a:pt x="68" y="42"/>
                        </a:lnTo>
                        <a:lnTo>
                          <a:pt x="48" y="52"/>
                        </a:lnTo>
                        <a:lnTo>
                          <a:pt x="40" y="54"/>
                        </a:lnTo>
                        <a:lnTo>
                          <a:pt x="28" y="56"/>
                        </a:lnTo>
                        <a:lnTo>
                          <a:pt x="18" y="5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1" name="ïṣļïḑe"/>
                  <p:cNvSpPr/>
                  <p:nvPr/>
                </p:nvSpPr>
                <p:spPr bwMode="auto">
                  <a:xfrm>
                    <a:off x="2142942" y="3489388"/>
                    <a:ext cx="322269" cy="507184"/>
                  </a:xfrm>
                  <a:custGeom>
                    <a:avLst/>
                    <a:gdLst>
                      <a:gd name="T0" fmla="*/ 2147483647 w 184"/>
                      <a:gd name="T1" fmla="*/ 2147483647 h 304"/>
                      <a:gd name="T2" fmla="*/ 2147483647 w 184"/>
                      <a:gd name="T3" fmla="*/ 2147483647 h 304"/>
                      <a:gd name="T4" fmla="*/ 2147483647 w 184"/>
                      <a:gd name="T5" fmla="*/ 2147483647 h 304"/>
                      <a:gd name="T6" fmla="*/ 2147483647 w 184"/>
                      <a:gd name="T7" fmla="*/ 2147483647 h 304"/>
                      <a:gd name="T8" fmla="*/ 2147483647 w 184"/>
                      <a:gd name="T9" fmla="*/ 2147483647 h 304"/>
                      <a:gd name="T10" fmla="*/ 2147483647 w 184"/>
                      <a:gd name="T11" fmla="*/ 2147483647 h 304"/>
                      <a:gd name="T12" fmla="*/ 2147483647 w 184"/>
                      <a:gd name="T13" fmla="*/ 2147483647 h 304"/>
                      <a:gd name="T14" fmla="*/ 2147483647 w 184"/>
                      <a:gd name="T15" fmla="*/ 2147483647 h 304"/>
                      <a:gd name="T16" fmla="*/ 2147483647 w 184"/>
                      <a:gd name="T17" fmla="*/ 2147483647 h 304"/>
                      <a:gd name="T18" fmla="*/ 2147483647 w 184"/>
                      <a:gd name="T19" fmla="*/ 2147483647 h 304"/>
                      <a:gd name="T20" fmla="*/ 2147483647 w 184"/>
                      <a:gd name="T21" fmla="*/ 2147483647 h 304"/>
                      <a:gd name="T22" fmla="*/ 2147483647 w 184"/>
                      <a:gd name="T23" fmla="*/ 2147483647 h 304"/>
                      <a:gd name="T24" fmla="*/ 2147483647 w 184"/>
                      <a:gd name="T25" fmla="*/ 2147483647 h 304"/>
                      <a:gd name="T26" fmla="*/ 2147483647 w 184"/>
                      <a:gd name="T27" fmla="*/ 2147483647 h 304"/>
                      <a:gd name="T28" fmla="*/ 2147483647 w 184"/>
                      <a:gd name="T29" fmla="*/ 2147483647 h 304"/>
                      <a:gd name="T30" fmla="*/ 2147483647 w 184"/>
                      <a:gd name="T31" fmla="*/ 2147483647 h 304"/>
                      <a:gd name="T32" fmla="*/ 2147483647 w 184"/>
                      <a:gd name="T33" fmla="*/ 2147483647 h 304"/>
                      <a:gd name="T34" fmla="*/ 2147483647 w 184"/>
                      <a:gd name="T35" fmla="*/ 2147483647 h 304"/>
                      <a:gd name="T36" fmla="*/ 2147483647 w 184"/>
                      <a:gd name="T37" fmla="*/ 2147483647 h 304"/>
                      <a:gd name="T38" fmla="*/ 2147483647 w 184"/>
                      <a:gd name="T39" fmla="*/ 2147483647 h 304"/>
                      <a:gd name="T40" fmla="*/ 2147483647 w 184"/>
                      <a:gd name="T41" fmla="*/ 2147483647 h 304"/>
                      <a:gd name="T42" fmla="*/ 2147483647 w 184"/>
                      <a:gd name="T43" fmla="*/ 2147483647 h 304"/>
                      <a:gd name="T44" fmla="*/ 2147483647 w 184"/>
                      <a:gd name="T45" fmla="*/ 2147483647 h 304"/>
                      <a:gd name="T46" fmla="*/ 2147483647 w 184"/>
                      <a:gd name="T47" fmla="*/ 2147483647 h 304"/>
                      <a:gd name="T48" fmla="*/ 2147483647 w 184"/>
                      <a:gd name="T49" fmla="*/ 2147483647 h 304"/>
                      <a:gd name="T50" fmla="*/ 2147483647 w 184"/>
                      <a:gd name="T51" fmla="*/ 2147483647 h 304"/>
                      <a:gd name="T52" fmla="*/ 2147483647 w 184"/>
                      <a:gd name="T53" fmla="*/ 2147483647 h 304"/>
                      <a:gd name="T54" fmla="*/ 2147483647 w 184"/>
                      <a:gd name="T55" fmla="*/ 2147483647 h 304"/>
                      <a:gd name="T56" fmla="*/ 2147483647 w 184"/>
                      <a:gd name="T57" fmla="*/ 2147483647 h 304"/>
                      <a:gd name="T58" fmla="*/ 2147483647 w 184"/>
                      <a:gd name="T59" fmla="*/ 2147483647 h 304"/>
                      <a:gd name="T60" fmla="*/ 2147483647 w 184"/>
                      <a:gd name="T61" fmla="*/ 2147483647 h 304"/>
                      <a:gd name="T62" fmla="*/ 2147483647 w 184"/>
                      <a:gd name="T63" fmla="*/ 2147483647 h 304"/>
                      <a:gd name="T64" fmla="*/ 2147483647 w 184"/>
                      <a:gd name="T65" fmla="*/ 2147483647 h 304"/>
                      <a:gd name="T66" fmla="*/ 2147483647 w 184"/>
                      <a:gd name="T67" fmla="*/ 2147483647 h 304"/>
                      <a:gd name="T68" fmla="*/ 2147483647 w 184"/>
                      <a:gd name="T69" fmla="*/ 2147483647 h 304"/>
                      <a:gd name="T70" fmla="*/ 2147483647 w 184"/>
                      <a:gd name="T71" fmla="*/ 2147483647 h 304"/>
                      <a:gd name="T72" fmla="*/ 2147483647 w 184"/>
                      <a:gd name="T73" fmla="*/ 2147483647 h 304"/>
                      <a:gd name="T74" fmla="*/ 2147483647 w 184"/>
                      <a:gd name="T75" fmla="*/ 2147483647 h 304"/>
                      <a:gd name="T76" fmla="*/ 2147483647 w 184"/>
                      <a:gd name="T77" fmla="*/ 2147483647 h 304"/>
                      <a:gd name="T78" fmla="*/ 2147483647 w 184"/>
                      <a:gd name="T79" fmla="*/ 2147483647 h 304"/>
                      <a:gd name="T80" fmla="*/ 2147483647 w 184"/>
                      <a:gd name="T81" fmla="*/ 2147483647 h 304"/>
                      <a:gd name="T82" fmla="*/ 2147483647 w 184"/>
                      <a:gd name="T83" fmla="*/ 2147483647 h 304"/>
                      <a:gd name="T84" fmla="*/ 2147483647 w 184"/>
                      <a:gd name="T85" fmla="*/ 2147483647 h 304"/>
                      <a:gd name="T86" fmla="*/ 2147483647 w 184"/>
                      <a:gd name="T87" fmla="*/ 2147483647 h 304"/>
                      <a:gd name="T88" fmla="*/ 2147483647 w 184"/>
                      <a:gd name="T89" fmla="*/ 2147483647 h 304"/>
                      <a:gd name="T90" fmla="*/ 0 w 184"/>
                      <a:gd name="T91" fmla="*/ 2147483647 h 304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84"/>
                      <a:gd name="T139" fmla="*/ 0 h 304"/>
                      <a:gd name="T140" fmla="*/ 184 w 184"/>
                      <a:gd name="T141" fmla="*/ 304 h 304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84" h="304">
                        <a:moveTo>
                          <a:pt x="2" y="204"/>
                        </a:moveTo>
                        <a:lnTo>
                          <a:pt x="2" y="194"/>
                        </a:lnTo>
                        <a:lnTo>
                          <a:pt x="6" y="184"/>
                        </a:lnTo>
                        <a:lnTo>
                          <a:pt x="8" y="178"/>
                        </a:lnTo>
                        <a:lnTo>
                          <a:pt x="18" y="176"/>
                        </a:lnTo>
                        <a:lnTo>
                          <a:pt x="18" y="172"/>
                        </a:lnTo>
                        <a:lnTo>
                          <a:pt x="22" y="166"/>
                        </a:lnTo>
                        <a:lnTo>
                          <a:pt x="26" y="162"/>
                        </a:lnTo>
                        <a:lnTo>
                          <a:pt x="28" y="158"/>
                        </a:lnTo>
                        <a:lnTo>
                          <a:pt x="26" y="142"/>
                        </a:lnTo>
                        <a:lnTo>
                          <a:pt x="24" y="124"/>
                        </a:lnTo>
                        <a:lnTo>
                          <a:pt x="26" y="118"/>
                        </a:lnTo>
                        <a:lnTo>
                          <a:pt x="28" y="114"/>
                        </a:lnTo>
                        <a:lnTo>
                          <a:pt x="26" y="106"/>
                        </a:lnTo>
                        <a:lnTo>
                          <a:pt x="22" y="100"/>
                        </a:lnTo>
                        <a:lnTo>
                          <a:pt x="18" y="96"/>
                        </a:lnTo>
                        <a:lnTo>
                          <a:pt x="18" y="90"/>
                        </a:lnTo>
                        <a:lnTo>
                          <a:pt x="16" y="90"/>
                        </a:lnTo>
                        <a:lnTo>
                          <a:pt x="22" y="86"/>
                        </a:lnTo>
                        <a:lnTo>
                          <a:pt x="28" y="82"/>
                        </a:lnTo>
                        <a:lnTo>
                          <a:pt x="26" y="76"/>
                        </a:lnTo>
                        <a:lnTo>
                          <a:pt x="26" y="70"/>
                        </a:lnTo>
                        <a:lnTo>
                          <a:pt x="28" y="68"/>
                        </a:lnTo>
                        <a:lnTo>
                          <a:pt x="32" y="72"/>
                        </a:lnTo>
                        <a:lnTo>
                          <a:pt x="40" y="74"/>
                        </a:lnTo>
                        <a:lnTo>
                          <a:pt x="42" y="64"/>
                        </a:lnTo>
                        <a:lnTo>
                          <a:pt x="46" y="62"/>
                        </a:lnTo>
                        <a:lnTo>
                          <a:pt x="48" y="58"/>
                        </a:lnTo>
                        <a:lnTo>
                          <a:pt x="52" y="58"/>
                        </a:lnTo>
                        <a:lnTo>
                          <a:pt x="56" y="54"/>
                        </a:lnTo>
                        <a:lnTo>
                          <a:pt x="58" y="48"/>
                        </a:lnTo>
                        <a:lnTo>
                          <a:pt x="60" y="42"/>
                        </a:lnTo>
                        <a:lnTo>
                          <a:pt x="60" y="34"/>
                        </a:lnTo>
                        <a:lnTo>
                          <a:pt x="62" y="30"/>
                        </a:lnTo>
                        <a:lnTo>
                          <a:pt x="66" y="26"/>
                        </a:lnTo>
                        <a:lnTo>
                          <a:pt x="72" y="24"/>
                        </a:lnTo>
                        <a:lnTo>
                          <a:pt x="80" y="24"/>
                        </a:lnTo>
                        <a:lnTo>
                          <a:pt x="82" y="20"/>
                        </a:lnTo>
                        <a:lnTo>
                          <a:pt x="86" y="18"/>
                        </a:lnTo>
                        <a:lnTo>
                          <a:pt x="98" y="14"/>
                        </a:lnTo>
                        <a:lnTo>
                          <a:pt x="110" y="10"/>
                        </a:lnTo>
                        <a:lnTo>
                          <a:pt x="118" y="4"/>
                        </a:lnTo>
                        <a:lnTo>
                          <a:pt x="124" y="2"/>
                        </a:lnTo>
                        <a:lnTo>
                          <a:pt x="128" y="0"/>
                        </a:lnTo>
                        <a:lnTo>
                          <a:pt x="128" y="8"/>
                        </a:lnTo>
                        <a:lnTo>
                          <a:pt x="124" y="10"/>
                        </a:lnTo>
                        <a:lnTo>
                          <a:pt x="120" y="14"/>
                        </a:lnTo>
                        <a:lnTo>
                          <a:pt x="118" y="18"/>
                        </a:lnTo>
                        <a:lnTo>
                          <a:pt x="110" y="28"/>
                        </a:lnTo>
                        <a:lnTo>
                          <a:pt x="98" y="40"/>
                        </a:lnTo>
                        <a:lnTo>
                          <a:pt x="94" y="48"/>
                        </a:lnTo>
                        <a:lnTo>
                          <a:pt x="92" y="56"/>
                        </a:lnTo>
                        <a:lnTo>
                          <a:pt x="94" y="62"/>
                        </a:lnTo>
                        <a:lnTo>
                          <a:pt x="98" y="64"/>
                        </a:lnTo>
                        <a:lnTo>
                          <a:pt x="100" y="68"/>
                        </a:lnTo>
                        <a:lnTo>
                          <a:pt x="102" y="72"/>
                        </a:lnTo>
                        <a:lnTo>
                          <a:pt x="106" y="76"/>
                        </a:lnTo>
                        <a:lnTo>
                          <a:pt x="108" y="82"/>
                        </a:lnTo>
                        <a:lnTo>
                          <a:pt x="104" y="88"/>
                        </a:lnTo>
                        <a:lnTo>
                          <a:pt x="102" y="92"/>
                        </a:lnTo>
                        <a:lnTo>
                          <a:pt x="104" y="94"/>
                        </a:lnTo>
                        <a:lnTo>
                          <a:pt x="108" y="98"/>
                        </a:lnTo>
                        <a:lnTo>
                          <a:pt x="112" y="100"/>
                        </a:lnTo>
                        <a:lnTo>
                          <a:pt x="116" y="102"/>
                        </a:lnTo>
                        <a:lnTo>
                          <a:pt x="130" y="104"/>
                        </a:lnTo>
                        <a:lnTo>
                          <a:pt x="142" y="106"/>
                        </a:lnTo>
                        <a:lnTo>
                          <a:pt x="142" y="112"/>
                        </a:lnTo>
                        <a:lnTo>
                          <a:pt x="146" y="116"/>
                        </a:lnTo>
                        <a:lnTo>
                          <a:pt x="152" y="118"/>
                        </a:lnTo>
                        <a:lnTo>
                          <a:pt x="158" y="118"/>
                        </a:lnTo>
                        <a:lnTo>
                          <a:pt x="166" y="118"/>
                        </a:lnTo>
                        <a:lnTo>
                          <a:pt x="170" y="118"/>
                        </a:lnTo>
                        <a:lnTo>
                          <a:pt x="176" y="116"/>
                        </a:lnTo>
                        <a:lnTo>
                          <a:pt x="184" y="116"/>
                        </a:lnTo>
                        <a:lnTo>
                          <a:pt x="176" y="132"/>
                        </a:lnTo>
                        <a:lnTo>
                          <a:pt x="174" y="142"/>
                        </a:lnTo>
                        <a:lnTo>
                          <a:pt x="172" y="148"/>
                        </a:lnTo>
                        <a:lnTo>
                          <a:pt x="174" y="154"/>
                        </a:lnTo>
                        <a:lnTo>
                          <a:pt x="178" y="158"/>
                        </a:lnTo>
                        <a:lnTo>
                          <a:pt x="180" y="162"/>
                        </a:lnTo>
                        <a:lnTo>
                          <a:pt x="182" y="168"/>
                        </a:lnTo>
                        <a:lnTo>
                          <a:pt x="182" y="170"/>
                        </a:lnTo>
                        <a:lnTo>
                          <a:pt x="180" y="174"/>
                        </a:lnTo>
                        <a:lnTo>
                          <a:pt x="178" y="174"/>
                        </a:lnTo>
                        <a:lnTo>
                          <a:pt x="178" y="178"/>
                        </a:lnTo>
                        <a:lnTo>
                          <a:pt x="180" y="182"/>
                        </a:lnTo>
                        <a:lnTo>
                          <a:pt x="184" y="190"/>
                        </a:lnTo>
                        <a:lnTo>
                          <a:pt x="170" y="198"/>
                        </a:lnTo>
                        <a:lnTo>
                          <a:pt x="160" y="200"/>
                        </a:lnTo>
                        <a:lnTo>
                          <a:pt x="148" y="200"/>
                        </a:lnTo>
                        <a:lnTo>
                          <a:pt x="142" y="204"/>
                        </a:lnTo>
                        <a:lnTo>
                          <a:pt x="144" y="204"/>
                        </a:lnTo>
                        <a:lnTo>
                          <a:pt x="146" y="206"/>
                        </a:lnTo>
                        <a:lnTo>
                          <a:pt x="148" y="210"/>
                        </a:lnTo>
                        <a:lnTo>
                          <a:pt x="152" y="212"/>
                        </a:lnTo>
                        <a:lnTo>
                          <a:pt x="152" y="220"/>
                        </a:lnTo>
                        <a:lnTo>
                          <a:pt x="146" y="220"/>
                        </a:lnTo>
                        <a:lnTo>
                          <a:pt x="142" y="222"/>
                        </a:lnTo>
                        <a:lnTo>
                          <a:pt x="140" y="226"/>
                        </a:lnTo>
                        <a:lnTo>
                          <a:pt x="138" y="228"/>
                        </a:lnTo>
                        <a:lnTo>
                          <a:pt x="140" y="234"/>
                        </a:lnTo>
                        <a:lnTo>
                          <a:pt x="142" y="240"/>
                        </a:lnTo>
                        <a:lnTo>
                          <a:pt x="146" y="246"/>
                        </a:lnTo>
                        <a:lnTo>
                          <a:pt x="148" y="252"/>
                        </a:lnTo>
                        <a:lnTo>
                          <a:pt x="146" y="276"/>
                        </a:lnTo>
                        <a:lnTo>
                          <a:pt x="142" y="304"/>
                        </a:lnTo>
                        <a:lnTo>
                          <a:pt x="136" y="300"/>
                        </a:lnTo>
                        <a:lnTo>
                          <a:pt x="132" y="298"/>
                        </a:lnTo>
                        <a:lnTo>
                          <a:pt x="130" y="294"/>
                        </a:lnTo>
                        <a:lnTo>
                          <a:pt x="132" y="290"/>
                        </a:lnTo>
                        <a:lnTo>
                          <a:pt x="136" y="286"/>
                        </a:lnTo>
                        <a:lnTo>
                          <a:pt x="138" y="282"/>
                        </a:lnTo>
                        <a:lnTo>
                          <a:pt x="140" y="278"/>
                        </a:lnTo>
                        <a:lnTo>
                          <a:pt x="134" y="274"/>
                        </a:lnTo>
                        <a:lnTo>
                          <a:pt x="126" y="272"/>
                        </a:lnTo>
                        <a:lnTo>
                          <a:pt x="122" y="274"/>
                        </a:lnTo>
                        <a:lnTo>
                          <a:pt x="122" y="278"/>
                        </a:lnTo>
                        <a:lnTo>
                          <a:pt x="118" y="274"/>
                        </a:lnTo>
                        <a:lnTo>
                          <a:pt x="116" y="272"/>
                        </a:lnTo>
                        <a:lnTo>
                          <a:pt x="114" y="272"/>
                        </a:lnTo>
                        <a:lnTo>
                          <a:pt x="110" y="274"/>
                        </a:lnTo>
                        <a:lnTo>
                          <a:pt x="108" y="276"/>
                        </a:lnTo>
                        <a:lnTo>
                          <a:pt x="106" y="276"/>
                        </a:lnTo>
                        <a:lnTo>
                          <a:pt x="90" y="276"/>
                        </a:lnTo>
                        <a:lnTo>
                          <a:pt x="88" y="268"/>
                        </a:lnTo>
                        <a:lnTo>
                          <a:pt x="86" y="260"/>
                        </a:lnTo>
                        <a:lnTo>
                          <a:pt x="82" y="256"/>
                        </a:lnTo>
                        <a:lnTo>
                          <a:pt x="76" y="248"/>
                        </a:lnTo>
                        <a:lnTo>
                          <a:pt x="68" y="242"/>
                        </a:lnTo>
                        <a:lnTo>
                          <a:pt x="62" y="238"/>
                        </a:lnTo>
                        <a:lnTo>
                          <a:pt x="58" y="234"/>
                        </a:lnTo>
                        <a:lnTo>
                          <a:pt x="52" y="234"/>
                        </a:lnTo>
                        <a:lnTo>
                          <a:pt x="50" y="230"/>
                        </a:lnTo>
                        <a:lnTo>
                          <a:pt x="52" y="228"/>
                        </a:lnTo>
                        <a:lnTo>
                          <a:pt x="36" y="226"/>
                        </a:lnTo>
                        <a:lnTo>
                          <a:pt x="22" y="220"/>
                        </a:lnTo>
                        <a:lnTo>
                          <a:pt x="10" y="212"/>
                        </a:lnTo>
                        <a:lnTo>
                          <a:pt x="0" y="204"/>
                        </a:lnTo>
                        <a:lnTo>
                          <a:pt x="2" y="20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2" name="íṥḻîḋè"/>
                  <p:cNvSpPr/>
                  <p:nvPr/>
                </p:nvSpPr>
                <p:spPr bwMode="auto">
                  <a:xfrm>
                    <a:off x="3051904" y="1442442"/>
                    <a:ext cx="1094886" cy="574433"/>
                  </a:xfrm>
                  <a:custGeom>
                    <a:avLst/>
                    <a:gdLst>
                      <a:gd name="T0" fmla="*/ 2147483647 w 628"/>
                      <a:gd name="T1" fmla="*/ 2147483647 h 344"/>
                      <a:gd name="T2" fmla="*/ 2147483647 w 628"/>
                      <a:gd name="T3" fmla="*/ 2147483647 h 344"/>
                      <a:gd name="T4" fmla="*/ 2147483647 w 628"/>
                      <a:gd name="T5" fmla="*/ 2147483647 h 344"/>
                      <a:gd name="T6" fmla="*/ 2147483647 w 628"/>
                      <a:gd name="T7" fmla="*/ 2147483647 h 344"/>
                      <a:gd name="T8" fmla="*/ 2147483647 w 628"/>
                      <a:gd name="T9" fmla="*/ 2147483647 h 344"/>
                      <a:gd name="T10" fmla="*/ 2147483647 w 628"/>
                      <a:gd name="T11" fmla="*/ 2147483647 h 344"/>
                      <a:gd name="T12" fmla="*/ 2147483647 w 628"/>
                      <a:gd name="T13" fmla="*/ 2147483647 h 344"/>
                      <a:gd name="T14" fmla="*/ 2147483647 w 628"/>
                      <a:gd name="T15" fmla="*/ 2147483647 h 344"/>
                      <a:gd name="T16" fmla="*/ 2147483647 w 628"/>
                      <a:gd name="T17" fmla="*/ 2147483647 h 344"/>
                      <a:gd name="T18" fmla="*/ 2147483647 w 628"/>
                      <a:gd name="T19" fmla="*/ 2147483647 h 344"/>
                      <a:gd name="T20" fmla="*/ 2147483647 w 628"/>
                      <a:gd name="T21" fmla="*/ 2147483647 h 344"/>
                      <a:gd name="T22" fmla="*/ 2147483647 w 628"/>
                      <a:gd name="T23" fmla="*/ 2147483647 h 344"/>
                      <a:gd name="T24" fmla="*/ 2147483647 w 628"/>
                      <a:gd name="T25" fmla="*/ 2147483647 h 344"/>
                      <a:gd name="T26" fmla="*/ 2147483647 w 628"/>
                      <a:gd name="T27" fmla="*/ 2147483647 h 344"/>
                      <a:gd name="T28" fmla="*/ 2147483647 w 628"/>
                      <a:gd name="T29" fmla="*/ 2147483647 h 344"/>
                      <a:gd name="T30" fmla="*/ 2147483647 w 628"/>
                      <a:gd name="T31" fmla="*/ 2147483647 h 344"/>
                      <a:gd name="T32" fmla="*/ 2147483647 w 628"/>
                      <a:gd name="T33" fmla="*/ 2147483647 h 344"/>
                      <a:gd name="T34" fmla="*/ 2147483647 w 628"/>
                      <a:gd name="T35" fmla="*/ 2147483647 h 344"/>
                      <a:gd name="T36" fmla="*/ 2147483647 w 628"/>
                      <a:gd name="T37" fmla="*/ 2147483647 h 344"/>
                      <a:gd name="T38" fmla="*/ 2147483647 w 628"/>
                      <a:gd name="T39" fmla="*/ 2147483647 h 344"/>
                      <a:gd name="T40" fmla="*/ 2147483647 w 628"/>
                      <a:gd name="T41" fmla="*/ 2147483647 h 344"/>
                      <a:gd name="T42" fmla="*/ 2147483647 w 628"/>
                      <a:gd name="T43" fmla="*/ 2147483647 h 344"/>
                      <a:gd name="T44" fmla="*/ 2147483647 w 628"/>
                      <a:gd name="T45" fmla="*/ 2147483647 h 344"/>
                      <a:gd name="T46" fmla="*/ 2147483647 w 628"/>
                      <a:gd name="T47" fmla="*/ 2147483647 h 344"/>
                      <a:gd name="T48" fmla="*/ 2147483647 w 628"/>
                      <a:gd name="T49" fmla="*/ 2147483647 h 344"/>
                      <a:gd name="T50" fmla="*/ 2147483647 w 628"/>
                      <a:gd name="T51" fmla="*/ 2147483647 h 344"/>
                      <a:gd name="T52" fmla="*/ 2147483647 w 628"/>
                      <a:gd name="T53" fmla="*/ 2147483647 h 344"/>
                      <a:gd name="T54" fmla="*/ 2147483647 w 628"/>
                      <a:gd name="T55" fmla="*/ 2147483647 h 344"/>
                      <a:gd name="T56" fmla="*/ 2147483647 w 628"/>
                      <a:gd name="T57" fmla="*/ 2147483647 h 344"/>
                      <a:gd name="T58" fmla="*/ 2147483647 w 628"/>
                      <a:gd name="T59" fmla="*/ 2147483647 h 344"/>
                      <a:gd name="T60" fmla="*/ 0 w 628"/>
                      <a:gd name="T61" fmla="*/ 2147483647 h 344"/>
                      <a:gd name="T62" fmla="*/ 2147483647 w 628"/>
                      <a:gd name="T63" fmla="*/ 2147483647 h 344"/>
                      <a:gd name="T64" fmla="*/ 2147483647 w 628"/>
                      <a:gd name="T65" fmla="*/ 2147483647 h 344"/>
                      <a:gd name="T66" fmla="*/ 2147483647 w 628"/>
                      <a:gd name="T67" fmla="*/ 2147483647 h 344"/>
                      <a:gd name="T68" fmla="*/ 2147483647 w 628"/>
                      <a:gd name="T69" fmla="*/ 2147483647 h 344"/>
                      <a:gd name="T70" fmla="*/ 2147483647 w 628"/>
                      <a:gd name="T71" fmla="*/ 2147483647 h 344"/>
                      <a:gd name="T72" fmla="*/ 2147483647 w 628"/>
                      <a:gd name="T73" fmla="*/ 2147483647 h 344"/>
                      <a:gd name="T74" fmla="*/ 2147483647 w 628"/>
                      <a:gd name="T75" fmla="*/ 2147483647 h 344"/>
                      <a:gd name="T76" fmla="*/ 2147483647 w 628"/>
                      <a:gd name="T77" fmla="*/ 2147483647 h 344"/>
                      <a:gd name="T78" fmla="*/ 2147483647 w 628"/>
                      <a:gd name="T79" fmla="*/ 2147483647 h 344"/>
                      <a:gd name="T80" fmla="*/ 2147483647 w 628"/>
                      <a:gd name="T81" fmla="*/ 2147483647 h 344"/>
                      <a:gd name="T82" fmla="*/ 2147483647 w 628"/>
                      <a:gd name="T83" fmla="*/ 2147483647 h 344"/>
                      <a:gd name="T84" fmla="*/ 2147483647 w 628"/>
                      <a:gd name="T85" fmla="*/ 2147483647 h 344"/>
                      <a:gd name="T86" fmla="*/ 2147483647 w 628"/>
                      <a:gd name="T87" fmla="*/ 2147483647 h 344"/>
                      <a:gd name="T88" fmla="*/ 2147483647 w 628"/>
                      <a:gd name="T89" fmla="*/ 2147483647 h 344"/>
                      <a:gd name="T90" fmla="*/ 2147483647 w 628"/>
                      <a:gd name="T91" fmla="*/ 2147483647 h 344"/>
                      <a:gd name="T92" fmla="*/ 2147483647 w 628"/>
                      <a:gd name="T93" fmla="*/ 2147483647 h 344"/>
                      <a:gd name="T94" fmla="*/ 2147483647 w 628"/>
                      <a:gd name="T95" fmla="*/ 2147483647 h 344"/>
                      <a:gd name="T96" fmla="*/ 2147483647 w 628"/>
                      <a:gd name="T97" fmla="*/ 2147483647 h 344"/>
                      <a:gd name="T98" fmla="*/ 2147483647 w 628"/>
                      <a:gd name="T99" fmla="*/ 2147483647 h 344"/>
                      <a:gd name="T100" fmla="*/ 2147483647 w 628"/>
                      <a:gd name="T101" fmla="*/ 2147483647 h 344"/>
                      <a:gd name="T102" fmla="*/ 2147483647 w 628"/>
                      <a:gd name="T103" fmla="*/ 2147483647 h 344"/>
                      <a:gd name="T104" fmla="*/ 2147483647 w 628"/>
                      <a:gd name="T105" fmla="*/ 2147483647 h 344"/>
                      <a:gd name="T106" fmla="*/ 2147483647 w 628"/>
                      <a:gd name="T107" fmla="*/ 2147483647 h 344"/>
                      <a:gd name="T108" fmla="*/ 2147483647 w 628"/>
                      <a:gd name="T109" fmla="*/ 2147483647 h 344"/>
                      <a:gd name="T110" fmla="*/ 2147483647 w 628"/>
                      <a:gd name="T111" fmla="*/ 2147483647 h 344"/>
                      <a:gd name="T112" fmla="*/ 2147483647 w 628"/>
                      <a:gd name="T113" fmla="*/ 2147483647 h 344"/>
                      <a:gd name="T114" fmla="*/ 2147483647 w 628"/>
                      <a:gd name="T115" fmla="*/ 2147483647 h 344"/>
                      <a:gd name="T116" fmla="*/ 2147483647 w 628"/>
                      <a:gd name="T117" fmla="*/ 2147483647 h 344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628"/>
                      <a:gd name="T178" fmla="*/ 0 h 344"/>
                      <a:gd name="T179" fmla="*/ 628 w 628"/>
                      <a:gd name="T180" fmla="*/ 344 h 344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628" h="344">
                        <a:moveTo>
                          <a:pt x="488" y="180"/>
                        </a:moveTo>
                        <a:lnTo>
                          <a:pt x="464" y="192"/>
                        </a:lnTo>
                        <a:lnTo>
                          <a:pt x="436" y="202"/>
                        </a:lnTo>
                        <a:lnTo>
                          <a:pt x="406" y="208"/>
                        </a:lnTo>
                        <a:lnTo>
                          <a:pt x="390" y="210"/>
                        </a:lnTo>
                        <a:lnTo>
                          <a:pt x="376" y="210"/>
                        </a:lnTo>
                        <a:lnTo>
                          <a:pt x="372" y="210"/>
                        </a:lnTo>
                        <a:lnTo>
                          <a:pt x="370" y="208"/>
                        </a:lnTo>
                        <a:lnTo>
                          <a:pt x="364" y="206"/>
                        </a:lnTo>
                        <a:lnTo>
                          <a:pt x="360" y="212"/>
                        </a:lnTo>
                        <a:lnTo>
                          <a:pt x="356" y="220"/>
                        </a:lnTo>
                        <a:lnTo>
                          <a:pt x="350" y="226"/>
                        </a:lnTo>
                        <a:lnTo>
                          <a:pt x="340" y="232"/>
                        </a:lnTo>
                        <a:lnTo>
                          <a:pt x="334" y="236"/>
                        </a:lnTo>
                        <a:lnTo>
                          <a:pt x="324" y="240"/>
                        </a:lnTo>
                        <a:lnTo>
                          <a:pt x="314" y="242"/>
                        </a:lnTo>
                        <a:lnTo>
                          <a:pt x="306" y="244"/>
                        </a:lnTo>
                        <a:lnTo>
                          <a:pt x="300" y="244"/>
                        </a:lnTo>
                        <a:lnTo>
                          <a:pt x="296" y="246"/>
                        </a:lnTo>
                        <a:lnTo>
                          <a:pt x="292" y="250"/>
                        </a:lnTo>
                        <a:lnTo>
                          <a:pt x="286" y="250"/>
                        </a:lnTo>
                        <a:lnTo>
                          <a:pt x="274" y="250"/>
                        </a:lnTo>
                        <a:lnTo>
                          <a:pt x="260" y="252"/>
                        </a:lnTo>
                        <a:lnTo>
                          <a:pt x="252" y="256"/>
                        </a:lnTo>
                        <a:lnTo>
                          <a:pt x="252" y="258"/>
                        </a:lnTo>
                        <a:lnTo>
                          <a:pt x="252" y="260"/>
                        </a:lnTo>
                        <a:lnTo>
                          <a:pt x="252" y="262"/>
                        </a:lnTo>
                        <a:lnTo>
                          <a:pt x="256" y="266"/>
                        </a:lnTo>
                        <a:lnTo>
                          <a:pt x="252" y="270"/>
                        </a:lnTo>
                        <a:lnTo>
                          <a:pt x="248" y="266"/>
                        </a:lnTo>
                        <a:lnTo>
                          <a:pt x="248" y="278"/>
                        </a:lnTo>
                        <a:lnTo>
                          <a:pt x="244" y="282"/>
                        </a:lnTo>
                        <a:lnTo>
                          <a:pt x="240" y="286"/>
                        </a:lnTo>
                        <a:lnTo>
                          <a:pt x="230" y="290"/>
                        </a:lnTo>
                        <a:lnTo>
                          <a:pt x="222" y="298"/>
                        </a:lnTo>
                        <a:lnTo>
                          <a:pt x="218" y="302"/>
                        </a:lnTo>
                        <a:lnTo>
                          <a:pt x="214" y="308"/>
                        </a:lnTo>
                        <a:lnTo>
                          <a:pt x="212" y="312"/>
                        </a:lnTo>
                        <a:lnTo>
                          <a:pt x="208" y="316"/>
                        </a:lnTo>
                        <a:lnTo>
                          <a:pt x="206" y="316"/>
                        </a:lnTo>
                        <a:lnTo>
                          <a:pt x="202" y="318"/>
                        </a:lnTo>
                        <a:lnTo>
                          <a:pt x="198" y="326"/>
                        </a:lnTo>
                        <a:lnTo>
                          <a:pt x="196" y="336"/>
                        </a:lnTo>
                        <a:lnTo>
                          <a:pt x="194" y="340"/>
                        </a:lnTo>
                        <a:lnTo>
                          <a:pt x="190" y="344"/>
                        </a:lnTo>
                        <a:lnTo>
                          <a:pt x="184" y="344"/>
                        </a:lnTo>
                        <a:lnTo>
                          <a:pt x="178" y="344"/>
                        </a:lnTo>
                        <a:lnTo>
                          <a:pt x="172" y="344"/>
                        </a:lnTo>
                        <a:lnTo>
                          <a:pt x="170" y="344"/>
                        </a:lnTo>
                        <a:lnTo>
                          <a:pt x="162" y="338"/>
                        </a:lnTo>
                        <a:lnTo>
                          <a:pt x="156" y="332"/>
                        </a:lnTo>
                        <a:lnTo>
                          <a:pt x="152" y="330"/>
                        </a:lnTo>
                        <a:lnTo>
                          <a:pt x="144" y="330"/>
                        </a:lnTo>
                        <a:lnTo>
                          <a:pt x="140" y="328"/>
                        </a:lnTo>
                        <a:lnTo>
                          <a:pt x="136" y="326"/>
                        </a:lnTo>
                        <a:lnTo>
                          <a:pt x="132" y="320"/>
                        </a:lnTo>
                        <a:lnTo>
                          <a:pt x="132" y="318"/>
                        </a:lnTo>
                        <a:lnTo>
                          <a:pt x="130" y="314"/>
                        </a:lnTo>
                        <a:lnTo>
                          <a:pt x="126" y="310"/>
                        </a:lnTo>
                        <a:lnTo>
                          <a:pt x="124" y="304"/>
                        </a:lnTo>
                        <a:lnTo>
                          <a:pt x="122" y="298"/>
                        </a:lnTo>
                        <a:lnTo>
                          <a:pt x="116" y="296"/>
                        </a:lnTo>
                        <a:lnTo>
                          <a:pt x="114" y="290"/>
                        </a:lnTo>
                        <a:lnTo>
                          <a:pt x="112" y="284"/>
                        </a:lnTo>
                        <a:lnTo>
                          <a:pt x="112" y="278"/>
                        </a:lnTo>
                        <a:lnTo>
                          <a:pt x="118" y="276"/>
                        </a:lnTo>
                        <a:lnTo>
                          <a:pt x="124" y="272"/>
                        </a:lnTo>
                        <a:lnTo>
                          <a:pt x="114" y="272"/>
                        </a:lnTo>
                        <a:lnTo>
                          <a:pt x="110" y="270"/>
                        </a:lnTo>
                        <a:lnTo>
                          <a:pt x="108" y="266"/>
                        </a:lnTo>
                        <a:lnTo>
                          <a:pt x="110" y="262"/>
                        </a:lnTo>
                        <a:lnTo>
                          <a:pt x="110" y="260"/>
                        </a:lnTo>
                        <a:lnTo>
                          <a:pt x="108" y="256"/>
                        </a:lnTo>
                        <a:lnTo>
                          <a:pt x="116" y="256"/>
                        </a:lnTo>
                        <a:lnTo>
                          <a:pt x="122" y="252"/>
                        </a:lnTo>
                        <a:lnTo>
                          <a:pt x="116" y="250"/>
                        </a:lnTo>
                        <a:lnTo>
                          <a:pt x="112" y="248"/>
                        </a:lnTo>
                        <a:lnTo>
                          <a:pt x="100" y="244"/>
                        </a:lnTo>
                        <a:lnTo>
                          <a:pt x="114" y="240"/>
                        </a:lnTo>
                        <a:lnTo>
                          <a:pt x="124" y="236"/>
                        </a:lnTo>
                        <a:lnTo>
                          <a:pt x="114" y="236"/>
                        </a:lnTo>
                        <a:lnTo>
                          <a:pt x="106" y="236"/>
                        </a:lnTo>
                        <a:lnTo>
                          <a:pt x="108" y="230"/>
                        </a:lnTo>
                        <a:lnTo>
                          <a:pt x="110" y="226"/>
                        </a:lnTo>
                        <a:lnTo>
                          <a:pt x="114" y="222"/>
                        </a:lnTo>
                        <a:lnTo>
                          <a:pt x="120" y="218"/>
                        </a:lnTo>
                        <a:lnTo>
                          <a:pt x="132" y="212"/>
                        </a:lnTo>
                        <a:lnTo>
                          <a:pt x="142" y="208"/>
                        </a:lnTo>
                        <a:lnTo>
                          <a:pt x="146" y="204"/>
                        </a:lnTo>
                        <a:lnTo>
                          <a:pt x="152" y="198"/>
                        </a:lnTo>
                        <a:lnTo>
                          <a:pt x="158" y="182"/>
                        </a:lnTo>
                        <a:lnTo>
                          <a:pt x="152" y="180"/>
                        </a:lnTo>
                        <a:lnTo>
                          <a:pt x="142" y="180"/>
                        </a:lnTo>
                        <a:lnTo>
                          <a:pt x="138" y="180"/>
                        </a:lnTo>
                        <a:lnTo>
                          <a:pt x="132" y="180"/>
                        </a:lnTo>
                        <a:lnTo>
                          <a:pt x="142" y="182"/>
                        </a:lnTo>
                        <a:lnTo>
                          <a:pt x="140" y="188"/>
                        </a:lnTo>
                        <a:lnTo>
                          <a:pt x="136" y="190"/>
                        </a:lnTo>
                        <a:lnTo>
                          <a:pt x="132" y="192"/>
                        </a:lnTo>
                        <a:lnTo>
                          <a:pt x="126" y="192"/>
                        </a:lnTo>
                        <a:lnTo>
                          <a:pt x="120" y="192"/>
                        </a:lnTo>
                        <a:lnTo>
                          <a:pt x="116" y="190"/>
                        </a:lnTo>
                        <a:lnTo>
                          <a:pt x="114" y="188"/>
                        </a:lnTo>
                        <a:lnTo>
                          <a:pt x="114" y="182"/>
                        </a:lnTo>
                        <a:lnTo>
                          <a:pt x="114" y="180"/>
                        </a:lnTo>
                        <a:lnTo>
                          <a:pt x="118" y="176"/>
                        </a:lnTo>
                        <a:lnTo>
                          <a:pt x="124" y="174"/>
                        </a:lnTo>
                        <a:lnTo>
                          <a:pt x="132" y="172"/>
                        </a:lnTo>
                        <a:lnTo>
                          <a:pt x="146" y="172"/>
                        </a:lnTo>
                        <a:lnTo>
                          <a:pt x="156" y="170"/>
                        </a:lnTo>
                        <a:lnTo>
                          <a:pt x="148" y="162"/>
                        </a:lnTo>
                        <a:lnTo>
                          <a:pt x="144" y="156"/>
                        </a:lnTo>
                        <a:lnTo>
                          <a:pt x="142" y="154"/>
                        </a:lnTo>
                        <a:lnTo>
                          <a:pt x="136" y="154"/>
                        </a:lnTo>
                        <a:lnTo>
                          <a:pt x="134" y="156"/>
                        </a:lnTo>
                        <a:lnTo>
                          <a:pt x="130" y="160"/>
                        </a:lnTo>
                        <a:lnTo>
                          <a:pt x="126" y="160"/>
                        </a:lnTo>
                        <a:lnTo>
                          <a:pt x="120" y="158"/>
                        </a:lnTo>
                        <a:lnTo>
                          <a:pt x="118" y="154"/>
                        </a:lnTo>
                        <a:lnTo>
                          <a:pt x="134" y="126"/>
                        </a:lnTo>
                        <a:lnTo>
                          <a:pt x="130" y="126"/>
                        </a:lnTo>
                        <a:lnTo>
                          <a:pt x="128" y="120"/>
                        </a:lnTo>
                        <a:lnTo>
                          <a:pt x="130" y="114"/>
                        </a:lnTo>
                        <a:lnTo>
                          <a:pt x="132" y="110"/>
                        </a:lnTo>
                        <a:lnTo>
                          <a:pt x="126" y="110"/>
                        </a:lnTo>
                        <a:lnTo>
                          <a:pt x="122" y="108"/>
                        </a:lnTo>
                        <a:lnTo>
                          <a:pt x="118" y="104"/>
                        </a:lnTo>
                        <a:lnTo>
                          <a:pt x="116" y="98"/>
                        </a:lnTo>
                        <a:lnTo>
                          <a:pt x="108" y="98"/>
                        </a:lnTo>
                        <a:lnTo>
                          <a:pt x="98" y="96"/>
                        </a:lnTo>
                        <a:lnTo>
                          <a:pt x="88" y="92"/>
                        </a:lnTo>
                        <a:lnTo>
                          <a:pt x="78" y="90"/>
                        </a:lnTo>
                        <a:lnTo>
                          <a:pt x="62" y="92"/>
                        </a:lnTo>
                        <a:lnTo>
                          <a:pt x="50" y="94"/>
                        </a:lnTo>
                        <a:lnTo>
                          <a:pt x="38" y="96"/>
                        </a:lnTo>
                        <a:lnTo>
                          <a:pt x="28" y="96"/>
                        </a:lnTo>
                        <a:lnTo>
                          <a:pt x="24" y="96"/>
                        </a:lnTo>
                        <a:lnTo>
                          <a:pt x="22" y="92"/>
                        </a:lnTo>
                        <a:lnTo>
                          <a:pt x="16" y="88"/>
                        </a:lnTo>
                        <a:lnTo>
                          <a:pt x="18" y="88"/>
                        </a:lnTo>
                        <a:lnTo>
                          <a:pt x="10" y="86"/>
                        </a:lnTo>
                        <a:lnTo>
                          <a:pt x="8" y="84"/>
                        </a:lnTo>
                        <a:lnTo>
                          <a:pt x="6" y="80"/>
                        </a:lnTo>
                        <a:lnTo>
                          <a:pt x="8" y="78"/>
                        </a:lnTo>
                        <a:lnTo>
                          <a:pt x="12" y="76"/>
                        </a:lnTo>
                        <a:lnTo>
                          <a:pt x="18" y="74"/>
                        </a:lnTo>
                        <a:lnTo>
                          <a:pt x="36" y="76"/>
                        </a:lnTo>
                        <a:lnTo>
                          <a:pt x="46" y="74"/>
                        </a:lnTo>
                        <a:lnTo>
                          <a:pt x="50" y="72"/>
                        </a:lnTo>
                        <a:lnTo>
                          <a:pt x="54" y="70"/>
                        </a:lnTo>
                        <a:lnTo>
                          <a:pt x="22" y="70"/>
                        </a:lnTo>
                        <a:lnTo>
                          <a:pt x="8" y="72"/>
                        </a:lnTo>
                        <a:lnTo>
                          <a:pt x="6" y="72"/>
                        </a:lnTo>
                        <a:lnTo>
                          <a:pt x="2" y="72"/>
                        </a:lnTo>
                        <a:lnTo>
                          <a:pt x="0" y="68"/>
                        </a:lnTo>
                        <a:lnTo>
                          <a:pt x="0" y="62"/>
                        </a:lnTo>
                        <a:lnTo>
                          <a:pt x="0" y="60"/>
                        </a:lnTo>
                        <a:lnTo>
                          <a:pt x="4" y="58"/>
                        </a:lnTo>
                        <a:lnTo>
                          <a:pt x="10" y="56"/>
                        </a:lnTo>
                        <a:lnTo>
                          <a:pt x="24" y="56"/>
                        </a:lnTo>
                        <a:lnTo>
                          <a:pt x="42" y="56"/>
                        </a:lnTo>
                        <a:lnTo>
                          <a:pt x="66" y="54"/>
                        </a:lnTo>
                        <a:lnTo>
                          <a:pt x="88" y="50"/>
                        </a:lnTo>
                        <a:lnTo>
                          <a:pt x="98" y="48"/>
                        </a:lnTo>
                        <a:lnTo>
                          <a:pt x="104" y="44"/>
                        </a:lnTo>
                        <a:lnTo>
                          <a:pt x="92" y="42"/>
                        </a:lnTo>
                        <a:lnTo>
                          <a:pt x="100" y="38"/>
                        </a:lnTo>
                        <a:lnTo>
                          <a:pt x="110" y="36"/>
                        </a:lnTo>
                        <a:lnTo>
                          <a:pt x="130" y="34"/>
                        </a:lnTo>
                        <a:lnTo>
                          <a:pt x="138" y="34"/>
                        </a:lnTo>
                        <a:lnTo>
                          <a:pt x="144" y="32"/>
                        </a:lnTo>
                        <a:lnTo>
                          <a:pt x="158" y="28"/>
                        </a:lnTo>
                        <a:lnTo>
                          <a:pt x="170" y="22"/>
                        </a:lnTo>
                        <a:lnTo>
                          <a:pt x="176" y="20"/>
                        </a:lnTo>
                        <a:lnTo>
                          <a:pt x="184" y="20"/>
                        </a:lnTo>
                        <a:lnTo>
                          <a:pt x="208" y="16"/>
                        </a:lnTo>
                        <a:lnTo>
                          <a:pt x="234" y="16"/>
                        </a:lnTo>
                        <a:lnTo>
                          <a:pt x="232" y="22"/>
                        </a:lnTo>
                        <a:lnTo>
                          <a:pt x="244" y="22"/>
                        </a:lnTo>
                        <a:lnTo>
                          <a:pt x="256" y="20"/>
                        </a:lnTo>
                        <a:lnTo>
                          <a:pt x="270" y="16"/>
                        </a:lnTo>
                        <a:lnTo>
                          <a:pt x="282" y="16"/>
                        </a:lnTo>
                        <a:lnTo>
                          <a:pt x="288" y="16"/>
                        </a:lnTo>
                        <a:lnTo>
                          <a:pt x="294" y="14"/>
                        </a:lnTo>
                        <a:lnTo>
                          <a:pt x="308" y="6"/>
                        </a:lnTo>
                        <a:lnTo>
                          <a:pt x="360" y="6"/>
                        </a:lnTo>
                        <a:lnTo>
                          <a:pt x="364" y="8"/>
                        </a:lnTo>
                        <a:lnTo>
                          <a:pt x="368" y="10"/>
                        </a:lnTo>
                        <a:lnTo>
                          <a:pt x="380" y="8"/>
                        </a:lnTo>
                        <a:lnTo>
                          <a:pt x="392" y="4"/>
                        </a:lnTo>
                        <a:lnTo>
                          <a:pt x="408" y="2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  <a:lnTo>
                          <a:pt x="432" y="2"/>
                        </a:lnTo>
                        <a:lnTo>
                          <a:pt x="438" y="6"/>
                        </a:lnTo>
                        <a:lnTo>
                          <a:pt x="440" y="12"/>
                        </a:lnTo>
                        <a:lnTo>
                          <a:pt x="482" y="12"/>
                        </a:lnTo>
                        <a:lnTo>
                          <a:pt x="486" y="8"/>
                        </a:lnTo>
                        <a:lnTo>
                          <a:pt x="492" y="6"/>
                        </a:lnTo>
                        <a:lnTo>
                          <a:pt x="500" y="6"/>
                        </a:lnTo>
                        <a:lnTo>
                          <a:pt x="520" y="8"/>
                        </a:lnTo>
                        <a:lnTo>
                          <a:pt x="538" y="12"/>
                        </a:lnTo>
                        <a:lnTo>
                          <a:pt x="538" y="16"/>
                        </a:lnTo>
                        <a:lnTo>
                          <a:pt x="492" y="16"/>
                        </a:lnTo>
                        <a:lnTo>
                          <a:pt x="492" y="18"/>
                        </a:lnTo>
                        <a:lnTo>
                          <a:pt x="524" y="18"/>
                        </a:lnTo>
                        <a:lnTo>
                          <a:pt x="524" y="16"/>
                        </a:lnTo>
                        <a:lnTo>
                          <a:pt x="532" y="16"/>
                        </a:lnTo>
                        <a:lnTo>
                          <a:pt x="528" y="20"/>
                        </a:lnTo>
                        <a:lnTo>
                          <a:pt x="524" y="22"/>
                        </a:lnTo>
                        <a:lnTo>
                          <a:pt x="628" y="22"/>
                        </a:lnTo>
                        <a:lnTo>
                          <a:pt x="626" y="26"/>
                        </a:lnTo>
                        <a:lnTo>
                          <a:pt x="624" y="28"/>
                        </a:lnTo>
                        <a:lnTo>
                          <a:pt x="622" y="30"/>
                        </a:lnTo>
                        <a:lnTo>
                          <a:pt x="618" y="30"/>
                        </a:lnTo>
                        <a:lnTo>
                          <a:pt x="602" y="32"/>
                        </a:lnTo>
                        <a:lnTo>
                          <a:pt x="590" y="32"/>
                        </a:lnTo>
                        <a:lnTo>
                          <a:pt x="580" y="34"/>
                        </a:lnTo>
                        <a:lnTo>
                          <a:pt x="570" y="36"/>
                        </a:lnTo>
                        <a:lnTo>
                          <a:pt x="556" y="40"/>
                        </a:lnTo>
                        <a:lnTo>
                          <a:pt x="564" y="40"/>
                        </a:lnTo>
                        <a:lnTo>
                          <a:pt x="554" y="42"/>
                        </a:lnTo>
                        <a:lnTo>
                          <a:pt x="550" y="44"/>
                        </a:lnTo>
                        <a:lnTo>
                          <a:pt x="552" y="46"/>
                        </a:lnTo>
                        <a:lnTo>
                          <a:pt x="534" y="54"/>
                        </a:lnTo>
                        <a:lnTo>
                          <a:pt x="526" y="60"/>
                        </a:lnTo>
                        <a:lnTo>
                          <a:pt x="522" y="68"/>
                        </a:lnTo>
                        <a:lnTo>
                          <a:pt x="532" y="66"/>
                        </a:lnTo>
                        <a:lnTo>
                          <a:pt x="544" y="64"/>
                        </a:lnTo>
                        <a:lnTo>
                          <a:pt x="546" y="68"/>
                        </a:lnTo>
                        <a:lnTo>
                          <a:pt x="546" y="72"/>
                        </a:lnTo>
                        <a:lnTo>
                          <a:pt x="552" y="72"/>
                        </a:lnTo>
                        <a:lnTo>
                          <a:pt x="554" y="74"/>
                        </a:lnTo>
                        <a:lnTo>
                          <a:pt x="558" y="76"/>
                        </a:lnTo>
                        <a:lnTo>
                          <a:pt x="552" y="80"/>
                        </a:lnTo>
                        <a:lnTo>
                          <a:pt x="548" y="80"/>
                        </a:lnTo>
                        <a:lnTo>
                          <a:pt x="532" y="82"/>
                        </a:lnTo>
                        <a:lnTo>
                          <a:pt x="520" y="82"/>
                        </a:lnTo>
                        <a:lnTo>
                          <a:pt x="516" y="84"/>
                        </a:lnTo>
                        <a:lnTo>
                          <a:pt x="514" y="88"/>
                        </a:lnTo>
                        <a:lnTo>
                          <a:pt x="524" y="90"/>
                        </a:lnTo>
                        <a:lnTo>
                          <a:pt x="534" y="90"/>
                        </a:lnTo>
                        <a:lnTo>
                          <a:pt x="536" y="96"/>
                        </a:lnTo>
                        <a:lnTo>
                          <a:pt x="540" y="98"/>
                        </a:lnTo>
                        <a:lnTo>
                          <a:pt x="544" y="100"/>
                        </a:lnTo>
                        <a:lnTo>
                          <a:pt x="550" y="102"/>
                        </a:lnTo>
                        <a:lnTo>
                          <a:pt x="542" y="106"/>
                        </a:lnTo>
                        <a:lnTo>
                          <a:pt x="536" y="108"/>
                        </a:lnTo>
                        <a:lnTo>
                          <a:pt x="532" y="106"/>
                        </a:lnTo>
                        <a:lnTo>
                          <a:pt x="522" y="106"/>
                        </a:lnTo>
                        <a:lnTo>
                          <a:pt x="526" y="108"/>
                        </a:lnTo>
                        <a:lnTo>
                          <a:pt x="530" y="110"/>
                        </a:lnTo>
                        <a:lnTo>
                          <a:pt x="524" y="114"/>
                        </a:lnTo>
                        <a:lnTo>
                          <a:pt x="520" y="116"/>
                        </a:lnTo>
                        <a:lnTo>
                          <a:pt x="504" y="116"/>
                        </a:lnTo>
                        <a:lnTo>
                          <a:pt x="514" y="120"/>
                        </a:lnTo>
                        <a:lnTo>
                          <a:pt x="516" y="124"/>
                        </a:lnTo>
                        <a:lnTo>
                          <a:pt x="520" y="126"/>
                        </a:lnTo>
                        <a:lnTo>
                          <a:pt x="476" y="126"/>
                        </a:lnTo>
                        <a:lnTo>
                          <a:pt x="480" y="128"/>
                        </a:lnTo>
                        <a:lnTo>
                          <a:pt x="484" y="130"/>
                        </a:lnTo>
                        <a:lnTo>
                          <a:pt x="492" y="134"/>
                        </a:lnTo>
                        <a:lnTo>
                          <a:pt x="498" y="138"/>
                        </a:lnTo>
                        <a:lnTo>
                          <a:pt x="500" y="140"/>
                        </a:lnTo>
                        <a:lnTo>
                          <a:pt x="502" y="144"/>
                        </a:lnTo>
                        <a:lnTo>
                          <a:pt x="500" y="148"/>
                        </a:lnTo>
                        <a:lnTo>
                          <a:pt x="498" y="150"/>
                        </a:lnTo>
                        <a:lnTo>
                          <a:pt x="490" y="148"/>
                        </a:lnTo>
                        <a:lnTo>
                          <a:pt x="482" y="144"/>
                        </a:lnTo>
                        <a:lnTo>
                          <a:pt x="474" y="138"/>
                        </a:lnTo>
                        <a:lnTo>
                          <a:pt x="470" y="138"/>
                        </a:lnTo>
                        <a:lnTo>
                          <a:pt x="466" y="138"/>
                        </a:lnTo>
                        <a:lnTo>
                          <a:pt x="472" y="142"/>
                        </a:lnTo>
                        <a:lnTo>
                          <a:pt x="486" y="148"/>
                        </a:lnTo>
                        <a:lnTo>
                          <a:pt x="498" y="154"/>
                        </a:lnTo>
                        <a:lnTo>
                          <a:pt x="500" y="156"/>
                        </a:lnTo>
                        <a:lnTo>
                          <a:pt x="502" y="160"/>
                        </a:lnTo>
                        <a:lnTo>
                          <a:pt x="500" y="168"/>
                        </a:lnTo>
                        <a:lnTo>
                          <a:pt x="498" y="172"/>
                        </a:lnTo>
                        <a:lnTo>
                          <a:pt x="492" y="174"/>
                        </a:lnTo>
                        <a:lnTo>
                          <a:pt x="484" y="176"/>
                        </a:lnTo>
                        <a:lnTo>
                          <a:pt x="476" y="174"/>
                        </a:lnTo>
                        <a:lnTo>
                          <a:pt x="470" y="172"/>
                        </a:lnTo>
                        <a:lnTo>
                          <a:pt x="468" y="168"/>
                        </a:lnTo>
                        <a:lnTo>
                          <a:pt x="466" y="160"/>
                        </a:lnTo>
                        <a:lnTo>
                          <a:pt x="448" y="158"/>
                        </a:lnTo>
                        <a:lnTo>
                          <a:pt x="434" y="154"/>
                        </a:lnTo>
                        <a:lnTo>
                          <a:pt x="444" y="158"/>
                        </a:lnTo>
                        <a:lnTo>
                          <a:pt x="454" y="162"/>
                        </a:lnTo>
                        <a:lnTo>
                          <a:pt x="450" y="166"/>
                        </a:lnTo>
                        <a:lnTo>
                          <a:pt x="444" y="170"/>
                        </a:lnTo>
                        <a:lnTo>
                          <a:pt x="446" y="174"/>
                        </a:lnTo>
                        <a:lnTo>
                          <a:pt x="450" y="178"/>
                        </a:lnTo>
                        <a:lnTo>
                          <a:pt x="462" y="180"/>
                        </a:lnTo>
                        <a:lnTo>
                          <a:pt x="474" y="180"/>
                        </a:lnTo>
                        <a:lnTo>
                          <a:pt x="490" y="180"/>
                        </a:lnTo>
                        <a:lnTo>
                          <a:pt x="488" y="18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  <p:sp>
                <p:nvSpPr>
                  <p:cNvPr id="183" name="íšļíḍé"/>
                  <p:cNvSpPr/>
                  <p:nvPr/>
                </p:nvSpPr>
                <p:spPr bwMode="auto">
                  <a:xfrm>
                    <a:off x="3850689" y="1844546"/>
                    <a:ext cx="221732" cy="88266"/>
                  </a:xfrm>
                  <a:custGeom>
                    <a:avLst/>
                    <a:gdLst>
                      <a:gd name="T0" fmla="*/ 0 w 126"/>
                      <a:gd name="T1" fmla="*/ 2147483647 h 54"/>
                      <a:gd name="T2" fmla="*/ 2147483647 w 126"/>
                      <a:gd name="T3" fmla="*/ 2147483647 h 54"/>
                      <a:gd name="T4" fmla="*/ 2147483647 w 126"/>
                      <a:gd name="T5" fmla="*/ 2147483647 h 54"/>
                      <a:gd name="T6" fmla="*/ 2147483647 w 126"/>
                      <a:gd name="T7" fmla="*/ 2147483647 h 54"/>
                      <a:gd name="T8" fmla="*/ 2147483647 w 126"/>
                      <a:gd name="T9" fmla="*/ 2147483647 h 54"/>
                      <a:gd name="T10" fmla="*/ 2147483647 w 126"/>
                      <a:gd name="T11" fmla="*/ 2147483647 h 54"/>
                      <a:gd name="T12" fmla="*/ 2147483647 w 126"/>
                      <a:gd name="T13" fmla="*/ 2147483647 h 54"/>
                      <a:gd name="T14" fmla="*/ 2147483647 w 126"/>
                      <a:gd name="T15" fmla="*/ 2147483647 h 54"/>
                      <a:gd name="T16" fmla="*/ 2147483647 w 126"/>
                      <a:gd name="T17" fmla="*/ 2147483647 h 54"/>
                      <a:gd name="T18" fmla="*/ 2147483647 w 126"/>
                      <a:gd name="T19" fmla="*/ 2147483647 h 54"/>
                      <a:gd name="T20" fmla="*/ 2147483647 w 126"/>
                      <a:gd name="T21" fmla="*/ 2147483647 h 54"/>
                      <a:gd name="T22" fmla="*/ 2147483647 w 126"/>
                      <a:gd name="T23" fmla="*/ 2147483647 h 54"/>
                      <a:gd name="T24" fmla="*/ 2147483647 w 126"/>
                      <a:gd name="T25" fmla="*/ 2147483647 h 54"/>
                      <a:gd name="T26" fmla="*/ 2147483647 w 126"/>
                      <a:gd name="T27" fmla="*/ 2147483647 h 54"/>
                      <a:gd name="T28" fmla="*/ 2147483647 w 126"/>
                      <a:gd name="T29" fmla="*/ 2147483647 h 54"/>
                      <a:gd name="T30" fmla="*/ 2147483647 w 126"/>
                      <a:gd name="T31" fmla="*/ 2147483647 h 54"/>
                      <a:gd name="T32" fmla="*/ 2147483647 w 126"/>
                      <a:gd name="T33" fmla="*/ 2147483647 h 54"/>
                      <a:gd name="T34" fmla="*/ 2147483647 w 126"/>
                      <a:gd name="T35" fmla="*/ 2147483647 h 54"/>
                      <a:gd name="T36" fmla="*/ 2147483647 w 126"/>
                      <a:gd name="T37" fmla="*/ 0 h 54"/>
                      <a:gd name="T38" fmla="*/ 2147483647 w 126"/>
                      <a:gd name="T39" fmla="*/ 2147483647 h 54"/>
                      <a:gd name="T40" fmla="*/ 2147483647 w 126"/>
                      <a:gd name="T41" fmla="*/ 2147483647 h 54"/>
                      <a:gd name="T42" fmla="*/ 2147483647 w 126"/>
                      <a:gd name="T43" fmla="*/ 2147483647 h 54"/>
                      <a:gd name="T44" fmla="*/ 2147483647 w 126"/>
                      <a:gd name="T45" fmla="*/ 2147483647 h 54"/>
                      <a:gd name="T46" fmla="*/ 2147483647 w 126"/>
                      <a:gd name="T47" fmla="*/ 2147483647 h 54"/>
                      <a:gd name="T48" fmla="*/ 2147483647 w 126"/>
                      <a:gd name="T49" fmla="*/ 2147483647 h 54"/>
                      <a:gd name="T50" fmla="*/ 2147483647 w 126"/>
                      <a:gd name="T51" fmla="*/ 2147483647 h 54"/>
                      <a:gd name="T52" fmla="*/ 2147483647 w 126"/>
                      <a:gd name="T53" fmla="*/ 2147483647 h 54"/>
                      <a:gd name="T54" fmla="*/ 2147483647 w 126"/>
                      <a:gd name="T55" fmla="*/ 2147483647 h 54"/>
                      <a:gd name="T56" fmla="*/ 2147483647 w 126"/>
                      <a:gd name="T57" fmla="*/ 2147483647 h 54"/>
                      <a:gd name="T58" fmla="*/ 2147483647 w 126"/>
                      <a:gd name="T59" fmla="*/ 2147483647 h 54"/>
                      <a:gd name="T60" fmla="*/ 2147483647 w 126"/>
                      <a:gd name="T61" fmla="*/ 2147483647 h 54"/>
                      <a:gd name="T62" fmla="*/ 2147483647 w 126"/>
                      <a:gd name="T63" fmla="*/ 2147483647 h 54"/>
                      <a:gd name="T64" fmla="*/ 2147483647 w 126"/>
                      <a:gd name="T65" fmla="*/ 2147483647 h 54"/>
                      <a:gd name="T66" fmla="*/ 2147483647 w 126"/>
                      <a:gd name="T67" fmla="*/ 2147483647 h 54"/>
                      <a:gd name="T68" fmla="*/ 2147483647 w 126"/>
                      <a:gd name="T69" fmla="*/ 2147483647 h 54"/>
                      <a:gd name="T70" fmla="*/ 2147483647 w 126"/>
                      <a:gd name="T71" fmla="*/ 2147483647 h 54"/>
                      <a:gd name="T72" fmla="*/ 2147483647 w 126"/>
                      <a:gd name="T73" fmla="*/ 2147483647 h 54"/>
                      <a:gd name="T74" fmla="*/ 2147483647 w 126"/>
                      <a:gd name="T75" fmla="*/ 2147483647 h 54"/>
                      <a:gd name="T76" fmla="*/ 2147483647 w 126"/>
                      <a:gd name="T77" fmla="*/ 2147483647 h 54"/>
                      <a:gd name="T78" fmla="*/ 2147483647 w 126"/>
                      <a:gd name="T79" fmla="*/ 2147483647 h 54"/>
                      <a:gd name="T80" fmla="*/ 2147483647 w 126"/>
                      <a:gd name="T81" fmla="*/ 2147483647 h 54"/>
                      <a:gd name="T82" fmla="*/ 2147483647 w 126"/>
                      <a:gd name="T83" fmla="*/ 2147483647 h 54"/>
                      <a:gd name="T84" fmla="*/ 0 w 126"/>
                      <a:gd name="T85" fmla="*/ 2147483647 h 54"/>
                      <a:gd name="T86" fmla="*/ 2147483647 w 126"/>
                      <a:gd name="T87" fmla="*/ 2147483647 h 54"/>
                      <a:gd name="T88" fmla="*/ 2147483647 w 126"/>
                      <a:gd name="T89" fmla="*/ 2147483647 h 54"/>
                      <a:gd name="T90" fmla="*/ 2147483647 w 126"/>
                      <a:gd name="T91" fmla="*/ 2147483647 h 54"/>
                      <a:gd name="T92" fmla="*/ 0 w 126"/>
                      <a:gd name="T93" fmla="*/ 2147483647 h 54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126"/>
                      <a:gd name="T142" fmla="*/ 0 h 54"/>
                      <a:gd name="T143" fmla="*/ 126 w 126"/>
                      <a:gd name="T144" fmla="*/ 54 h 54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126" h="54">
                        <a:moveTo>
                          <a:pt x="0" y="16"/>
                        </a:moveTo>
                        <a:lnTo>
                          <a:pt x="6" y="12"/>
                        </a:lnTo>
                        <a:lnTo>
                          <a:pt x="10" y="8"/>
                        </a:lnTo>
                        <a:lnTo>
                          <a:pt x="12" y="4"/>
                        </a:lnTo>
                        <a:lnTo>
                          <a:pt x="18" y="2"/>
                        </a:lnTo>
                        <a:lnTo>
                          <a:pt x="22" y="2"/>
                        </a:lnTo>
                        <a:lnTo>
                          <a:pt x="26" y="4"/>
                        </a:lnTo>
                        <a:lnTo>
                          <a:pt x="30" y="6"/>
                        </a:lnTo>
                        <a:lnTo>
                          <a:pt x="34" y="8"/>
                        </a:lnTo>
                        <a:lnTo>
                          <a:pt x="32" y="14"/>
                        </a:lnTo>
                        <a:lnTo>
                          <a:pt x="30" y="18"/>
                        </a:lnTo>
                        <a:lnTo>
                          <a:pt x="36" y="18"/>
                        </a:lnTo>
                        <a:lnTo>
                          <a:pt x="40" y="14"/>
                        </a:lnTo>
                        <a:lnTo>
                          <a:pt x="48" y="6"/>
                        </a:lnTo>
                        <a:lnTo>
                          <a:pt x="52" y="12"/>
                        </a:lnTo>
                        <a:lnTo>
                          <a:pt x="64" y="10"/>
                        </a:lnTo>
                        <a:lnTo>
                          <a:pt x="76" y="6"/>
                        </a:lnTo>
                        <a:lnTo>
                          <a:pt x="90" y="2"/>
                        </a:lnTo>
                        <a:lnTo>
                          <a:pt x="96" y="0"/>
                        </a:lnTo>
                        <a:lnTo>
                          <a:pt x="106" y="2"/>
                        </a:lnTo>
                        <a:lnTo>
                          <a:pt x="114" y="8"/>
                        </a:lnTo>
                        <a:lnTo>
                          <a:pt x="126" y="22"/>
                        </a:lnTo>
                        <a:lnTo>
                          <a:pt x="126" y="26"/>
                        </a:lnTo>
                        <a:lnTo>
                          <a:pt x="120" y="28"/>
                        </a:lnTo>
                        <a:lnTo>
                          <a:pt x="112" y="30"/>
                        </a:lnTo>
                        <a:lnTo>
                          <a:pt x="102" y="36"/>
                        </a:lnTo>
                        <a:lnTo>
                          <a:pt x="92" y="44"/>
                        </a:lnTo>
                        <a:lnTo>
                          <a:pt x="86" y="46"/>
                        </a:lnTo>
                        <a:lnTo>
                          <a:pt x="78" y="46"/>
                        </a:lnTo>
                        <a:lnTo>
                          <a:pt x="72" y="46"/>
                        </a:lnTo>
                        <a:lnTo>
                          <a:pt x="66" y="44"/>
                        </a:lnTo>
                        <a:lnTo>
                          <a:pt x="74" y="50"/>
                        </a:lnTo>
                        <a:lnTo>
                          <a:pt x="66" y="52"/>
                        </a:lnTo>
                        <a:lnTo>
                          <a:pt x="62" y="54"/>
                        </a:lnTo>
                        <a:lnTo>
                          <a:pt x="52" y="54"/>
                        </a:lnTo>
                        <a:lnTo>
                          <a:pt x="44" y="54"/>
                        </a:lnTo>
                        <a:lnTo>
                          <a:pt x="26" y="50"/>
                        </a:lnTo>
                        <a:lnTo>
                          <a:pt x="10" y="48"/>
                        </a:lnTo>
                        <a:lnTo>
                          <a:pt x="16" y="44"/>
                        </a:lnTo>
                        <a:lnTo>
                          <a:pt x="24" y="40"/>
                        </a:lnTo>
                        <a:lnTo>
                          <a:pt x="16" y="36"/>
                        </a:lnTo>
                        <a:lnTo>
                          <a:pt x="12" y="34"/>
                        </a:lnTo>
                        <a:lnTo>
                          <a:pt x="0" y="28"/>
                        </a:lnTo>
                        <a:lnTo>
                          <a:pt x="8" y="24"/>
                        </a:lnTo>
                        <a:lnTo>
                          <a:pt x="12" y="22"/>
                        </a:lnTo>
                        <a:lnTo>
                          <a:pt x="6" y="2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sz="1050" dirty="0"/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663328" y="69679"/>
            <a:ext cx="5237925" cy="412888"/>
          </a:xfrm>
          <a:prstGeom prst="rect">
            <a:avLst/>
          </a:prstGeom>
          <a:noFill/>
        </p:spPr>
        <p:txBody>
          <a:bodyPr lIns="52340" tIns="26171" rIns="52340" bIns="26171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3410" b="0">
                <a:ln>
                  <a:noFill/>
                </a:ln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开源配置中心对比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0622" y="636748"/>
          <a:ext cx="8562755" cy="437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189"/>
                <a:gridCol w="1508404"/>
                <a:gridCol w="492776"/>
                <a:gridCol w="1970771"/>
                <a:gridCol w="1591288"/>
                <a:gridCol w="1076459"/>
                <a:gridCol w="1648868"/>
              </a:tblGrid>
              <a:tr h="23092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 </a:t>
                      </a:r>
                      <a:endParaRPr lang="zh-CN" sz="105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</a:t>
                      </a:r>
                      <a:endParaRPr lang="zh-CN" sz="14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重要性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spring-cloud-config</a:t>
                      </a:r>
                      <a:endParaRPr lang="zh-CN" sz="3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netflix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archaius</a:t>
                      </a:r>
                      <a:endParaRPr lang="zh-CN" sz="3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ctrip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apollo</a:t>
                      </a:r>
                      <a:endParaRPr lang="zh-CN" sz="3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Baidu </a:t>
                      </a:r>
                      <a:r>
                        <a:rPr lang="en-US" sz="1400" kern="100" dirty="0" err="1">
                          <a:effectLst/>
                        </a:rPr>
                        <a:t>disconf</a:t>
                      </a:r>
                      <a:endParaRPr lang="zh-CN" sz="3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rowSpan="1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</a:rPr>
                        <a:t>功能特点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静态配置管理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高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基于</a:t>
                      </a:r>
                      <a:r>
                        <a:rPr lang="en-US" sz="700" kern="100" dirty="0">
                          <a:effectLst/>
                        </a:rPr>
                        <a:t>file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动态配置管理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高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多维度管理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无，需要</a:t>
                      </a:r>
                      <a:r>
                        <a:rPr lang="en-US" sz="700" kern="100" dirty="0" err="1">
                          <a:effectLst/>
                        </a:rPr>
                        <a:t>github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本地配置缓存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配置生效时间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重启生效，或手动</a:t>
                      </a:r>
                      <a:r>
                        <a:rPr lang="en-US" sz="700" kern="100">
                          <a:effectLst/>
                        </a:rPr>
                        <a:t>refresh</a:t>
                      </a:r>
                      <a:r>
                        <a:rPr lang="zh-CN" sz="700" kern="100">
                          <a:effectLst/>
                        </a:rPr>
                        <a:t>生效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refresh</a:t>
                      </a:r>
                      <a:r>
                        <a:rPr lang="zh-CN" sz="700" kern="100">
                          <a:effectLst/>
                        </a:rPr>
                        <a:t>生效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实时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实时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配置更新推送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需要手工触发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需要手工触发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用户权限管理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无，需要</a:t>
                      </a:r>
                      <a:r>
                        <a:rPr lang="en-US" sz="700" kern="100">
                          <a:effectLst/>
                        </a:rPr>
                        <a:t>github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授权、审核、审计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无，需要</a:t>
                      </a:r>
                      <a:r>
                        <a:rPr lang="en-US" sz="700" kern="100">
                          <a:effectLst/>
                        </a:rPr>
                        <a:t>github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33502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配置版本管理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Git</a:t>
                      </a:r>
                      <a:r>
                        <a:rPr lang="zh-CN" sz="700" kern="100">
                          <a:effectLst/>
                        </a:rPr>
                        <a:t>做版本管理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界面上直接提供发布历史和回滚按钮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操作记录有落数据库，但无查询接口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实例配置监控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需要结合</a:t>
                      </a:r>
                      <a:r>
                        <a:rPr lang="en-US" sz="700" kern="100">
                          <a:effectLst/>
                        </a:rPr>
                        <a:t>springadmin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不支持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灰度发布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不支持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不支持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不支持部分更新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告警通知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不支持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不支持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支持，邮件方式告警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支持，邮件方式告警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196015">
                <a:tc gridSpan="2">
                  <a:txBody>
                    <a:bodyPr/>
                    <a:lstStyle/>
                    <a:p>
                      <a:pPr indent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技术路线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 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row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支持</a:t>
                      </a:r>
                      <a:r>
                        <a:rPr lang="en-US" sz="1200" kern="100">
                          <a:effectLst/>
                        </a:rPr>
                        <a:t>SpringBoot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原生支持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低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支持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与</a:t>
                      </a:r>
                      <a:r>
                        <a:rPr lang="en-US" sz="700" kern="100">
                          <a:effectLst/>
                        </a:rPr>
                        <a:t>spring boot</a:t>
                      </a:r>
                      <a:r>
                        <a:rPr lang="zh-CN" sz="700" kern="100">
                          <a:effectLst/>
                        </a:rPr>
                        <a:t>无相关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客户端支持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低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Java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Java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Java</a:t>
                      </a:r>
                      <a:r>
                        <a:rPr lang="zh-CN" sz="700" kern="100" dirty="0">
                          <a:effectLst/>
                        </a:rPr>
                        <a:t>、</a:t>
                      </a:r>
                      <a:r>
                        <a:rPr lang="en-US" sz="700" kern="100" dirty="0" err="1">
                          <a:effectLst/>
                        </a:rPr>
                        <a:t>.Net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java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业务系统侵入性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侵入性弱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侵入性强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侵入性弱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侵入性弱，支持注解及</a:t>
                      </a:r>
                      <a:r>
                        <a:rPr lang="en-US" sz="700" kern="100">
                          <a:effectLst/>
                        </a:rPr>
                        <a:t>xml</a:t>
                      </a:r>
                      <a:r>
                        <a:rPr lang="zh-CN" sz="700" kern="100">
                          <a:effectLst/>
                        </a:rPr>
                        <a:t>方式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 vMerge="1"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依赖组件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高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Eureka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Eureka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Eureka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Zookeeper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196015">
                <a:tc gridSpan="2">
                  <a:txBody>
                    <a:bodyPr/>
                    <a:lstStyle/>
                    <a:p>
                      <a:pPr indent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易用性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 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009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endParaRPr lang="zh-CN" sz="28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配置界面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中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无，需要通过</a:t>
                      </a:r>
                      <a:r>
                        <a:rPr lang="en-US" sz="700" kern="100">
                          <a:effectLst/>
                        </a:rPr>
                        <a:t>git</a:t>
                      </a:r>
                      <a:r>
                        <a:rPr lang="zh-CN" sz="700" kern="100">
                          <a:effectLst/>
                        </a:rPr>
                        <a:t>操作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无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统一界面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统一界面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  <a:tr h="233502">
                <a:tc gridSpan="2">
                  <a:txBody>
                    <a:bodyPr/>
                    <a:lstStyle/>
                    <a:p>
                      <a:pPr indent="12382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案例</a:t>
                      </a:r>
                      <a:endParaRPr lang="zh-CN" sz="28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 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 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Netflix</a:t>
                      </a:r>
                      <a:endParaRPr lang="zh-CN" sz="1200" kern="10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err="1">
                          <a:effectLst/>
                        </a:rPr>
                        <a:t>Ctrip</a:t>
                      </a:r>
                      <a:r>
                        <a:rPr lang="zh-CN" sz="700" kern="100" dirty="0">
                          <a:effectLst/>
                        </a:rPr>
                        <a:t>、航旅纵横、有信、青石证券</a:t>
                      </a:r>
                      <a:r>
                        <a:rPr lang="zh-CN" altLang="en-US" sz="700" kern="100" dirty="0">
                          <a:effectLst/>
                        </a:rPr>
                        <a:t>等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百度、滴滴出行、银联、网易、拉勾网等</a:t>
                      </a:r>
                      <a:endParaRPr lang="zh-CN" sz="1200" kern="100" dirty="0">
                        <a:solidFill>
                          <a:srgbClr val="32333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6906" marR="0" marT="21435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276257" y="2440313"/>
            <a:ext cx="5974311" cy="2735460"/>
            <a:chOff x="-16275" y="2464532"/>
            <a:chExt cx="6472597" cy="273630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 cstate="screen"/>
            <a:srcRect b="43093"/>
            <a:stretch>
              <a:fillRect/>
            </a:stretch>
          </p:blipFill>
          <p:spPr>
            <a:xfrm flipH="1">
              <a:off x="3059832" y="3724672"/>
              <a:ext cx="3396490" cy="147616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-16275" y="2464532"/>
              <a:ext cx="4260586" cy="2736304"/>
            </a:xfrm>
            <a:prstGeom prst="rect">
              <a:avLst/>
            </a:prstGeom>
          </p:spPr>
        </p:pic>
        <p:sp>
          <p:nvSpPr>
            <p:cNvPr id="5" name="等腰三角形 4"/>
            <p:cNvSpPr/>
            <p:nvPr/>
          </p:nvSpPr>
          <p:spPr>
            <a:xfrm>
              <a:off x="5544108" y="4659034"/>
              <a:ext cx="791507" cy="48605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2" tIns="45706" rIns="91412" bIns="45706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00"/>
            </a:p>
          </p:txBody>
        </p:sp>
      </p:grpSp>
      <p:sp>
        <p:nvSpPr>
          <p:cNvPr id="10" name="Text Placeholder 3"/>
          <p:cNvSpPr txBox="1"/>
          <p:nvPr/>
        </p:nvSpPr>
        <p:spPr>
          <a:xfrm>
            <a:off x="1842651" y="1639675"/>
            <a:ext cx="1112484" cy="132299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8595" dirty="0">
                <a:solidFill>
                  <a:schemeClr val="accent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01</a:t>
            </a:r>
            <a:endParaRPr lang="en-US" sz="8595" dirty="0">
              <a:solidFill>
                <a:schemeClr val="accent1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71104" y="2222869"/>
            <a:ext cx="2263369" cy="610853"/>
          </a:xfrm>
          <a:prstGeom prst="rect">
            <a:avLst/>
          </a:prstGeom>
          <a:noFill/>
        </p:spPr>
        <p:txBody>
          <a:bodyPr wrap="square" lIns="68559" tIns="34280" rIns="68559" bIns="3428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  <a:r>
              <a:rPr lang="zh-CN" altLang="en-US" sz="3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   </a:t>
            </a:r>
            <a:endParaRPr lang="zh-CN" altLang="en-US" sz="3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3"/>
          <p:cNvCxnSpPr/>
          <p:nvPr/>
        </p:nvCxnSpPr>
        <p:spPr>
          <a:xfrm flipH="1">
            <a:off x="1414" y="3082556"/>
            <a:ext cx="5316565" cy="0"/>
          </a:xfrm>
          <a:prstGeom prst="line">
            <a:avLst/>
          </a:prstGeom>
          <a:ln w="19050" cap="sq">
            <a:solidFill>
              <a:schemeClr val="accent3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61022192725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Other"/>
  <p:tag name="MH_ORDER" val="8"/>
</p:tagLst>
</file>

<file path=ppt/tags/tag14.xml><?xml version="1.0" encoding="utf-8"?>
<p:tagLst xmlns:p="http://schemas.openxmlformats.org/presentationml/2006/main">
  <p:tag name="MH" val="20161022192725"/>
  <p:tag name="MH_LIBRARY" val="GRAPHIC"/>
  <p:tag name="MH_TYPE" val="Other"/>
  <p:tag name="MH_ORDER" val="9"/>
</p:tagLst>
</file>

<file path=ppt/tags/tag1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4"/>
</p:tagLst>
</file>

<file path=ppt/tags/tag16.xml><?xml version="1.0" encoding="utf-8"?>
<p:tagLst xmlns:p="http://schemas.openxmlformats.org/presentationml/2006/main">
  <p:tag name="MH" val="20161022192725"/>
  <p:tag name="MH_LIBRARY" val="GRAPHIC"/>
  <p:tag name="MH_TYPE" val="Other"/>
  <p:tag name="MH_ORDER" val="10"/>
</p:tagLst>
</file>

<file path=ppt/tags/tag17.xml><?xml version="1.0" encoding="utf-8"?>
<p:tagLst xmlns:p="http://schemas.openxmlformats.org/presentationml/2006/main">
  <p:tag name="MH" val="20161022192725"/>
  <p:tag name="MH_LIBRARY" val="GRAPHIC"/>
  <p:tag name="MH_TYPE" val="Other"/>
  <p:tag name="MH_ORDER" val="11"/>
</p:tagLst>
</file>

<file path=ppt/tags/tag18.xml><?xml version="1.0" encoding="utf-8"?>
<p:tagLst xmlns:p="http://schemas.openxmlformats.org/presentationml/2006/main">
  <p:tag name="MH" val="20161022192725"/>
  <p:tag name="MH_LIBRARY" val="GRAPHIC"/>
  <p:tag name="MH_TYPE" val="Other"/>
  <p:tag name="MH_ORDER" val="12"/>
</p:tagLst>
</file>

<file path=ppt/tags/tag1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4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p="http://schemas.openxmlformats.org/presentationml/2006/main">
  <p:tag name="MH" val="20161022192725"/>
  <p:tag name="MH_LIBRARY" val="GRAPHIC"/>
  <p:tag name="MH_TYPE" val="Other"/>
  <p:tag name="MH_ORDER" val="10"/>
</p:tagLst>
</file>

<file path=ppt/tags/tag21.xml><?xml version="1.0" encoding="utf-8"?>
<p:tagLst xmlns:p="http://schemas.openxmlformats.org/presentationml/2006/main">
  <p:tag name="MH" val="20161022192725"/>
  <p:tag name="MH_LIBRARY" val="GRAPHIC"/>
  <p:tag name="MH_TYPE" val="Other"/>
  <p:tag name="MH_ORDER" val="11"/>
</p:tagLst>
</file>

<file path=ppt/tags/tag22.xml><?xml version="1.0" encoding="utf-8"?>
<p:tagLst xmlns:p="http://schemas.openxmlformats.org/presentationml/2006/main">
  <p:tag name="MH" val="20161022192725"/>
  <p:tag name="MH_LIBRARY" val="GRAPHIC"/>
  <p:tag name="MH_TYPE" val="Other"/>
  <p:tag name="MH_ORDER" val="12"/>
</p:tagLst>
</file>

<file path=ppt/tags/tag23.xml><?xml version="1.0" encoding="utf-8"?>
<p:tagLst xmlns:p="http://schemas.openxmlformats.org/presentationml/2006/main">
  <p:tag name="ISLIDE.DIAGRAM" val="206cb7d8-6181-4b22-b3d9-ea98bd0a80c6"/>
</p:tagLst>
</file>

<file path=ppt/tags/tag24.xml><?xml version="1.0" encoding="utf-8"?>
<p:tagLst xmlns:p="http://schemas.openxmlformats.org/presentationml/2006/main">
  <p:tag name="ISLIDE.DIAGRAM" val="206cb7d8-6181-4b22-b3d9-ea98bd0a80c6"/>
</p:tagLst>
</file>

<file path=ppt/tags/tag25.xml><?xml version="1.0" encoding="utf-8"?>
<p:tagLst xmlns:p="http://schemas.openxmlformats.org/presentationml/2006/main">
  <p:tag name="ISLIDE.DIAGRAM" val="206cb7d8-6181-4b22-b3d9-ea98bd0a80c6"/>
</p:tagLst>
</file>

<file path=ppt/tags/tag26.xml><?xml version="1.0" encoding="utf-8"?>
<p:tagLst xmlns:p="http://schemas.openxmlformats.org/presentationml/2006/main">
  <p:tag name="ISLIDE.DIAGRAM" val="00250236-6939-4acf-a6d3-d09426321521"/>
</p:tagLst>
</file>

<file path=ppt/tags/tag27.xml><?xml version="1.0" encoding="utf-8"?>
<p:tagLst xmlns:p="http://schemas.openxmlformats.org/presentationml/2006/main">
  <p:tag name="ISLIDE.DIAGRAM" val="e64f2942-ba23-4e9f-a62f-444e3a592cbc"/>
</p:tagLst>
</file>

<file path=ppt/tags/tag28.xml><?xml version="1.0" encoding="utf-8"?>
<p:tagLst xmlns:p="http://schemas.openxmlformats.org/presentationml/2006/main">
  <p:tag name="ISLIDE.DIAGRAM" val="a4457cd7-beff-4020-a70b-0fbcf7ed79fe"/>
</p:tagLst>
</file>

<file path=ppt/tags/tag29.xml><?xml version="1.0" encoding="utf-8"?>
<p:tagLst xmlns:p="http://schemas.openxmlformats.org/presentationml/2006/main">
  <p:tag name="ISLIDE.DIAGRAM" val="f5a3406f-ac59-45ff-8c20-2f566312124a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30.xml><?xml version="1.0" encoding="utf-8"?>
<p:tagLst xmlns:p="http://schemas.openxmlformats.org/presentationml/2006/main">
  <p:tag name="ISLIDE.DIAGRAM" val="b3b89557-f150-4aa3-a3c7-61b3a0232727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基础架构分享模版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上阴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11747</Words>
  <Application>WPS 演示</Application>
  <PresentationFormat>全屏显示(16:9)</PresentationFormat>
  <Paragraphs>871</Paragraphs>
  <Slides>47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宋体</vt:lpstr>
      <vt:lpstr>Wingdings</vt:lpstr>
      <vt:lpstr>Kozuka Gothic Pro B</vt:lpstr>
      <vt:lpstr>Yu Gothic</vt:lpstr>
      <vt:lpstr>Calibri</vt:lpstr>
      <vt:lpstr>微软雅黑</vt:lpstr>
      <vt:lpstr>方正粗倩简体</vt:lpstr>
      <vt:lpstr>文鼎CS大黑</vt:lpstr>
      <vt:lpstr>黑体</vt:lpstr>
      <vt:lpstr>汉仪菱心体简</vt:lpstr>
      <vt:lpstr>等线</vt:lpstr>
      <vt:lpstr>Roboto Th</vt:lpstr>
      <vt:lpstr>Roboto</vt:lpstr>
      <vt:lpstr>Arial Unicode MS</vt:lpstr>
      <vt:lpstr>Source Code Pro</vt:lpstr>
      <vt:lpstr>Segoe Print</vt:lpstr>
      <vt:lpstr>Open Sans</vt:lpstr>
      <vt:lpstr>方正姚体</vt:lpstr>
      <vt:lpstr>-apple-system</vt:lpstr>
      <vt:lpstr>Calibri Light</vt:lpstr>
      <vt:lpstr>基础架构分享模版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一禅</cp:lastModifiedBy>
  <cp:revision>1484</cp:revision>
  <dcterms:created xsi:type="dcterms:W3CDTF">2018-08-01T07:11:00Z</dcterms:created>
  <dcterms:modified xsi:type="dcterms:W3CDTF">2019-10-29T02:42:19Z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