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9" r:id="rId3"/>
    <p:sldId id="338" r:id="rId5"/>
    <p:sldId id="303" r:id="rId6"/>
    <p:sldId id="304" r:id="rId7"/>
    <p:sldId id="335" r:id="rId8"/>
    <p:sldId id="336" r:id="rId9"/>
    <p:sldId id="337" r:id="rId10"/>
    <p:sldId id="392" r:id="rId11"/>
    <p:sldId id="428" r:id="rId12"/>
    <p:sldId id="367" r:id="rId13"/>
    <p:sldId id="418" r:id="rId14"/>
    <p:sldId id="419" r:id="rId15"/>
    <p:sldId id="420" r:id="rId16"/>
    <p:sldId id="441" r:id="rId17"/>
    <p:sldId id="442" r:id="rId18"/>
    <p:sldId id="449" r:id="rId19"/>
    <p:sldId id="450" r:id="rId20"/>
    <p:sldId id="451" r:id="rId21"/>
    <p:sldId id="452" r:id="rId22"/>
    <p:sldId id="394" r:id="rId23"/>
    <p:sldId id="427" r:id="rId24"/>
    <p:sldId id="459" r:id="rId25"/>
    <p:sldId id="429" r:id="rId26"/>
    <p:sldId id="440" r:id="rId27"/>
    <p:sldId id="290" r:id="rId28"/>
    <p:sldId id="29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325"/>
    <a:srgbClr val="2A9995"/>
    <a:srgbClr val="8EE0DC"/>
    <a:srgbClr val="01E2BC"/>
    <a:srgbClr val="54D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0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78" y="408"/>
      </p:cViewPr>
      <p:guideLst>
        <p:guide orient="horz" pos="2109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CDDB4-6553-4F69-92A5-864D75288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4387850" y="3394710"/>
            <a:ext cx="4948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6200000" scaled="1"/>
                </a:gradFill>
              </a:rPr>
              <a:t>迟荣起</a:t>
            </a:r>
            <a:endParaRPr lang="zh-CN" altLang="en-US" sz="280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6200000" scaled="1"/>
              </a:gra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682340" y="2287096"/>
            <a:ext cx="880357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600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  MyBatis</a:t>
            </a:r>
            <a:r>
              <a:rPr lang="zh-CN" altLang="en-US" sz="600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技术分享  </a:t>
            </a:r>
            <a:endParaRPr lang="zh-CN" altLang="en-US" sz="6000" dirty="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24624" y="1780773"/>
            <a:ext cx="509896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>
                    <a:alpha val="63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WEIMOB.COM</a:t>
            </a:r>
            <a:endParaRPr lang="zh-CN" altLang="en-US" sz="2000" dirty="0">
              <a:solidFill>
                <a:schemeClr val="bg1">
                  <a:alpha val="63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248804" y="4821383"/>
            <a:ext cx="681476" cy="681476"/>
            <a:chOff x="7866490" y="3995965"/>
            <a:chExt cx="894896" cy="894896"/>
          </a:xfrm>
        </p:grpSpPr>
        <p:sp>
          <p:nvSpPr>
            <p:cNvPr id="17" name="Oval 135"/>
            <p:cNvSpPr/>
            <p:nvPr/>
          </p:nvSpPr>
          <p:spPr>
            <a:xfrm>
              <a:off x="7866490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8" name="Group 165"/>
            <p:cNvGrpSpPr/>
            <p:nvPr/>
          </p:nvGrpSpPr>
          <p:grpSpPr>
            <a:xfrm>
              <a:off x="8101366" y="4188435"/>
              <a:ext cx="425144" cy="509956"/>
              <a:chOff x="4051300" y="3109913"/>
              <a:chExt cx="628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19" name="Freeform 166"/>
              <p:cNvSpPr>
                <a:spLocks noEditPoints="1"/>
              </p:cNvSpPr>
              <p:nvPr/>
            </p:nvSpPr>
            <p:spPr bwMode="auto">
              <a:xfrm>
                <a:off x="4051300" y="3109913"/>
                <a:ext cx="628650" cy="754063"/>
              </a:xfrm>
              <a:custGeom>
                <a:avLst/>
                <a:gdLst>
                  <a:gd name="T0" fmla="*/ 376 w 396"/>
                  <a:gd name="T1" fmla="*/ 361 h 475"/>
                  <a:gd name="T2" fmla="*/ 287 w 396"/>
                  <a:gd name="T3" fmla="*/ 265 h 475"/>
                  <a:gd name="T4" fmla="*/ 258 w 396"/>
                  <a:gd name="T5" fmla="*/ 133 h 475"/>
                  <a:gd name="T6" fmla="*/ 244 w 396"/>
                  <a:gd name="T7" fmla="*/ 70 h 475"/>
                  <a:gd name="T8" fmla="*/ 237 w 396"/>
                  <a:gd name="T9" fmla="*/ 52 h 475"/>
                  <a:gd name="T10" fmla="*/ 233 w 396"/>
                  <a:gd name="T11" fmla="*/ 39 h 475"/>
                  <a:gd name="T12" fmla="*/ 226 w 396"/>
                  <a:gd name="T13" fmla="*/ 27 h 475"/>
                  <a:gd name="T14" fmla="*/ 220 w 396"/>
                  <a:gd name="T15" fmla="*/ 17 h 475"/>
                  <a:gd name="T16" fmla="*/ 213 w 396"/>
                  <a:gd name="T17" fmla="*/ 10 h 475"/>
                  <a:gd name="T18" fmla="*/ 189 w 396"/>
                  <a:gd name="T19" fmla="*/ 6 h 475"/>
                  <a:gd name="T20" fmla="*/ 182 w 396"/>
                  <a:gd name="T21" fmla="*/ 11 h 475"/>
                  <a:gd name="T22" fmla="*/ 176 w 396"/>
                  <a:gd name="T23" fmla="*/ 18 h 475"/>
                  <a:gd name="T24" fmla="*/ 169 w 396"/>
                  <a:gd name="T25" fmla="*/ 28 h 475"/>
                  <a:gd name="T26" fmla="*/ 164 w 396"/>
                  <a:gd name="T27" fmla="*/ 41 h 475"/>
                  <a:gd name="T28" fmla="*/ 157 w 396"/>
                  <a:gd name="T29" fmla="*/ 55 h 475"/>
                  <a:gd name="T30" fmla="*/ 152 w 396"/>
                  <a:gd name="T31" fmla="*/ 70 h 475"/>
                  <a:gd name="T32" fmla="*/ 139 w 396"/>
                  <a:gd name="T33" fmla="*/ 144 h 475"/>
                  <a:gd name="T34" fmla="*/ 102 w 396"/>
                  <a:gd name="T35" fmla="*/ 278 h 475"/>
                  <a:gd name="T36" fmla="*/ 19 w 396"/>
                  <a:gd name="T37" fmla="*/ 362 h 475"/>
                  <a:gd name="T38" fmla="*/ 1 w 396"/>
                  <a:gd name="T39" fmla="*/ 438 h 475"/>
                  <a:gd name="T40" fmla="*/ 124 w 396"/>
                  <a:gd name="T41" fmla="*/ 474 h 475"/>
                  <a:gd name="T42" fmla="*/ 258 w 396"/>
                  <a:gd name="T43" fmla="*/ 469 h 475"/>
                  <a:gd name="T44" fmla="*/ 339 w 396"/>
                  <a:gd name="T45" fmla="*/ 461 h 475"/>
                  <a:gd name="T46" fmla="*/ 374 w 396"/>
                  <a:gd name="T47" fmla="*/ 378 h 475"/>
                  <a:gd name="T48" fmla="*/ 328 w 396"/>
                  <a:gd name="T49" fmla="*/ 355 h 475"/>
                  <a:gd name="T50" fmla="*/ 262 w 396"/>
                  <a:gd name="T51" fmla="*/ 259 h 475"/>
                  <a:gd name="T52" fmla="*/ 351 w 396"/>
                  <a:gd name="T53" fmla="*/ 360 h 475"/>
                  <a:gd name="T54" fmla="*/ 168 w 396"/>
                  <a:gd name="T55" fmla="*/ 68 h 475"/>
                  <a:gd name="T56" fmla="*/ 172 w 396"/>
                  <a:gd name="T57" fmla="*/ 55 h 475"/>
                  <a:gd name="T58" fmla="*/ 178 w 396"/>
                  <a:gd name="T59" fmla="*/ 43 h 475"/>
                  <a:gd name="T60" fmla="*/ 182 w 396"/>
                  <a:gd name="T61" fmla="*/ 35 h 475"/>
                  <a:gd name="T62" fmla="*/ 187 w 396"/>
                  <a:gd name="T63" fmla="*/ 26 h 475"/>
                  <a:gd name="T64" fmla="*/ 194 w 396"/>
                  <a:gd name="T65" fmla="*/ 20 h 475"/>
                  <a:gd name="T66" fmla="*/ 203 w 396"/>
                  <a:gd name="T67" fmla="*/ 20 h 475"/>
                  <a:gd name="T68" fmla="*/ 208 w 396"/>
                  <a:gd name="T69" fmla="*/ 25 h 475"/>
                  <a:gd name="T70" fmla="*/ 213 w 396"/>
                  <a:gd name="T71" fmla="*/ 34 h 475"/>
                  <a:gd name="T72" fmla="*/ 218 w 396"/>
                  <a:gd name="T73" fmla="*/ 42 h 475"/>
                  <a:gd name="T74" fmla="*/ 223 w 396"/>
                  <a:gd name="T75" fmla="*/ 55 h 475"/>
                  <a:gd name="T76" fmla="*/ 166 w 396"/>
                  <a:gd name="T77" fmla="*/ 75 h 475"/>
                  <a:gd name="T78" fmla="*/ 243 w 396"/>
                  <a:gd name="T79" fmla="*/ 142 h 475"/>
                  <a:gd name="T80" fmla="*/ 154 w 396"/>
                  <a:gd name="T81" fmla="*/ 132 h 475"/>
                  <a:gd name="T82" fmla="*/ 62 w 396"/>
                  <a:gd name="T83" fmla="*/ 347 h 475"/>
                  <a:gd name="T84" fmla="*/ 129 w 396"/>
                  <a:gd name="T85" fmla="*/ 273 h 475"/>
                  <a:gd name="T86" fmla="*/ 56 w 396"/>
                  <a:gd name="T87" fmla="*/ 364 h 475"/>
                  <a:gd name="T88" fmla="*/ 22 w 396"/>
                  <a:gd name="T89" fmla="*/ 378 h 475"/>
                  <a:gd name="T90" fmla="*/ 27 w 396"/>
                  <a:gd name="T91" fmla="*/ 395 h 475"/>
                  <a:gd name="T92" fmla="*/ 139 w 396"/>
                  <a:gd name="T93" fmla="*/ 436 h 475"/>
                  <a:gd name="T94" fmla="*/ 99 w 396"/>
                  <a:gd name="T95" fmla="*/ 371 h 475"/>
                  <a:gd name="T96" fmla="*/ 62 w 396"/>
                  <a:gd name="T97" fmla="*/ 401 h 475"/>
                  <a:gd name="T98" fmla="*/ 72 w 396"/>
                  <a:gd name="T99" fmla="*/ 436 h 475"/>
                  <a:gd name="T100" fmla="*/ 95 w 396"/>
                  <a:gd name="T101" fmla="*/ 385 h 475"/>
                  <a:gd name="T102" fmla="*/ 72 w 396"/>
                  <a:gd name="T103" fmla="*/ 460 h 475"/>
                  <a:gd name="T104" fmla="*/ 153 w 396"/>
                  <a:gd name="T105" fmla="*/ 448 h 475"/>
                  <a:gd name="T106" fmla="*/ 325 w 396"/>
                  <a:gd name="T107" fmla="*/ 450 h 475"/>
                  <a:gd name="T108" fmla="*/ 294 w 396"/>
                  <a:gd name="T109" fmla="*/ 392 h 475"/>
                  <a:gd name="T110" fmla="*/ 322 w 396"/>
                  <a:gd name="T111" fmla="*/ 416 h 475"/>
                  <a:gd name="T112" fmla="*/ 326 w 396"/>
                  <a:gd name="T113" fmla="*/ 382 h 475"/>
                  <a:gd name="T114" fmla="*/ 290 w 396"/>
                  <a:gd name="T115" fmla="*/ 375 h 475"/>
                  <a:gd name="T116" fmla="*/ 258 w 396"/>
                  <a:gd name="T117" fmla="*/ 292 h 475"/>
                  <a:gd name="T118" fmla="*/ 375 w 396"/>
                  <a:gd name="T119" fmla="*/ 40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6" h="475">
                    <a:moveTo>
                      <a:pt x="396" y="427"/>
                    </a:moveTo>
                    <a:lnTo>
                      <a:pt x="396" y="427"/>
                    </a:lnTo>
                    <a:lnTo>
                      <a:pt x="396" y="411"/>
                    </a:lnTo>
                    <a:lnTo>
                      <a:pt x="395" y="393"/>
                    </a:lnTo>
                    <a:lnTo>
                      <a:pt x="393" y="386"/>
                    </a:lnTo>
                    <a:lnTo>
                      <a:pt x="391" y="378"/>
                    </a:lnTo>
                    <a:lnTo>
                      <a:pt x="387" y="373"/>
                    </a:lnTo>
                    <a:lnTo>
                      <a:pt x="384" y="367"/>
                    </a:lnTo>
                    <a:lnTo>
                      <a:pt x="378" y="362"/>
                    </a:lnTo>
                    <a:lnTo>
                      <a:pt x="376" y="361"/>
                    </a:lnTo>
                    <a:lnTo>
                      <a:pt x="376" y="361"/>
                    </a:lnTo>
                    <a:lnTo>
                      <a:pt x="364" y="353"/>
                    </a:lnTo>
                    <a:lnTo>
                      <a:pt x="352" y="344"/>
                    </a:lnTo>
                    <a:lnTo>
                      <a:pt x="341" y="335"/>
                    </a:lnTo>
                    <a:lnTo>
                      <a:pt x="330" y="324"/>
                    </a:lnTo>
                    <a:lnTo>
                      <a:pt x="320" y="313"/>
                    </a:lnTo>
                    <a:lnTo>
                      <a:pt x="311" y="303"/>
                    </a:lnTo>
                    <a:lnTo>
                      <a:pt x="302" y="290"/>
                    </a:lnTo>
                    <a:lnTo>
                      <a:pt x="294" y="278"/>
                    </a:lnTo>
                    <a:lnTo>
                      <a:pt x="287" y="265"/>
                    </a:lnTo>
                    <a:lnTo>
                      <a:pt x="280" y="251"/>
                    </a:lnTo>
                    <a:lnTo>
                      <a:pt x="274" y="237"/>
                    </a:lnTo>
                    <a:lnTo>
                      <a:pt x="270" y="223"/>
                    </a:lnTo>
                    <a:lnTo>
                      <a:pt x="265" y="207"/>
                    </a:lnTo>
                    <a:lnTo>
                      <a:pt x="262" y="193"/>
                    </a:lnTo>
                    <a:lnTo>
                      <a:pt x="260" y="178"/>
                    </a:lnTo>
                    <a:lnTo>
                      <a:pt x="258" y="162"/>
                    </a:lnTo>
                    <a:lnTo>
                      <a:pt x="258" y="144"/>
                    </a:lnTo>
                    <a:lnTo>
                      <a:pt x="258" y="144"/>
                    </a:lnTo>
                    <a:lnTo>
                      <a:pt x="258" y="133"/>
                    </a:lnTo>
                    <a:lnTo>
                      <a:pt x="256" y="120"/>
                    </a:lnTo>
                    <a:lnTo>
                      <a:pt x="249" y="90"/>
                    </a:lnTo>
                    <a:lnTo>
                      <a:pt x="250" y="90"/>
                    </a:lnTo>
                    <a:lnTo>
                      <a:pt x="245" y="71"/>
                    </a:lnTo>
                    <a:lnTo>
                      <a:pt x="245" y="71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7" y="52"/>
                    </a:lnTo>
                    <a:lnTo>
                      <a:pt x="237" y="52"/>
                    </a:lnTo>
                    <a:lnTo>
                      <a:pt x="237" y="51"/>
                    </a:lnTo>
                    <a:lnTo>
                      <a:pt x="237" y="51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35" y="44"/>
                    </a:lnTo>
                    <a:lnTo>
                      <a:pt x="235" y="44"/>
                    </a:lnTo>
                    <a:lnTo>
                      <a:pt x="233" y="41"/>
                    </a:lnTo>
                    <a:lnTo>
                      <a:pt x="233" y="41"/>
                    </a:lnTo>
                    <a:lnTo>
                      <a:pt x="233" y="39"/>
                    </a:lnTo>
                    <a:lnTo>
                      <a:pt x="233" y="39"/>
                    </a:lnTo>
                    <a:lnTo>
                      <a:pt x="231" y="36"/>
                    </a:lnTo>
                    <a:lnTo>
                      <a:pt x="231" y="36"/>
                    </a:lnTo>
                    <a:lnTo>
                      <a:pt x="230" y="34"/>
                    </a:lnTo>
                    <a:lnTo>
                      <a:pt x="230" y="34"/>
                    </a:lnTo>
                    <a:lnTo>
                      <a:pt x="229" y="31"/>
                    </a:lnTo>
                    <a:lnTo>
                      <a:pt x="229" y="31"/>
                    </a:lnTo>
                    <a:lnTo>
                      <a:pt x="227" y="29"/>
                    </a:lnTo>
                    <a:lnTo>
                      <a:pt x="227" y="29"/>
                    </a:lnTo>
                    <a:lnTo>
                      <a:pt x="226" y="27"/>
                    </a:lnTo>
                    <a:lnTo>
                      <a:pt x="226" y="27"/>
                    </a:lnTo>
                    <a:lnTo>
                      <a:pt x="225" y="25"/>
                    </a:lnTo>
                    <a:lnTo>
                      <a:pt x="225" y="25"/>
                    </a:lnTo>
                    <a:lnTo>
                      <a:pt x="223" y="23"/>
                    </a:lnTo>
                    <a:lnTo>
                      <a:pt x="223" y="23"/>
                    </a:lnTo>
                    <a:lnTo>
                      <a:pt x="222" y="21"/>
                    </a:lnTo>
                    <a:lnTo>
                      <a:pt x="222" y="21"/>
                    </a:lnTo>
                    <a:lnTo>
                      <a:pt x="221" y="18"/>
                    </a:lnTo>
                    <a:lnTo>
                      <a:pt x="221" y="18"/>
                    </a:lnTo>
                    <a:lnTo>
                      <a:pt x="220" y="17"/>
                    </a:lnTo>
                    <a:lnTo>
                      <a:pt x="220" y="17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7" y="14"/>
                    </a:lnTo>
                    <a:lnTo>
                      <a:pt x="217" y="14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4" y="11"/>
                    </a:lnTo>
                    <a:lnTo>
                      <a:pt x="214" y="11"/>
                    </a:lnTo>
                    <a:lnTo>
                      <a:pt x="213" y="10"/>
                    </a:lnTo>
                    <a:lnTo>
                      <a:pt x="213" y="10"/>
                    </a:lnTo>
                    <a:lnTo>
                      <a:pt x="211" y="8"/>
                    </a:lnTo>
                    <a:lnTo>
                      <a:pt x="211" y="8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05" y="3"/>
                    </a:lnTo>
                    <a:lnTo>
                      <a:pt x="198" y="0"/>
                    </a:lnTo>
                    <a:lnTo>
                      <a:pt x="192" y="3"/>
                    </a:lnTo>
                    <a:lnTo>
                      <a:pt x="192" y="3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87" y="7"/>
                    </a:lnTo>
                    <a:lnTo>
                      <a:pt x="187" y="7"/>
                    </a:lnTo>
                    <a:lnTo>
                      <a:pt x="185" y="8"/>
                    </a:lnTo>
                    <a:lnTo>
                      <a:pt x="185" y="8"/>
                    </a:lnTo>
                    <a:lnTo>
                      <a:pt x="184" y="9"/>
                    </a:lnTo>
                    <a:lnTo>
                      <a:pt x="184" y="9"/>
                    </a:lnTo>
                    <a:lnTo>
                      <a:pt x="183" y="10"/>
                    </a:lnTo>
                    <a:lnTo>
                      <a:pt x="183" y="10"/>
                    </a:lnTo>
                    <a:lnTo>
                      <a:pt x="182" y="11"/>
                    </a:lnTo>
                    <a:lnTo>
                      <a:pt x="182" y="11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79" y="14"/>
                    </a:lnTo>
                    <a:lnTo>
                      <a:pt x="179" y="14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77" y="17"/>
                    </a:lnTo>
                    <a:lnTo>
                      <a:pt x="177" y="17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5" y="21"/>
                    </a:lnTo>
                    <a:lnTo>
                      <a:pt x="175" y="21"/>
                    </a:lnTo>
                    <a:lnTo>
                      <a:pt x="172" y="23"/>
                    </a:lnTo>
                    <a:lnTo>
                      <a:pt x="172" y="23"/>
                    </a:lnTo>
                    <a:lnTo>
                      <a:pt x="171" y="25"/>
                    </a:lnTo>
                    <a:lnTo>
                      <a:pt x="171" y="25"/>
                    </a:lnTo>
                    <a:lnTo>
                      <a:pt x="170" y="27"/>
                    </a:lnTo>
                    <a:lnTo>
                      <a:pt x="170" y="27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68" y="31"/>
                    </a:lnTo>
                    <a:lnTo>
                      <a:pt x="168" y="31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6" y="36"/>
                    </a:lnTo>
                    <a:lnTo>
                      <a:pt x="166" y="36"/>
                    </a:lnTo>
                    <a:lnTo>
                      <a:pt x="165" y="38"/>
                    </a:lnTo>
                    <a:lnTo>
                      <a:pt x="165" y="38"/>
                    </a:lnTo>
                    <a:lnTo>
                      <a:pt x="164" y="41"/>
                    </a:lnTo>
                    <a:lnTo>
                      <a:pt x="164" y="41"/>
                    </a:lnTo>
                    <a:lnTo>
                      <a:pt x="163" y="43"/>
                    </a:lnTo>
                    <a:lnTo>
                      <a:pt x="163" y="43"/>
                    </a:lnTo>
                    <a:lnTo>
                      <a:pt x="160" y="47"/>
                    </a:lnTo>
                    <a:lnTo>
                      <a:pt x="160" y="47"/>
                    </a:lnTo>
                    <a:lnTo>
                      <a:pt x="159" y="49"/>
                    </a:lnTo>
                    <a:lnTo>
                      <a:pt x="159" y="49"/>
                    </a:lnTo>
                    <a:lnTo>
                      <a:pt x="158" y="52"/>
                    </a:lnTo>
                    <a:lnTo>
                      <a:pt x="158" y="52"/>
                    </a:lnTo>
                    <a:lnTo>
                      <a:pt x="157" y="55"/>
                    </a:lnTo>
                    <a:lnTo>
                      <a:pt x="157" y="55"/>
                    </a:lnTo>
                    <a:lnTo>
                      <a:pt x="156" y="58"/>
                    </a:lnTo>
                    <a:lnTo>
                      <a:pt x="156" y="58"/>
                    </a:lnTo>
                    <a:lnTo>
                      <a:pt x="155" y="62"/>
                    </a:lnTo>
                    <a:lnTo>
                      <a:pt x="155" y="62"/>
                    </a:lnTo>
                    <a:lnTo>
                      <a:pt x="154" y="64"/>
                    </a:lnTo>
                    <a:lnTo>
                      <a:pt x="154" y="64"/>
                    </a:lnTo>
                    <a:lnTo>
                      <a:pt x="153" y="69"/>
                    </a:lnTo>
                    <a:lnTo>
                      <a:pt x="153" y="69"/>
                    </a:lnTo>
                    <a:lnTo>
                      <a:pt x="152" y="70"/>
                    </a:lnTo>
                    <a:lnTo>
                      <a:pt x="152" y="70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46" y="90"/>
                    </a:lnTo>
                    <a:lnTo>
                      <a:pt x="148" y="90"/>
                    </a:lnTo>
                    <a:lnTo>
                      <a:pt x="148" y="90"/>
                    </a:lnTo>
                    <a:lnTo>
                      <a:pt x="141" y="120"/>
                    </a:lnTo>
                    <a:lnTo>
                      <a:pt x="139" y="133"/>
                    </a:lnTo>
                    <a:lnTo>
                      <a:pt x="139" y="144"/>
                    </a:lnTo>
                    <a:lnTo>
                      <a:pt x="139" y="162"/>
                    </a:lnTo>
                    <a:lnTo>
                      <a:pt x="139" y="162"/>
                    </a:lnTo>
                    <a:lnTo>
                      <a:pt x="137" y="178"/>
                    </a:lnTo>
                    <a:lnTo>
                      <a:pt x="135" y="193"/>
                    </a:lnTo>
                    <a:lnTo>
                      <a:pt x="131" y="209"/>
                    </a:lnTo>
                    <a:lnTo>
                      <a:pt x="127" y="223"/>
                    </a:lnTo>
                    <a:lnTo>
                      <a:pt x="122" y="237"/>
                    </a:lnTo>
                    <a:lnTo>
                      <a:pt x="116" y="251"/>
                    </a:lnTo>
                    <a:lnTo>
                      <a:pt x="110" y="265"/>
                    </a:lnTo>
                    <a:lnTo>
                      <a:pt x="102" y="278"/>
                    </a:lnTo>
                    <a:lnTo>
                      <a:pt x="95" y="290"/>
                    </a:lnTo>
                    <a:lnTo>
                      <a:pt x="86" y="303"/>
                    </a:lnTo>
                    <a:lnTo>
                      <a:pt x="76" y="313"/>
                    </a:lnTo>
                    <a:lnTo>
                      <a:pt x="67" y="324"/>
                    </a:lnTo>
                    <a:lnTo>
                      <a:pt x="56" y="335"/>
                    </a:lnTo>
                    <a:lnTo>
                      <a:pt x="44" y="344"/>
                    </a:lnTo>
                    <a:lnTo>
                      <a:pt x="32" y="353"/>
                    </a:lnTo>
                    <a:lnTo>
                      <a:pt x="20" y="361"/>
                    </a:lnTo>
                    <a:lnTo>
                      <a:pt x="19" y="362"/>
                    </a:lnTo>
                    <a:lnTo>
                      <a:pt x="19" y="362"/>
                    </a:lnTo>
                    <a:lnTo>
                      <a:pt x="13" y="367"/>
                    </a:lnTo>
                    <a:lnTo>
                      <a:pt x="13" y="367"/>
                    </a:lnTo>
                    <a:lnTo>
                      <a:pt x="8" y="372"/>
                    </a:lnTo>
                    <a:lnTo>
                      <a:pt x="6" y="378"/>
                    </a:lnTo>
                    <a:lnTo>
                      <a:pt x="4" y="386"/>
                    </a:lnTo>
                    <a:lnTo>
                      <a:pt x="2" y="393"/>
                    </a:lnTo>
                    <a:lnTo>
                      <a:pt x="1" y="411"/>
                    </a:lnTo>
                    <a:lnTo>
                      <a:pt x="0" y="426"/>
                    </a:lnTo>
                    <a:lnTo>
                      <a:pt x="0" y="426"/>
                    </a:lnTo>
                    <a:lnTo>
                      <a:pt x="1" y="438"/>
                    </a:lnTo>
                    <a:lnTo>
                      <a:pt x="1" y="444"/>
                    </a:lnTo>
                    <a:lnTo>
                      <a:pt x="2" y="450"/>
                    </a:lnTo>
                    <a:lnTo>
                      <a:pt x="2" y="450"/>
                    </a:lnTo>
                    <a:lnTo>
                      <a:pt x="57" y="450"/>
                    </a:lnTo>
                    <a:lnTo>
                      <a:pt x="57" y="450"/>
                    </a:lnTo>
                    <a:lnTo>
                      <a:pt x="58" y="461"/>
                    </a:lnTo>
                    <a:lnTo>
                      <a:pt x="59" y="474"/>
                    </a:lnTo>
                    <a:lnTo>
                      <a:pt x="72" y="474"/>
                    </a:lnTo>
                    <a:lnTo>
                      <a:pt x="111" y="474"/>
                    </a:lnTo>
                    <a:lnTo>
                      <a:pt x="124" y="474"/>
                    </a:lnTo>
                    <a:lnTo>
                      <a:pt x="125" y="461"/>
                    </a:lnTo>
                    <a:lnTo>
                      <a:pt x="125" y="461"/>
                    </a:lnTo>
                    <a:lnTo>
                      <a:pt x="125" y="450"/>
                    </a:lnTo>
                    <a:lnTo>
                      <a:pt x="138" y="450"/>
                    </a:lnTo>
                    <a:lnTo>
                      <a:pt x="138" y="450"/>
                    </a:lnTo>
                    <a:lnTo>
                      <a:pt x="139" y="469"/>
                    </a:lnTo>
                    <a:lnTo>
                      <a:pt x="140" y="475"/>
                    </a:lnTo>
                    <a:lnTo>
                      <a:pt x="257" y="475"/>
                    </a:lnTo>
                    <a:lnTo>
                      <a:pt x="258" y="469"/>
                    </a:lnTo>
                    <a:lnTo>
                      <a:pt x="258" y="469"/>
                    </a:lnTo>
                    <a:lnTo>
                      <a:pt x="259" y="450"/>
                    </a:lnTo>
                    <a:lnTo>
                      <a:pt x="271" y="450"/>
                    </a:lnTo>
                    <a:lnTo>
                      <a:pt x="271" y="450"/>
                    </a:lnTo>
                    <a:lnTo>
                      <a:pt x="272" y="461"/>
                    </a:lnTo>
                    <a:lnTo>
                      <a:pt x="273" y="474"/>
                    </a:lnTo>
                    <a:lnTo>
                      <a:pt x="286" y="474"/>
                    </a:lnTo>
                    <a:lnTo>
                      <a:pt x="325" y="474"/>
                    </a:lnTo>
                    <a:lnTo>
                      <a:pt x="338" y="474"/>
                    </a:lnTo>
                    <a:lnTo>
                      <a:pt x="339" y="461"/>
                    </a:lnTo>
                    <a:lnTo>
                      <a:pt x="339" y="461"/>
                    </a:lnTo>
                    <a:lnTo>
                      <a:pt x="339" y="450"/>
                    </a:lnTo>
                    <a:lnTo>
                      <a:pt x="395" y="450"/>
                    </a:lnTo>
                    <a:lnTo>
                      <a:pt x="395" y="450"/>
                    </a:lnTo>
                    <a:lnTo>
                      <a:pt x="396" y="444"/>
                    </a:lnTo>
                    <a:lnTo>
                      <a:pt x="396" y="444"/>
                    </a:lnTo>
                    <a:lnTo>
                      <a:pt x="396" y="438"/>
                    </a:lnTo>
                    <a:lnTo>
                      <a:pt x="396" y="427"/>
                    </a:lnTo>
                    <a:lnTo>
                      <a:pt x="396" y="427"/>
                    </a:lnTo>
                    <a:close/>
                    <a:moveTo>
                      <a:pt x="369" y="373"/>
                    </a:moveTo>
                    <a:lnTo>
                      <a:pt x="374" y="378"/>
                    </a:lnTo>
                    <a:lnTo>
                      <a:pt x="374" y="378"/>
                    </a:lnTo>
                    <a:lnTo>
                      <a:pt x="376" y="380"/>
                    </a:lnTo>
                    <a:lnTo>
                      <a:pt x="378" y="384"/>
                    </a:lnTo>
                    <a:lnTo>
                      <a:pt x="376" y="384"/>
                    </a:lnTo>
                    <a:lnTo>
                      <a:pt x="375" y="382"/>
                    </a:lnTo>
                    <a:lnTo>
                      <a:pt x="375" y="382"/>
                    </a:lnTo>
                    <a:lnTo>
                      <a:pt x="362" y="377"/>
                    </a:lnTo>
                    <a:lnTo>
                      <a:pt x="351" y="371"/>
                    </a:lnTo>
                    <a:lnTo>
                      <a:pt x="339" y="363"/>
                    </a:lnTo>
                    <a:lnTo>
                      <a:pt x="328" y="355"/>
                    </a:lnTo>
                    <a:lnTo>
                      <a:pt x="318" y="348"/>
                    </a:lnTo>
                    <a:lnTo>
                      <a:pt x="308" y="339"/>
                    </a:lnTo>
                    <a:lnTo>
                      <a:pt x="300" y="331"/>
                    </a:lnTo>
                    <a:lnTo>
                      <a:pt x="292" y="322"/>
                    </a:lnTo>
                    <a:lnTo>
                      <a:pt x="285" y="312"/>
                    </a:lnTo>
                    <a:lnTo>
                      <a:pt x="279" y="303"/>
                    </a:lnTo>
                    <a:lnTo>
                      <a:pt x="274" y="292"/>
                    </a:lnTo>
                    <a:lnTo>
                      <a:pt x="268" y="281"/>
                    </a:lnTo>
                    <a:lnTo>
                      <a:pt x="265" y="270"/>
                    </a:lnTo>
                    <a:lnTo>
                      <a:pt x="262" y="259"/>
                    </a:lnTo>
                    <a:lnTo>
                      <a:pt x="260" y="249"/>
                    </a:lnTo>
                    <a:lnTo>
                      <a:pt x="259" y="237"/>
                    </a:lnTo>
                    <a:lnTo>
                      <a:pt x="259" y="237"/>
                    </a:lnTo>
                    <a:lnTo>
                      <a:pt x="267" y="257"/>
                    </a:lnTo>
                    <a:lnTo>
                      <a:pt x="278" y="278"/>
                    </a:lnTo>
                    <a:lnTo>
                      <a:pt x="289" y="296"/>
                    </a:lnTo>
                    <a:lnTo>
                      <a:pt x="302" y="314"/>
                    </a:lnTo>
                    <a:lnTo>
                      <a:pt x="317" y="331"/>
                    </a:lnTo>
                    <a:lnTo>
                      <a:pt x="333" y="347"/>
                    </a:lnTo>
                    <a:lnTo>
                      <a:pt x="351" y="360"/>
                    </a:lnTo>
                    <a:lnTo>
                      <a:pt x="369" y="373"/>
                    </a:lnTo>
                    <a:lnTo>
                      <a:pt x="369" y="373"/>
                    </a:lnTo>
                    <a:close/>
                    <a:moveTo>
                      <a:pt x="166" y="75"/>
                    </a:moveTo>
                    <a:lnTo>
                      <a:pt x="166" y="75"/>
                    </a:lnTo>
                    <a:lnTo>
                      <a:pt x="166" y="74"/>
                    </a:lnTo>
                    <a:lnTo>
                      <a:pt x="166" y="74"/>
                    </a:lnTo>
                    <a:lnTo>
                      <a:pt x="167" y="70"/>
                    </a:lnTo>
                    <a:lnTo>
                      <a:pt x="167" y="70"/>
                    </a:lnTo>
                    <a:lnTo>
                      <a:pt x="168" y="68"/>
                    </a:lnTo>
                    <a:lnTo>
                      <a:pt x="168" y="68"/>
                    </a:lnTo>
                    <a:lnTo>
                      <a:pt x="169" y="65"/>
                    </a:lnTo>
                    <a:lnTo>
                      <a:pt x="169" y="65"/>
                    </a:lnTo>
                    <a:lnTo>
                      <a:pt x="170" y="63"/>
                    </a:lnTo>
                    <a:lnTo>
                      <a:pt x="170" y="63"/>
                    </a:lnTo>
                    <a:lnTo>
                      <a:pt x="170" y="61"/>
                    </a:lnTo>
                    <a:lnTo>
                      <a:pt x="170" y="61"/>
                    </a:lnTo>
                    <a:lnTo>
                      <a:pt x="171" y="57"/>
                    </a:lnTo>
                    <a:lnTo>
                      <a:pt x="171" y="57"/>
                    </a:lnTo>
                    <a:lnTo>
                      <a:pt x="172" y="55"/>
                    </a:lnTo>
                    <a:lnTo>
                      <a:pt x="172" y="55"/>
                    </a:lnTo>
                    <a:lnTo>
                      <a:pt x="173" y="53"/>
                    </a:lnTo>
                    <a:lnTo>
                      <a:pt x="173" y="53"/>
                    </a:lnTo>
                    <a:lnTo>
                      <a:pt x="175" y="51"/>
                    </a:lnTo>
                    <a:lnTo>
                      <a:pt x="175" y="51"/>
                    </a:lnTo>
                    <a:lnTo>
                      <a:pt x="176" y="48"/>
                    </a:lnTo>
                    <a:lnTo>
                      <a:pt x="176" y="48"/>
                    </a:lnTo>
                    <a:lnTo>
                      <a:pt x="177" y="47"/>
                    </a:lnTo>
                    <a:lnTo>
                      <a:pt x="177" y="47"/>
                    </a:lnTo>
                    <a:lnTo>
                      <a:pt x="178" y="43"/>
                    </a:lnTo>
                    <a:lnTo>
                      <a:pt x="178" y="43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80" y="39"/>
                    </a:lnTo>
                    <a:lnTo>
                      <a:pt x="180" y="39"/>
                    </a:lnTo>
                    <a:lnTo>
                      <a:pt x="180" y="38"/>
                    </a:lnTo>
                    <a:lnTo>
                      <a:pt x="180" y="38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2" y="35"/>
                    </a:lnTo>
                    <a:lnTo>
                      <a:pt x="183" y="31"/>
                    </a:lnTo>
                    <a:lnTo>
                      <a:pt x="183" y="31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5" y="28"/>
                    </a:lnTo>
                    <a:lnTo>
                      <a:pt x="185" y="28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87" y="26"/>
                    </a:lnTo>
                    <a:lnTo>
                      <a:pt x="187" y="2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1" y="22"/>
                    </a:lnTo>
                    <a:lnTo>
                      <a:pt x="191" y="22"/>
                    </a:lnTo>
                    <a:lnTo>
                      <a:pt x="193" y="21"/>
                    </a:lnTo>
                    <a:lnTo>
                      <a:pt x="193" y="21"/>
                    </a:lnTo>
                    <a:lnTo>
                      <a:pt x="194" y="20"/>
                    </a:lnTo>
                    <a:lnTo>
                      <a:pt x="194" y="20"/>
                    </a:lnTo>
                    <a:lnTo>
                      <a:pt x="195" y="18"/>
                    </a:lnTo>
                    <a:lnTo>
                      <a:pt x="195" y="18"/>
                    </a:lnTo>
                    <a:lnTo>
                      <a:pt x="196" y="17"/>
                    </a:lnTo>
                    <a:lnTo>
                      <a:pt x="196" y="17"/>
                    </a:lnTo>
                    <a:lnTo>
                      <a:pt x="198" y="16"/>
                    </a:lnTo>
                    <a:lnTo>
                      <a:pt x="198" y="16"/>
                    </a:lnTo>
                    <a:lnTo>
                      <a:pt x="200" y="17"/>
                    </a:lnTo>
                    <a:lnTo>
                      <a:pt x="200" y="17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7" y="24"/>
                    </a:lnTo>
                    <a:lnTo>
                      <a:pt x="207" y="24"/>
                    </a:lnTo>
                    <a:lnTo>
                      <a:pt x="208" y="25"/>
                    </a:lnTo>
                    <a:lnTo>
                      <a:pt x="208" y="25"/>
                    </a:lnTo>
                    <a:lnTo>
                      <a:pt x="209" y="27"/>
                    </a:lnTo>
                    <a:lnTo>
                      <a:pt x="209" y="27"/>
                    </a:lnTo>
                    <a:lnTo>
                      <a:pt x="210" y="27"/>
                    </a:lnTo>
                    <a:lnTo>
                      <a:pt x="210" y="27"/>
                    </a:lnTo>
                    <a:lnTo>
                      <a:pt x="211" y="30"/>
                    </a:lnTo>
                    <a:lnTo>
                      <a:pt x="211" y="30"/>
                    </a:lnTo>
                    <a:lnTo>
                      <a:pt x="212" y="30"/>
                    </a:lnTo>
                    <a:lnTo>
                      <a:pt x="212" y="30"/>
                    </a:lnTo>
                    <a:lnTo>
                      <a:pt x="213" y="34"/>
                    </a:lnTo>
                    <a:lnTo>
                      <a:pt x="213" y="34"/>
                    </a:lnTo>
                    <a:lnTo>
                      <a:pt x="214" y="35"/>
                    </a:lnTo>
                    <a:lnTo>
                      <a:pt x="214" y="35"/>
                    </a:lnTo>
                    <a:lnTo>
                      <a:pt x="216" y="37"/>
                    </a:lnTo>
                    <a:lnTo>
                      <a:pt x="216" y="37"/>
                    </a:lnTo>
                    <a:lnTo>
                      <a:pt x="217" y="38"/>
                    </a:lnTo>
                    <a:lnTo>
                      <a:pt x="217" y="38"/>
                    </a:lnTo>
                    <a:lnTo>
                      <a:pt x="218" y="41"/>
                    </a:lnTo>
                    <a:lnTo>
                      <a:pt x="218" y="41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20" y="45"/>
                    </a:lnTo>
                    <a:lnTo>
                      <a:pt x="220" y="45"/>
                    </a:lnTo>
                    <a:lnTo>
                      <a:pt x="220" y="47"/>
                    </a:lnTo>
                    <a:lnTo>
                      <a:pt x="220" y="47"/>
                    </a:lnTo>
                    <a:lnTo>
                      <a:pt x="222" y="50"/>
                    </a:lnTo>
                    <a:lnTo>
                      <a:pt x="222" y="50"/>
                    </a:lnTo>
                    <a:lnTo>
                      <a:pt x="222" y="51"/>
                    </a:lnTo>
                    <a:lnTo>
                      <a:pt x="222" y="51"/>
                    </a:lnTo>
                    <a:lnTo>
                      <a:pt x="223" y="55"/>
                    </a:lnTo>
                    <a:lnTo>
                      <a:pt x="223" y="55"/>
                    </a:lnTo>
                    <a:lnTo>
                      <a:pt x="224" y="55"/>
                    </a:lnTo>
                    <a:lnTo>
                      <a:pt x="224" y="55"/>
                    </a:lnTo>
                    <a:lnTo>
                      <a:pt x="225" y="60"/>
                    </a:lnTo>
                    <a:lnTo>
                      <a:pt x="225" y="60"/>
                    </a:lnTo>
                    <a:lnTo>
                      <a:pt x="225" y="61"/>
                    </a:lnTo>
                    <a:lnTo>
                      <a:pt x="225" y="61"/>
                    </a:lnTo>
                    <a:lnTo>
                      <a:pt x="231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6" y="75"/>
                    </a:lnTo>
                    <a:lnTo>
                      <a:pt x="166" y="75"/>
                    </a:lnTo>
                    <a:close/>
                    <a:moveTo>
                      <a:pt x="166" y="90"/>
                    </a:moveTo>
                    <a:lnTo>
                      <a:pt x="231" y="90"/>
                    </a:lnTo>
                    <a:lnTo>
                      <a:pt x="235" y="90"/>
                    </a:lnTo>
                    <a:lnTo>
                      <a:pt x="235" y="90"/>
                    </a:lnTo>
                    <a:lnTo>
                      <a:pt x="238" y="105"/>
                    </a:lnTo>
                    <a:lnTo>
                      <a:pt x="241" y="119"/>
                    </a:lnTo>
                    <a:lnTo>
                      <a:pt x="243" y="132"/>
                    </a:lnTo>
                    <a:lnTo>
                      <a:pt x="244" y="142"/>
                    </a:lnTo>
                    <a:lnTo>
                      <a:pt x="243" y="142"/>
                    </a:lnTo>
                    <a:lnTo>
                      <a:pt x="243" y="142"/>
                    </a:lnTo>
                    <a:lnTo>
                      <a:pt x="244" y="163"/>
                    </a:lnTo>
                    <a:lnTo>
                      <a:pt x="244" y="434"/>
                    </a:lnTo>
                    <a:lnTo>
                      <a:pt x="153" y="434"/>
                    </a:lnTo>
                    <a:lnTo>
                      <a:pt x="153" y="163"/>
                    </a:lnTo>
                    <a:lnTo>
                      <a:pt x="153" y="163"/>
                    </a:lnTo>
                    <a:lnTo>
                      <a:pt x="154" y="142"/>
                    </a:lnTo>
                    <a:lnTo>
                      <a:pt x="153" y="142"/>
                    </a:lnTo>
                    <a:lnTo>
                      <a:pt x="153" y="142"/>
                    </a:lnTo>
                    <a:lnTo>
                      <a:pt x="154" y="132"/>
                    </a:lnTo>
                    <a:lnTo>
                      <a:pt x="155" y="119"/>
                    </a:lnTo>
                    <a:lnTo>
                      <a:pt x="158" y="105"/>
                    </a:lnTo>
                    <a:lnTo>
                      <a:pt x="162" y="90"/>
                    </a:lnTo>
                    <a:lnTo>
                      <a:pt x="166" y="90"/>
                    </a:lnTo>
                    <a:close/>
                    <a:moveTo>
                      <a:pt x="22" y="378"/>
                    </a:moveTo>
                    <a:lnTo>
                      <a:pt x="22" y="378"/>
                    </a:lnTo>
                    <a:lnTo>
                      <a:pt x="28" y="373"/>
                    </a:lnTo>
                    <a:lnTo>
                      <a:pt x="28" y="373"/>
                    </a:lnTo>
                    <a:lnTo>
                      <a:pt x="46" y="361"/>
                    </a:lnTo>
                    <a:lnTo>
                      <a:pt x="62" y="347"/>
                    </a:lnTo>
                    <a:lnTo>
                      <a:pt x="78" y="333"/>
                    </a:lnTo>
                    <a:lnTo>
                      <a:pt x="92" y="317"/>
                    </a:lnTo>
                    <a:lnTo>
                      <a:pt x="105" y="298"/>
                    </a:lnTo>
                    <a:lnTo>
                      <a:pt x="117" y="280"/>
                    </a:lnTo>
                    <a:lnTo>
                      <a:pt x="127" y="260"/>
                    </a:lnTo>
                    <a:lnTo>
                      <a:pt x="136" y="241"/>
                    </a:lnTo>
                    <a:lnTo>
                      <a:pt x="136" y="241"/>
                    </a:lnTo>
                    <a:lnTo>
                      <a:pt x="135" y="252"/>
                    </a:lnTo>
                    <a:lnTo>
                      <a:pt x="132" y="263"/>
                    </a:lnTo>
                    <a:lnTo>
                      <a:pt x="129" y="273"/>
                    </a:lnTo>
                    <a:lnTo>
                      <a:pt x="125" y="284"/>
                    </a:lnTo>
                    <a:lnTo>
                      <a:pt x="121" y="295"/>
                    </a:lnTo>
                    <a:lnTo>
                      <a:pt x="115" y="305"/>
                    </a:lnTo>
                    <a:lnTo>
                      <a:pt x="109" y="314"/>
                    </a:lnTo>
                    <a:lnTo>
                      <a:pt x="102" y="323"/>
                    </a:lnTo>
                    <a:lnTo>
                      <a:pt x="95" y="333"/>
                    </a:lnTo>
                    <a:lnTo>
                      <a:pt x="86" y="341"/>
                    </a:lnTo>
                    <a:lnTo>
                      <a:pt x="76" y="349"/>
                    </a:lnTo>
                    <a:lnTo>
                      <a:pt x="67" y="357"/>
                    </a:lnTo>
                    <a:lnTo>
                      <a:pt x="56" y="364"/>
                    </a:lnTo>
                    <a:lnTo>
                      <a:pt x="45" y="371"/>
                    </a:lnTo>
                    <a:lnTo>
                      <a:pt x="33" y="377"/>
                    </a:lnTo>
                    <a:lnTo>
                      <a:pt x="21" y="382"/>
                    </a:lnTo>
                    <a:lnTo>
                      <a:pt x="20" y="384"/>
                    </a:lnTo>
                    <a:lnTo>
                      <a:pt x="20" y="384"/>
                    </a:lnTo>
                    <a:lnTo>
                      <a:pt x="19" y="384"/>
                    </a:lnTo>
                    <a:lnTo>
                      <a:pt x="19" y="384"/>
                    </a:lnTo>
                    <a:lnTo>
                      <a:pt x="20" y="380"/>
                    </a:lnTo>
                    <a:lnTo>
                      <a:pt x="22" y="378"/>
                    </a:lnTo>
                    <a:lnTo>
                      <a:pt x="22" y="378"/>
                    </a:lnTo>
                    <a:close/>
                    <a:moveTo>
                      <a:pt x="15" y="428"/>
                    </a:moveTo>
                    <a:lnTo>
                      <a:pt x="15" y="428"/>
                    </a:lnTo>
                    <a:lnTo>
                      <a:pt x="15" y="418"/>
                    </a:lnTo>
                    <a:lnTo>
                      <a:pt x="16" y="409"/>
                    </a:lnTo>
                    <a:lnTo>
                      <a:pt x="18" y="403"/>
                    </a:lnTo>
                    <a:lnTo>
                      <a:pt x="19" y="401"/>
                    </a:lnTo>
                    <a:lnTo>
                      <a:pt x="21" y="400"/>
                    </a:lnTo>
                    <a:lnTo>
                      <a:pt x="21" y="400"/>
                    </a:lnTo>
                    <a:lnTo>
                      <a:pt x="27" y="395"/>
                    </a:lnTo>
                    <a:lnTo>
                      <a:pt x="27" y="395"/>
                    </a:lnTo>
                    <a:lnTo>
                      <a:pt x="46" y="386"/>
                    </a:lnTo>
                    <a:lnTo>
                      <a:pt x="64" y="375"/>
                    </a:lnTo>
                    <a:lnTo>
                      <a:pt x="82" y="364"/>
                    </a:lnTo>
                    <a:lnTo>
                      <a:pt x="97" y="351"/>
                    </a:lnTo>
                    <a:lnTo>
                      <a:pt x="110" y="337"/>
                    </a:lnTo>
                    <a:lnTo>
                      <a:pt x="121" y="322"/>
                    </a:lnTo>
                    <a:lnTo>
                      <a:pt x="130" y="306"/>
                    </a:lnTo>
                    <a:lnTo>
                      <a:pt x="139" y="290"/>
                    </a:lnTo>
                    <a:lnTo>
                      <a:pt x="139" y="434"/>
                    </a:lnTo>
                    <a:lnTo>
                      <a:pt x="139" y="436"/>
                    </a:lnTo>
                    <a:lnTo>
                      <a:pt x="125" y="436"/>
                    </a:lnTo>
                    <a:lnTo>
                      <a:pt x="125" y="436"/>
                    </a:lnTo>
                    <a:lnTo>
                      <a:pt x="125" y="425"/>
                    </a:lnTo>
                    <a:lnTo>
                      <a:pt x="123" y="413"/>
                    </a:lnTo>
                    <a:lnTo>
                      <a:pt x="121" y="401"/>
                    </a:lnTo>
                    <a:lnTo>
                      <a:pt x="116" y="391"/>
                    </a:lnTo>
                    <a:lnTo>
                      <a:pt x="112" y="382"/>
                    </a:lnTo>
                    <a:lnTo>
                      <a:pt x="106" y="375"/>
                    </a:lnTo>
                    <a:lnTo>
                      <a:pt x="103" y="373"/>
                    </a:lnTo>
                    <a:lnTo>
                      <a:pt x="99" y="371"/>
                    </a:lnTo>
                    <a:lnTo>
                      <a:pt x="96" y="369"/>
                    </a:lnTo>
                    <a:lnTo>
                      <a:pt x="91" y="369"/>
                    </a:lnTo>
                    <a:lnTo>
                      <a:pt x="91" y="369"/>
                    </a:lnTo>
                    <a:lnTo>
                      <a:pt x="87" y="369"/>
                    </a:lnTo>
                    <a:lnTo>
                      <a:pt x="83" y="371"/>
                    </a:lnTo>
                    <a:lnTo>
                      <a:pt x="79" y="373"/>
                    </a:lnTo>
                    <a:lnTo>
                      <a:pt x="76" y="375"/>
                    </a:lnTo>
                    <a:lnTo>
                      <a:pt x="71" y="382"/>
                    </a:lnTo>
                    <a:lnTo>
                      <a:pt x="65" y="391"/>
                    </a:lnTo>
                    <a:lnTo>
                      <a:pt x="62" y="401"/>
                    </a:lnTo>
                    <a:lnTo>
                      <a:pt x="60" y="413"/>
                    </a:lnTo>
                    <a:lnTo>
                      <a:pt x="58" y="425"/>
                    </a:lnTo>
                    <a:lnTo>
                      <a:pt x="57" y="436"/>
                    </a:lnTo>
                    <a:lnTo>
                      <a:pt x="15" y="436"/>
                    </a:lnTo>
                    <a:lnTo>
                      <a:pt x="15" y="436"/>
                    </a:lnTo>
                    <a:lnTo>
                      <a:pt x="15" y="428"/>
                    </a:lnTo>
                    <a:lnTo>
                      <a:pt x="15" y="428"/>
                    </a:lnTo>
                    <a:close/>
                    <a:moveTo>
                      <a:pt x="111" y="436"/>
                    </a:moveTo>
                    <a:lnTo>
                      <a:pt x="72" y="436"/>
                    </a:lnTo>
                    <a:lnTo>
                      <a:pt x="72" y="436"/>
                    </a:lnTo>
                    <a:lnTo>
                      <a:pt x="72" y="426"/>
                    </a:lnTo>
                    <a:lnTo>
                      <a:pt x="74" y="416"/>
                    </a:lnTo>
                    <a:lnTo>
                      <a:pt x="75" y="406"/>
                    </a:lnTo>
                    <a:lnTo>
                      <a:pt x="78" y="399"/>
                    </a:lnTo>
                    <a:lnTo>
                      <a:pt x="81" y="392"/>
                    </a:lnTo>
                    <a:lnTo>
                      <a:pt x="84" y="388"/>
                    </a:lnTo>
                    <a:lnTo>
                      <a:pt x="87" y="385"/>
                    </a:lnTo>
                    <a:lnTo>
                      <a:pt x="91" y="384"/>
                    </a:lnTo>
                    <a:lnTo>
                      <a:pt x="91" y="384"/>
                    </a:lnTo>
                    <a:lnTo>
                      <a:pt x="95" y="385"/>
                    </a:lnTo>
                    <a:lnTo>
                      <a:pt x="99" y="388"/>
                    </a:lnTo>
                    <a:lnTo>
                      <a:pt x="102" y="392"/>
                    </a:lnTo>
                    <a:lnTo>
                      <a:pt x="104" y="399"/>
                    </a:lnTo>
                    <a:lnTo>
                      <a:pt x="108" y="406"/>
                    </a:lnTo>
                    <a:lnTo>
                      <a:pt x="109" y="416"/>
                    </a:lnTo>
                    <a:lnTo>
                      <a:pt x="111" y="426"/>
                    </a:lnTo>
                    <a:lnTo>
                      <a:pt x="111" y="436"/>
                    </a:lnTo>
                    <a:lnTo>
                      <a:pt x="111" y="436"/>
                    </a:lnTo>
                    <a:close/>
                    <a:moveTo>
                      <a:pt x="111" y="460"/>
                    </a:moveTo>
                    <a:lnTo>
                      <a:pt x="72" y="460"/>
                    </a:lnTo>
                    <a:lnTo>
                      <a:pt x="72" y="460"/>
                    </a:lnTo>
                    <a:lnTo>
                      <a:pt x="72" y="450"/>
                    </a:lnTo>
                    <a:lnTo>
                      <a:pt x="111" y="450"/>
                    </a:lnTo>
                    <a:lnTo>
                      <a:pt x="111" y="450"/>
                    </a:lnTo>
                    <a:lnTo>
                      <a:pt x="111" y="460"/>
                    </a:lnTo>
                    <a:lnTo>
                      <a:pt x="111" y="460"/>
                    </a:lnTo>
                    <a:close/>
                    <a:moveTo>
                      <a:pt x="153" y="461"/>
                    </a:moveTo>
                    <a:lnTo>
                      <a:pt x="153" y="461"/>
                    </a:lnTo>
                    <a:lnTo>
                      <a:pt x="152" y="448"/>
                    </a:lnTo>
                    <a:lnTo>
                      <a:pt x="153" y="448"/>
                    </a:lnTo>
                    <a:lnTo>
                      <a:pt x="244" y="448"/>
                    </a:lnTo>
                    <a:lnTo>
                      <a:pt x="245" y="448"/>
                    </a:lnTo>
                    <a:lnTo>
                      <a:pt x="245" y="448"/>
                    </a:lnTo>
                    <a:lnTo>
                      <a:pt x="244" y="461"/>
                    </a:lnTo>
                    <a:lnTo>
                      <a:pt x="153" y="461"/>
                    </a:lnTo>
                    <a:close/>
                    <a:moveTo>
                      <a:pt x="325" y="460"/>
                    </a:moveTo>
                    <a:lnTo>
                      <a:pt x="286" y="460"/>
                    </a:lnTo>
                    <a:lnTo>
                      <a:pt x="286" y="460"/>
                    </a:lnTo>
                    <a:lnTo>
                      <a:pt x="285" y="450"/>
                    </a:lnTo>
                    <a:lnTo>
                      <a:pt x="325" y="450"/>
                    </a:lnTo>
                    <a:lnTo>
                      <a:pt x="325" y="450"/>
                    </a:lnTo>
                    <a:lnTo>
                      <a:pt x="325" y="460"/>
                    </a:lnTo>
                    <a:lnTo>
                      <a:pt x="325" y="460"/>
                    </a:lnTo>
                    <a:close/>
                    <a:moveTo>
                      <a:pt x="286" y="436"/>
                    </a:moveTo>
                    <a:lnTo>
                      <a:pt x="286" y="436"/>
                    </a:lnTo>
                    <a:lnTo>
                      <a:pt x="286" y="426"/>
                    </a:lnTo>
                    <a:lnTo>
                      <a:pt x="288" y="416"/>
                    </a:lnTo>
                    <a:lnTo>
                      <a:pt x="289" y="406"/>
                    </a:lnTo>
                    <a:lnTo>
                      <a:pt x="292" y="399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1" y="385"/>
                    </a:lnTo>
                    <a:lnTo>
                      <a:pt x="305" y="384"/>
                    </a:lnTo>
                    <a:lnTo>
                      <a:pt x="305" y="384"/>
                    </a:lnTo>
                    <a:lnTo>
                      <a:pt x="308" y="385"/>
                    </a:lnTo>
                    <a:lnTo>
                      <a:pt x="313" y="388"/>
                    </a:lnTo>
                    <a:lnTo>
                      <a:pt x="316" y="392"/>
                    </a:lnTo>
                    <a:lnTo>
                      <a:pt x="318" y="399"/>
                    </a:lnTo>
                    <a:lnTo>
                      <a:pt x="320" y="406"/>
                    </a:lnTo>
                    <a:lnTo>
                      <a:pt x="322" y="416"/>
                    </a:lnTo>
                    <a:lnTo>
                      <a:pt x="325" y="426"/>
                    </a:lnTo>
                    <a:lnTo>
                      <a:pt x="325" y="436"/>
                    </a:lnTo>
                    <a:lnTo>
                      <a:pt x="286" y="436"/>
                    </a:lnTo>
                    <a:close/>
                    <a:moveTo>
                      <a:pt x="339" y="436"/>
                    </a:moveTo>
                    <a:lnTo>
                      <a:pt x="339" y="436"/>
                    </a:lnTo>
                    <a:lnTo>
                      <a:pt x="339" y="425"/>
                    </a:lnTo>
                    <a:lnTo>
                      <a:pt x="337" y="413"/>
                    </a:lnTo>
                    <a:lnTo>
                      <a:pt x="334" y="401"/>
                    </a:lnTo>
                    <a:lnTo>
                      <a:pt x="330" y="391"/>
                    </a:lnTo>
                    <a:lnTo>
                      <a:pt x="326" y="382"/>
                    </a:lnTo>
                    <a:lnTo>
                      <a:pt x="320" y="375"/>
                    </a:lnTo>
                    <a:lnTo>
                      <a:pt x="317" y="373"/>
                    </a:lnTo>
                    <a:lnTo>
                      <a:pt x="313" y="371"/>
                    </a:lnTo>
                    <a:lnTo>
                      <a:pt x="310" y="369"/>
                    </a:lnTo>
                    <a:lnTo>
                      <a:pt x="305" y="369"/>
                    </a:lnTo>
                    <a:lnTo>
                      <a:pt x="305" y="369"/>
                    </a:lnTo>
                    <a:lnTo>
                      <a:pt x="301" y="369"/>
                    </a:lnTo>
                    <a:lnTo>
                      <a:pt x="297" y="371"/>
                    </a:lnTo>
                    <a:lnTo>
                      <a:pt x="293" y="373"/>
                    </a:lnTo>
                    <a:lnTo>
                      <a:pt x="290" y="375"/>
                    </a:lnTo>
                    <a:lnTo>
                      <a:pt x="285" y="382"/>
                    </a:lnTo>
                    <a:lnTo>
                      <a:pt x="279" y="391"/>
                    </a:lnTo>
                    <a:lnTo>
                      <a:pt x="276" y="401"/>
                    </a:lnTo>
                    <a:lnTo>
                      <a:pt x="274" y="413"/>
                    </a:lnTo>
                    <a:lnTo>
                      <a:pt x="272" y="425"/>
                    </a:lnTo>
                    <a:lnTo>
                      <a:pt x="271" y="436"/>
                    </a:lnTo>
                    <a:lnTo>
                      <a:pt x="258" y="436"/>
                    </a:lnTo>
                    <a:lnTo>
                      <a:pt x="258" y="434"/>
                    </a:lnTo>
                    <a:lnTo>
                      <a:pt x="258" y="292"/>
                    </a:lnTo>
                    <a:lnTo>
                      <a:pt x="258" y="292"/>
                    </a:lnTo>
                    <a:lnTo>
                      <a:pt x="266" y="308"/>
                    </a:lnTo>
                    <a:lnTo>
                      <a:pt x="276" y="323"/>
                    </a:lnTo>
                    <a:lnTo>
                      <a:pt x="288" y="337"/>
                    </a:lnTo>
                    <a:lnTo>
                      <a:pt x="301" y="351"/>
                    </a:lnTo>
                    <a:lnTo>
                      <a:pt x="316" y="364"/>
                    </a:lnTo>
                    <a:lnTo>
                      <a:pt x="332" y="376"/>
                    </a:lnTo>
                    <a:lnTo>
                      <a:pt x="351" y="386"/>
                    </a:lnTo>
                    <a:lnTo>
                      <a:pt x="370" y="395"/>
                    </a:lnTo>
                    <a:lnTo>
                      <a:pt x="375" y="400"/>
                    </a:lnTo>
                    <a:lnTo>
                      <a:pt x="375" y="400"/>
                    </a:lnTo>
                    <a:lnTo>
                      <a:pt x="379" y="403"/>
                    </a:lnTo>
                    <a:lnTo>
                      <a:pt x="381" y="409"/>
                    </a:lnTo>
                    <a:lnTo>
                      <a:pt x="382" y="418"/>
                    </a:lnTo>
                    <a:lnTo>
                      <a:pt x="382" y="427"/>
                    </a:lnTo>
                    <a:lnTo>
                      <a:pt x="382" y="427"/>
                    </a:lnTo>
                    <a:lnTo>
                      <a:pt x="382" y="436"/>
                    </a:lnTo>
                    <a:lnTo>
                      <a:pt x="339" y="4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0" name="Freeform 167"/>
              <p:cNvSpPr/>
              <p:nvPr/>
            </p:nvSpPr>
            <p:spPr bwMode="auto">
              <a:xfrm>
                <a:off x="4313238" y="3270250"/>
                <a:ext cx="106363" cy="34925"/>
              </a:xfrm>
              <a:custGeom>
                <a:avLst/>
                <a:gdLst>
                  <a:gd name="T0" fmla="*/ 13 w 67"/>
                  <a:gd name="T1" fmla="*/ 20 h 22"/>
                  <a:gd name="T2" fmla="*/ 13 w 67"/>
                  <a:gd name="T3" fmla="*/ 20 h 22"/>
                  <a:gd name="T4" fmla="*/ 15 w 67"/>
                  <a:gd name="T5" fmla="*/ 18 h 22"/>
                  <a:gd name="T6" fmla="*/ 20 w 67"/>
                  <a:gd name="T7" fmla="*/ 16 h 22"/>
                  <a:gd name="T8" fmla="*/ 26 w 67"/>
                  <a:gd name="T9" fmla="*/ 15 h 22"/>
                  <a:gd name="T10" fmla="*/ 33 w 67"/>
                  <a:gd name="T11" fmla="*/ 14 h 22"/>
                  <a:gd name="T12" fmla="*/ 33 w 67"/>
                  <a:gd name="T13" fmla="*/ 14 h 22"/>
                  <a:gd name="T14" fmla="*/ 41 w 67"/>
                  <a:gd name="T15" fmla="*/ 15 h 22"/>
                  <a:gd name="T16" fmla="*/ 46 w 67"/>
                  <a:gd name="T17" fmla="*/ 16 h 22"/>
                  <a:gd name="T18" fmla="*/ 52 w 67"/>
                  <a:gd name="T19" fmla="*/ 18 h 22"/>
                  <a:gd name="T20" fmla="*/ 54 w 67"/>
                  <a:gd name="T21" fmla="*/ 20 h 22"/>
                  <a:gd name="T22" fmla="*/ 54 w 67"/>
                  <a:gd name="T23" fmla="*/ 20 h 22"/>
                  <a:gd name="T24" fmla="*/ 57 w 67"/>
                  <a:gd name="T25" fmla="*/ 22 h 22"/>
                  <a:gd name="T26" fmla="*/ 59 w 67"/>
                  <a:gd name="T27" fmla="*/ 22 h 22"/>
                  <a:gd name="T28" fmla="*/ 59 w 67"/>
                  <a:gd name="T29" fmla="*/ 22 h 22"/>
                  <a:gd name="T30" fmla="*/ 62 w 67"/>
                  <a:gd name="T31" fmla="*/ 22 h 22"/>
                  <a:gd name="T32" fmla="*/ 65 w 67"/>
                  <a:gd name="T33" fmla="*/ 20 h 22"/>
                  <a:gd name="T34" fmla="*/ 65 w 67"/>
                  <a:gd name="T35" fmla="*/ 20 h 22"/>
                  <a:gd name="T36" fmla="*/ 66 w 67"/>
                  <a:gd name="T37" fmla="*/ 18 h 22"/>
                  <a:gd name="T38" fmla="*/ 67 w 67"/>
                  <a:gd name="T39" fmla="*/ 16 h 22"/>
                  <a:gd name="T40" fmla="*/ 66 w 67"/>
                  <a:gd name="T41" fmla="*/ 13 h 22"/>
                  <a:gd name="T42" fmla="*/ 65 w 67"/>
                  <a:gd name="T43" fmla="*/ 10 h 22"/>
                  <a:gd name="T44" fmla="*/ 65 w 67"/>
                  <a:gd name="T45" fmla="*/ 10 h 22"/>
                  <a:gd name="T46" fmla="*/ 59 w 67"/>
                  <a:gd name="T47" fmla="*/ 6 h 22"/>
                  <a:gd name="T48" fmla="*/ 52 w 67"/>
                  <a:gd name="T49" fmla="*/ 3 h 22"/>
                  <a:gd name="T50" fmla="*/ 43 w 67"/>
                  <a:gd name="T51" fmla="*/ 1 h 22"/>
                  <a:gd name="T52" fmla="*/ 33 w 67"/>
                  <a:gd name="T53" fmla="*/ 0 h 22"/>
                  <a:gd name="T54" fmla="*/ 33 w 67"/>
                  <a:gd name="T55" fmla="*/ 0 h 22"/>
                  <a:gd name="T56" fmla="*/ 24 w 67"/>
                  <a:gd name="T57" fmla="*/ 1 h 22"/>
                  <a:gd name="T58" fmla="*/ 15 w 67"/>
                  <a:gd name="T59" fmla="*/ 3 h 22"/>
                  <a:gd name="T60" fmla="*/ 7 w 67"/>
                  <a:gd name="T61" fmla="*/ 6 h 22"/>
                  <a:gd name="T62" fmla="*/ 2 w 67"/>
                  <a:gd name="T63" fmla="*/ 10 h 22"/>
                  <a:gd name="T64" fmla="*/ 2 w 67"/>
                  <a:gd name="T65" fmla="*/ 10 h 22"/>
                  <a:gd name="T66" fmla="*/ 1 w 67"/>
                  <a:gd name="T67" fmla="*/ 13 h 22"/>
                  <a:gd name="T68" fmla="*/ 0 w 67"/>
                  <a:gd name="T69" fmla="*/ 16 h 22"/>
                  <a:gd name="T70" fmla="*/ 1 w 67"/>
                  <a:gd name="T71" fmla="*/ 18 h 22"/>
                  <a:gd name="T72" fmla="*/ 2 w 67"/>
                  <a:gd name="T73" fmla="*/ 20 h 22"/>
                  <a:gd name="T74" fmla="*/ 2 w 67"/>
                  <a:gd name="T75" fmla="*/ 20 h 22"/>
                  <a:gd name="T76" fmla="*/ 5 w 67"/>
                  <a:gd name="T77" fmla="*/ 22 h 22"/>
                  <a:gd name="T78" fmla="*/ 7 w 67"/>
                  <a:gd name="T79" fmla="*/ 22 h 22"/>
                  <a:gd name="T80" fmla="*/ 10 w 67"/>
                  <a:gd name="T81" fmla="*/ 21 h 22"/>
                  <a:gd name="T82" fmla="*/ 13 w 67"/>
                  <a:gd name="T83" fmla="*/ 20 h 22"/>
                  <a:gd name="T84" fmla="*/ 13 w 67"/>
                  <a:gd name="T8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7" h="22">
                    <a:moveTo>
                      <a:pt x="13" y="20"/>
                    </a:moveTo>
                    <a:lnTo>
                      <a:pt x="13" y="20"/>
                    </a:lnTo>
                    <a:lnTo>
                      <a:pt x="15" y="18"/>
                    </a:lnTo>
                    <a:lnTo>
                      <a:pt x="20" y="16"/>
                    </a:lnTo>
                    <a:lnTo>
                      <a:pt x="26" y="15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41" y="15"/>
                    </a:lnTo>
                    <a:lnTo>
                      <a:pt x="46" y="16"/>
                    </a:lnTo>
                    <a:lnTo>
                      <a:pt x="52" y="18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7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62" y="22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6" y="18"/>
                    </a:lnTo>
                    <a:lnTo>
                      <a:pt x="67" y="16"/>
                    </a:lnTo>
                    <a:lnTo>
                      <a:pt x="66" y="13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59" y="6"/>
                    </a:lnTo>
                    <a:lnTo>
                      <a:pt x="52" y="3"/>
                    </a:lnTo>
                    <a:lnTo>
                      <a:pt x="43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4" y="1"/>
                    </a:lnTo>
                    <a:lnTo>
                      <a:pt x="15" y="3"/>
                    </a:lnTo>
                    <a:lnTo>
                      <a:pt x="7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10" y="21"/>
                    </a:lnTo>
                    <a:lnTo>
                      <a:pt x="13" y="20"/>
                    </a:lnTo>
                    <a:lnTo>
                      <a:pt x="1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4243137" y="4821383"/>
            <a:ext cx="681476" cy="681476"/>
            <a:chOff x="3456014" y="2618015"/>
            <a:chExt cx="894896" cy="894896"/>
          </a:xfrm>
        </p:grpSpPr>
        <p:sp>
          <p:nvSpPr>
            <p:cNvPr id="22" name="Oval 156"/>
            <p:cNvSpPr/>
            <p:nvPr/>
          </p:nvSpPr>
          <p:spPr>
            <a:xfrm flipH="1">
              <a:off x="3456014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3" name="Group 168"/>
            <p:cNvGrpSpPr/>
            <p:nvPr/>
          </p:nvGrpSpPr>
          <p:grpSpPr>
            <a:xfrm>
              <a:off x="3654390" y="2863629"/>
              <a:ext cx="498144" cy="403668"/>
              <a:chOff x="5145088" y="3205163"/>
              <a:chExt cx="736600" cy="596900"/>
            </a:xfrm>
            <a:solidFill>
              <a:schemeClr val="bg1">
                <a:lumMod val="95000"/>
              </a:schemeClr>
            </a:solidFill>
          </p:grpSpPr>
          <p:sp>
            <p:nvSpPr>
              <p:cNvPr id="24" name="Freeform 169"/>
              <p:cNvSpPr>
                <a:spLocks noEditPoints="1"/>
              </p:cNvSpPr>
              <p:nvPr/>
            </p:nvSpPr>
            <p:spPr bwMode="auto">
              <a:xfrm>
                <a:off x="5145088" y="3205163"/>
                <a:ext cx="736600" cy="596900"/>
              </a:xfrm>
              <a:custGeom>
                <a:avLst/>
                <a:gdLst>
                  <a:gd name="T0" fmla="*/ 464 w 464"/>
                  <a:gd name="T1" fmla="*/ 52 h 376"/>
                  <a:gd name="T2" fmla="*/ 464 w 464"/>
                  <a:gd name="T3" fmla="*/ 0 h 376"/>
                  <a:gd name="T4" fmla="*/ 0 w 464"/>
                  <a:gd name="T5" fmla="*/ 0 h 376"/>
                  <a:gd name="T6" fmla="*/ 0 w 464"/>
                  <a:gd name="T7" fmla="*/ 52 h 376"/>
                  <a:gd name="T8" fmla="*/ 10 w 464"/>
                  <a:gd name="T9" fmla="*/ 52 h 376"/>
                  <a:gd name="T10" fmla="*/ 10 w 464"/>
                  <a:gd name="T11" fmla="*/ 281 h 376"/>
                  <a:gd name="T12" fmla="*/ 0 w 464"/>
                  <a:gd name="T13" fmla="*/ 281 h 376"/>
                  <a:gd name="T14" fmla="*/ 0 w 464"/>
                  <a:gd name="T15" fmla="*/ 320 h 376"/>
                  <a:gd name="T16" fmla="*/ 153 w 464"/>
                  <a:gd name="T17" fmla="*/ 320 h 376"/>
                  <a:gd name="T18" fmla="*/ 115 w 464"/>
                  <a:gd name="T19" fmla="*/ 368 h 376"/>
                  <a:gd name="T20" fmla="*/ 126 w 464"/>
                  <a:gd name="T21" fmla="*/ 376 h 376"/>
                  <a:gd name="T22" fmla="*/ 171 w 464"/>
                  <a:gd name="T23" fmla="*/ 320 h 376"/>
                  <a:gd name="T24" fmla="*/ 224 w 464"/>
                  <a:gd name="T25" fmla="*/ 320 h 376"/>
                  <a:gd name="T26" fmla="*/ 224 w 464"/>
                  <a:gd name="T27" fmla="*/ 372 h 376"/>
                  <a:gd name="T28" fmla="*/ 238 w 464"/>
                  <a:gd name="T29" fmla="*/ 372 h 376"/>
                  <a:gd name="T30" fmla="*/ 238 w 464"/>
                  <a:gd name="T31" fmla="*/ 320 h 376"/>
                  <a:gd name="T32" fmla="*/ 292 w 464"/>
                  <a:gd name="T33" fmla="*/ 320 h 376"/>
                  <a:gd name="T34" fmla="*/ 337 w 464"/>
                  <a:gd name="T35" fmla="*/ 376 h 376"/>
                  <a:gd name="T36" fmla="*/ 348 w 464"/>
                  <a:gd name="T37" fmla="*/ 368 h 376"/>
                  <a:gd name="T38" fmla="*/ 310 w 464"/>
                  <a:gd name="T39" fmla="*/ 320 h 376"/>
                  <a:gd name="T40" fmla="*/ 464 w 464"/>
                  <a:gd name="T41" fmla="*/ 320 h 376"/>
                  <a:gd name="T42" fmla="*/ 464 w 464"/>
                  <a:gd name="T43" fmla="*/ 281 h 376"/>
                  <a:gd name="T44" fmla="*/ 452 w 464"/>
                  <a:gd name="T45" fmla="*/ 281 h 376"/>
                  <a:gd name="T46" fmla="*/ 452 w 464"/>
                  <a:gd name="T47" fmla="*/ 52 h 376"/>
                  <a:gd name="T48" fmla="*/ 464 w 464"/>
                  <a:gd name="T49" fmla="*/ 52 h 376"/>
                  <a:gd name="T50" fmla="*/ 449 w 464"/>
                  <a:gd name="T51" fmla="*/ 306 h 376"/>
                  <a:gd name="T52" fmla="*/ 14 w 464"/>
                  <a:gd name="T53" fmla="*/ 306 h 376"/>
                  <a:gd name="T54" fmla="*/ 14 w 464"/>
                  <a:gd name="T55" fmla="*/ 295 h 376"/>
                  <a:gd name="T56" fmla="*/ 449 w 464"/>
                  <a:gd name="T57" fmla="*/ 295 h 376"/>
                  <a:gd name="T58" fmla="*/ 449 w 464"/>
                  <a:gd name="T59" fmla="*/ 306 h 376"/>
                  <a:gd name="T60" fmla="*/ 14 w 464"/>
                  <a:gd name="T61" fmla="*/ 14 h 376"/>
                  <a:gd name="T62" fmla="*/ 449 w 464"/>
                  <a:gd name="T63" fmla="*/ 14 h 376"/>
                  <a:gd name="T64" fmla="*/ 449 w 464"/>
                  <a:gd name="T65" fmla="*/ 38 h 376"/>
                  <a:gd name="T66" fmla="*/ 14 w 464"/>
                  <a:gd name="T67" fmla="*/ 38 h 376"/>
                  <a:gd name="T68" fmla="*/ 14 w 464"/>
                  <a:gd name="T69" fmla="*/ 14 h 376"/>
                  <a:gd name="T70" fmla="*/ 438 w 464"/>
                  <a:gd name="T71" fmla="*/ 280 h 376"/>
                  <a:gd name="T72" fmla="*/ 26 w 464"/>
                  <a:gd name="T73" fmla="*/ 280 h 376"/>
                  <a:gd name="T74" fmla="*/ 26 w 464"/>
                  <a:gd name="T75" fmla="*/ 52 h 376"/>
                  <a:gd name="T76" fmla="*/ 438 w 464"/>
                  <a:gd name="T77" fmla="*/ 52 h 376"/>
                  <a:gd name="T78" fmla="*/ 438 w 464"/>
                  <a:gd name="T79" fmla="*/ 28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64" h="376">
                    <a:moveTo>
                      <a:pt x="464" y="52"/>
                    </a:moveTo>
                    <a:lnTo>
                      <a:pt x="464" y="0"/>
                    </a:lnTo>
                    <a:lnTo>
                      <a:pt x="0" y="0"/>
                    </a:lnTo>
                    <a:lnTo>
                      <a:pt x="0" y="52"/>
                    </a:lnTo>
                    <a:lnTo>
                      <a:pt x="10" y="52"/>
                    </a:lnTo>
                    <a:lnTo>
                      <a:pt x="10" y="281"/>
                    </a:lnTo>
                    <a:lnTo>
                      <a:pt x="0" y="281"/>
                    </a:lnTo>
                    <a:lnTo>
                      <a:pt x="0" y="320"/>
                    </a:lnTo>
                    <a:lnTo>
                      <a:pt x="153" y="320"/>
                    </a:lnTo>
                    <a:lnTo>
                      <a:pt x="115" y="368"/>
                    </a:lnTo>
                    <a:lnTo>
                      <a:pt x="126" y="376"/>
                    </a:lnTo>
                    <a:lnTo>
                      <a:pt x="171" y="320"/>
                    </a:lnTo>
                    <a:lnTo>
                      <a:pt x="224" y="320"/>
                    </a:lnTo>
                    <a:lnTo>
                      <a:pt x="224" y="372"/>
                    </a:lnTo>
                    <a:lnTo>
                      <a:pt x="238" y="372"/>
                    </a:lnTo>
                    <a:lnTo>
                      <a:pt x="238" y="320"/>
                    </a:lnTo>
                    <a:lnTo>
                      <a:pt x="292" y="320"/>
                    </a:lnTo>
                    <a:lnTo>
                      <a:pt x="337" y="376"/>
                    </a:lnTo>
                    <a:lnTo>
                      <a:pt x="348" y="368"/>
                    </a:lnTo>
                    <a:lnTo>
                      <a:pt x="310" y="320"/>
                    </a:lnTo>
                    <a:lnTo>
                      <a:pt x="464" y="320"/>
                    </a:lnTo>
                    <a:lnTo>
                      <a:pt x="464" y="281"/>
                    </a:lnTo>
                    <a:lnTo>
                      <a:pt x="452" y="281"/>
                    </a:lnTo>
                    <a:lnTo>
                      <a:pt x="452" y="52"/>
                    </a:lnTo>
                    <a:lnTo>
                      <a:pt x="464" y="52"/>
                    </a:lnTo>
                    <a:close/>
                    <a:moveTo>
                      <a:pt x="449" y="306"/>
                    </a:moveTo>
                    <a:lnTo>
                      <a:pt x="14" y="306"/>
                    </a:lnTo>
                    <a:lnTo>
                      <a:pt x="14" y="295"/>
                    </a:lnTo>
                    <a:lnTo>
                      <a:pt x="449" y="295"/>
                    </a:lnTo>
                    <a:lnTo>
                      <a:pt x="449" y="306"/>
                    </a:lnTo>
                    <a:close/>
                    <a:moveTo>
                      <a:pt x="14" y="14"/>
                    </a:moveTo>
                    <a:lnTo>
                      <a:pt x="449" y="14"/>
                    </a:lnTo>
                    <a:lnTo>
                      <a:pt x="449" y="38"/>
                    </a:lnTo>
                    <a:lnTo>
                      <a:pt x="14" y="38"/>
                    </a:lnTo>
                    <a:lnTo>
                      <a:pt x="14" y="14"/>
                    </a:lnTo>
                    <a:close/>
                    <a:moveTo>
                      <a:pt x="438" y="280"/>
                    </a:moveTo>
                    <a:lnTo>
                      <a:pt x="26" y="280"/>
                    </a:lnTo>
                    <a:lnTo>
                      <a:pt x="26" y="52"/>
                    </a:lnTo>
                    <a:lnTo>
                      <a:pt x="438" y="52"/>
                    </a:lnTo>
                    <a:lnTo>
                      <a:pt x="438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5" name="Freeform 170"/>
              <p:cNvSpPr>
                <a:spLocks noEditPoints="1"/>
              </p:cNvSpPr>
              <p:nvPr/>
            </p:nvSpPr>
            <p:spPr bwMode="auto">
              <a:xfrm>
                <a:off x="5221288" y="3425825"/>
                <a:ext cx="174625" cy="188913"/>
              </a:xfrm>
              <a:custGeom>
                <a:avLst/>
                <a:gdLst>
                  <a:gd name="T0" fmla="*/ 46 w 110"/>
                  <a:gd name="T1" fmla="*/ 119 h 119"/>
                  <a:gd name="T2" fmla="*/ 65 w 110"/>
                  <a:gd name="T3" fmla="*/ 119 h 119"/>
                  <a:gd name="T4" fmla="*/ 78 w 110"/>
                  <a:gd name="T5" fmla="*/ 119 h 119"/>
                  <a:gd name="T6" fmla="*/ 110 w 110"/>
                  <a:gd name="T7" fmla="*/ 119 h 119"/>
                  <a:gd name="T8" fmla="*/ 110 w 110"/>
                  <a:gd name="T9" fmla="*/ 29 h 119"/>
                  <a:gd name="T10" fmla="*/ 78 w 110"/>
                  <a:gd name="T11" fmla="*/ 29 h 119"/>
                  <a:gd name="T12" fmla="*/ 78 w 110"/>
                  <a:gd name="T13" fmla="*/ 0 h 119"/>
                  <a:gd name="T14" fmla="*/ 33 w 110"/>
                  <a:gd name="T15" fmla="*/ 0 h 119"/>
                  <a:gd name="T16" fmla="*/ 33 w 110"/>
                  <a:gd name="T17" fmla="*/ 53 h 119"/>
                  <a:gd name="T18" fmla="*/ 0 w 110"/>
                  <a:gd name="T19" fmla="*/ 53 h 119"/>
                  <a:gd name="T20" fmla="*/ 0 w 110"/>
                  <a:gd name="T21" fmla="*/ 119 h 119"/>
                  <a:gd name="T22" fmla="*/ 33 w 110"/>
                  <a:gd name="T23" fmla="*/ 119 h 119"/>
                  <a:gd name="T24" fmla="*/ 46 w 110"/>
                  <a:gd name="T25" fmla="*/ 119 h 119"/>
                  <a:gd name="T26" fmla="*/ 80 w 110"/>
                  <a:gd name="T27" fmla="*/ 43 h 119"/>
                  <a:gd name="T28" fmla="*/ 96 w 110"/>
                  <a:gd name="T29" fmla="*/ 43 h 119"/>
                  <a:gd name="T30" fmla="*/ 96 w 110"/>
                  <a:gd name="T31" fmla="*/ 105 h 119"/>
                  <a:gd name="T32" fmla="*/ 80 w 110"/>
                  <a:gd name="T33" fmla="*/ 105 h 119"/>
                  <a:gd name="T34" fmla="*/ 80 w 110"/>
                  <a:gd name="T35" fmla="*/ 43 h 119"/>
                  <a:gd name="T36" fmla="*/ 47 w 110"/>
                  <a:gd name="T37" fmla="*/ 14 h 119"/>
                  <a:gd name="T38" fmla="*/ 64 w 110"/>
                  <a:gd name="T39" fmla="*/ 14 h 119"/>
                  <a:gd name="T40" fmla="*/ 64 w 110"/>
                  <a:gd name="T41" fmla="*/ 105 h 119"/>
                  <a:gd name="T42" fmla="*/ 47 w 110"/>
                  <a:gd name="T43" fmla="*/ 105 h 119"/>
                  <a:gd name="T44" fmla="*/ 47 w 110"/>
                  <a:gd name="T45" fmla="*/ 14 h 119"/>
                  <a:gd name="T46" fmla="*/ 32 w 110"/>
                  <a:gd name="T47" fmla="*/ 105 h 119"/>
                  <a:gd name="T48" fmla="*/ 14 w 110"/>
                  <a:gd name="T49" fmla="*/ 105 h 119"/>
                  <a:gd name="T50" fmla="*/ 14 w 110"/>
                  <a:gd name="T51" fmla="*/ 67 h 119"/>
                  <a:gd name="T52" fmla="*/ 32 w 110"/>
                  <a:gd name="T53" fmla="*/ 67 h 119"/>
                  <a:gd name="T54" fmla="*/ 32 w 110"/>
                  <a:gd name="T55" fmla="*/ 10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9">
                    <a:moveTo>
                      <a:pt x="46" y="119"/>
                    </a:moveTo>
                    <a:lnTo>
                      <a:pt x="65" y="119"/>
                    </a:lnTo>
                    <a:lnTo>
                      <a:pt x="78" y="119"/>
                    </a:lnTo>
                    <a:lnTo>
                      <a:pt x="110" y="119"/>
                    </a:lnTo>
                    <a:lnTo>
                      <a:pt x="110" y="29"/>
                    </a:lnTo>
                    <a:lnTo>
                      <a:pt x="78" y="29"/>
                    </a:lnTo>
                    <a:lnTo>
                      <a:pt x="78" y="0"/>
                    </a:lnTo>
                    <a:lnTo>
                      <a:pt x="33" y="0"/>
                    </a:lnTo>
                    <a:lnTo>
                      <a:pt x="33" y="53"/>
                    </a:lnTo>
                    <a:lnTo>
                      <a:pt x="0" y="53"/>
                    </a:lnTo>
                    <a:lnTo>
                      <a:pt x="0" y="119"/>
                    </a:lnTo>
                    <a:lnTo>
                      <a:pt x="33" y="119"/>
                    </a:lnTo>
                    <a:lnTo>
                      <a:pt x="46" y="119"/>
                    </a:lnTo>
                    <a:close/>
                    <a:moveTo>
                      <a:pt x="80" y="43"/>
                    </a:moveTo>
                    <a:lnTo>
                      <a:pt x="96" y="43"/>
                    </a:lnTo>
                    <a:lnTo>
                      <a:pt x="96" y="105"/>
                    </a:lnTo>
                    <a:lnTo>
                      <a:pt x="80" y="105"/>
                    </a:lnTo>
                    <a:lnTo>
                      <a:pt x="80" y="43"/>
                    </a:lnTo>
                    <a:close/>
                    <a:moveTo>
                      <a:pt x="47" y="14"/>
                    </a:moveTo>
                    <a:lnTo>
                      <a:pt x="64" y="14"/>
                    </a:lnTo>
                    <a:lnTo>
                      <a:pt x="64" y="105"/>
                    </a:lnTo>
                    <a:lnTo>
                      <a:pt x="47" y="105"/>
                    </a:lnTo>
                    <a:lnTo>
                      <a:pt x="47" y="14"/>
                    </a:lnTo>
                    <a:close/>
                    <a:moveTo>
                      <a:pt x="32" y="105"/>
                    </a:moveTo>
                    <a:lnTo>
                      <a:pt x="14" y="105"/>
                    </a:lnTo>
                    <a:lnTo>
                      <a:pt x="14" y="67"/>
                    </a:lnTo>
                    <a:lnTo>
                      <a:pt x="32" y="67"/>
                    </a:lnTo>
                    <a:lnTo>
                      <a:pt x="32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6" name="Freeform 171"/>
              <p:cNvSpPr>
                <a:spLocks noEditPoints="1"/>
              </p:cNvSpPr>
              <p:nvPr/>
            </p:nvSpPr>
            <p:spPr bwMode="auto">
              <a:xfrm>
                <a:off x="5424488" y="3427413"/>
                <a:ext cx="174625" cy="187325"/>
              </a:xfrm>
              <a:custGeom>
                <a:avLst/>
                <a:gdLst>
                  <a:gd name="T0" fmla="*/ 45 w 110"/>
                  <a:gd name="T1" fmla="*/ 118 h 118"/>
                  <a:gd name="T2" fmla="*/ 77 w 110"/>
                  <a:gd name="T3" fmla="*/ 118 h 118"/>
                  <a:gd name="T4" fmla="*/ 77 w 110"/>
                  <a:gd name="T5" fmla="*/ 118 h 118"/>
                  <a:gd name="T6" fmla="*/ 110 w 110"/>
                  <a:gd name="T7" fmla="*/ 118 h 118"/>
                  <a:gd name="T8" fmla="*/ 110 w 110"/>
                  <a:gd name="T9" fmla="*/ 0 h 118"/>
                  <a:gd name="T10" fmla="*/ 64 w 110"/>
                  <a:gd name="T11" fmla="*/ 0 h 118"/>
                  <a:gd name="T12" fmla="*/ 64 w 110"/>
                  <a:gd name="T13" fmla="*/ 39 h 118"/>
                  <a:gd name="T14" fmla="*/ 32 w 110"/>
                  <a:gd name="T15" fmla="*/ 39 h 118"/>
                  <a:gd name="T16" fmla="*/ 32 w 110"/>
                  <a:gd name="T17" fmla="*/ 73 h 118"/>
                  <a:gd name="T18" fmla="*/ 0 w 110"/>
                  <a:gd name="T19" fmla="*/ 73 h 118"/>
                  <a:gd name="T20" fmla="*/ 0 w 110"/>
                  <a:gd name="T21" fmla="*/ 118 h 118"/>
                  <a:gd name="T22" fmla="*/ 32 w 110"/>
                  <a:gd name="T23" fmla="*/ 118 h 118"/>
                  <a:gd name="T24" fmla="*/ 45 w 110"/>
                  <a:gd name="T25" fmla="*/ 118 h 118"/>
                  <a:gd name="T26" fmla="*/ 80 w 110"/>
                  <a:gd name="T27" fmla="*/ 14 h 118"/>
                  <a:gd name="T28" fmla="*/ 96 w 110"/>
                  <a:gd name="T29" fmla="*/ 14 h 118"/>
                  <a:gd name="T30" fmla="*/ 96 w 110"/>
                  <a:gd name="T31" fmla="*/ 104 h 118"/>
                  <a:gd name="T32" fmla="*/ 80 w 110"/>
                  <a:gd name="T33" fmla="*/ 104 h 118"/>
                  <a:gd name="T34" fmla="*/ 80 w 110"/>
                  <a:gd name="T35" fmla="*/ 14 h 118"/>
                  <a:gd name="T36" fmla="*/ 46 w 110"/>
                  <a:gd name="T37" fmla="*/ 53 h 118"/>
                  <a:gd name="T38" fmla="*/ 63 w 110"/>
                  <a:gd name="T39" fmla="*/ 53 h 118"/>
                  <a:gd name="T40" fmla="*/ 63 w 110"/>
                  <a:gd name="T41" fmla="*/ 104 h 118"/>
                  <a:gd name="T42" fmla="*/ 46 w 110"/>
                  <a:gd name="T43" fmla="*/ 104 h 118"/>
                  <a:gd name="T44" fmla="*/ 46 w 110"/>
                  <a:gd name="T45" fmla="*/ 53 h 118"/>
                  <a:gd name="T46" fmla="*/ 31 w 110"/>
                  <a:gd name="T47" fmla="*/ 104 h 118"/>
                  <a:gd name="T48" fmla="*/ 14 w 110"/>
                  <a:gd name="T49" fmla="*/ 104 h 118"/>
                  <a:gd name="T50" fmla="*/ 14 w 110"/>
                  <a:gd name="T51" fmla="*/ 87 h 118"/>
                  <a:gd name="T52" fmla="*/ 31 w 110"/>
                  <a:gd name="T53" fmla="*/ 87 h 118"/>
                  <a:gd name="T54" fmla="*/ 31 w 110"/>
                  <a:gd name="T55" fmla="*/ 10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8">
                    <a:moveTo>
                      <a:pt x="45" y="118"/>
                    </a:moveTo>
                    <a:lnTo>
                      <a:pt x="77" y="118"/>
                    </a:lnTo>
                    <a:lnTo>
                      <a:pt x="77" y="118"/>
                    </a:lnTo>
                    <a:lnTo>
                      <a:pt x="110" y="118"/>
                    </a:lnTo>
                    <a:lnTo>
                      <a:pt x="110" y="0"/>
                    </a:lnTo>
                    <a:lnTo>
                      <a:pt x="64" y="0"/>
                    </a:lnTo>
                    <a:lnTo>
                      <a:pt x="64" y="39"/>
                    </a:lnTo>
                    <a:lnTo>
                      <a:pt x="32" y="39"/>
                    </a:lnTo>
                    <a:lnTo>
                      <a:pt x="32" y="73"/>
                    </a:lnTo>
                    <a:lnTo>
                      <a:pt x="0" y="73"/>
                    </a:lnTo>
                    <a:lnTo>
                      <a:pt x="0" y="118"/>
                    </a:lnTo>
                    <a:lnTo>
                      <a:pt x="32" y="118"/>
                    </a:lnTo>
                    <a:lnTo>
                      <a:pt x="45" y="118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04"/>
                    </a:lnTo>
                    <a:lnTo>
                      <a:pt x="80" y="104"/>
                    </a:lnTo>
                    <a:lnTo>
                      <a:pt x="80" y="14"/>
                    </a:lnTo>
                    <a:close/>
                    <a:moveTo>
                      <a:pt x="46" y="53"/>
                    </a:moveTo>
                    <a:lnTo>
                      <a:pt x="63" y="53"/>
                    </a:lnTo>
                    <a:lnTo>
                      <a:pt x="63" y="104"/>
                    </a:lnTo>
                    <a:lnTo>
                      <a:pt x="46" y="104"/>
                    </a:lnTo>
                    <a:lnTo>
                      <a:pt x="46" y="53"/>
                    </a:lnTo>
                    <a:close/>
                    <a:moveTo>
                      <a:pt x="31" y="104"/>
                    </a:moveTo>
                    <a:lnTo>
                      <a:pt x="14" y="104"/>
                    </a:lnTo>
                    <a:lnTo>
                      <a:pt x="14" y="87"/>
                    </a:lnTo>
                    <a:lnTo>
                      <a:pt x="31" y="87"/>
                    </a:lnTo>
                    <a:lnTo>
                      <a:pt x="31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8" name="Freeform 172"/>
              <p:cNvSpPr>
                <a:spLocks noEditPoints="1"/>
              </p:cNvSpPr>
              <p:nvPr/>
            </p:nvSpPr>
            <p:spPr bwMode="auto">
              <a:xfrm>
                <a:off x="5626100" y="3409950"/>
                <a:ext cx="174625" cy="204788"/>
              </a:xfrm>
              <a:custGeom>
                <a:avLst/>
                <a:gdLst>
                  <a:gd name="T0" fmla="*/ 45 w 110"/>
                  <a:gd name="T1" fmla="*/ 129 h 129"/>
                  <a:gd name="T2" fmla="*/ 65 w 110"/>
                  <a:gd name="T3" fmla="*/ 129 h 129"/>
                  <a:gd name="T4" fmla="*/ 78 w 110"/>
                  <a:gd name="T5" fmla="*/ 129 h 129"/>
                  <a:gd name="T6" fmla="*/ 110 w 110"/>
                  <a:gd name="T7" fmla="*/ 129 h 129"/>
                  <a:gd name="T8" fmla="*/ 110 w 110"/>
                  <a:gd name="T9" fmla="*/ 0 h 129"/>
                  <a:gd name="T10" fmla="*/ 65 w 110"/>
                  <a:gd name="T11" fmla="*/ 0 h 129"/>
                  <a:gd name="T12" fmla="*/ 65 w 110"/>
                  <a:gd name="T13" fmla="*/ 80 h 129"/>
                  <a:gd name="T14" fmla="*/ 45 w 110"/>
                  <a:gd name="T15" fmla="*/ 80 h 129"/>
                  <a:gd name="T16" fmla="*/ 45 w 110"/>
                  <a:gd name="T17" fmla="*/ 47 h 129"/>
                  <a:gd name="T18" fmla="*/ 0 w 110"/>
                  <a:gd name="T19" fmla="*/ 47 h 129"/>
                  <a:gd name="T20" fmla="*/ 0 w 110"/>
                  <a:gd name="T21" fmla="*/ 129 h 129"/>
                  <a:gd name="T22" fmla="*/ 32 w 110"/>
                  <a:gd name="T23" fmla="*/ 129 h 129"/>
                  <a:gd name="T24" fmla="*/ 45 w 110"/>
                  <a:gd name="T25" fmla="*/ 129 h 129"/>
                  <a:gd name="T26" fmla="*/ 80 w 110"/>
                  <a:gd name="T27" fmla="*/ 14 h 129"/>
                  <a:gd name="T28" fmla="*/ 96 w 110"/>
                  <a:gd name="T29" fmla="*/ 14 h 129"/>
                  <a:gd name="T30" fmla="*/ 96 w 110"/>
                  <a:gd name="T31" fmla="*/ 115 h 129"/>
                  <a:gd name="T32" fmla="*/ 80 w 110"/>
                  <a:gd name="T33" fmla="*/ 115 h 129"/>
                  <a:gd name="T34" fmla="*/ 80 w 110"/>
                  <a:gd name="T35" fmla="*/ 14 h 129"/>
                  <a:gd name="T36" fmla="*/ 47 w 110"/>
                  <a:gd name="T37" fmla="*/ 94 h 129"/>
                  <a:gd name="T38" fmla="*/ 64 w 110"/>
                  <a:gd name="T39" fmla="*/ 94 h 129"/>
                  <a:gd name="T40" fmla="*/ 64 w 110"/>
                  <a:gd name="T41" fmla="*/ 115 h 129"/>
                  <a:gd name="T42" fmla="*/ 47 w 110"/>
                  <a:gd name="T43" fmla="*/ 115 h 129"/>
                  <a:gd name="T44" fmla="*/ 47 w 110"/>
                  <a:gd name="T45" fmla="*/ 94 h 129"/>
                  <a:gd name="T46" fmla="*/ 31 w 110"/>
                  <a:gd name="T47" fmla="*/ 115 h 129"/>
                  <a:gd name="T48" fmla="*/ 14 w 110"/>
                  <a:gd name="T49" fmla="*/ 115 h 129"/>
                  <a:gd name="T50" fmla="*/ 14 w 110"/>
                  <a:gd name="T51" fmla="*/ 61 h 129"/>
                  <a:gd name="T52" fmla="*/ 31 w 110"/>
                  <a:gd name="T53" fmla="*/ 61 h 129"/>
                  <a:gd name="T54" fmla="*/ 31 w 110"/>
                  <a:gd name="T55" fmla="*/ 1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29">
                    <a:moveTo>
                      <a:pt x="45" y="129"/>
                    </a:moveTo>
                    <a:lnTo>
                      <a:pt x="65" y="129"/>
                    </a:lnTo>
                    <a:lnTo>
                      <a:pt x="78" y="129"/>
                    </a:lnTo>
                    <a:lnTo>
                      <a:pt x="110" y="129"/>
                    </a:lnTo>
                    <a:lnTo>
                      <a:pt x="110" y="0"/>
                    </a:lnTo>
                    <a:lnTo>
                      <a:pt x="65" y="0"/>
                    </a:lnTo>
                    <a:lnTo>
                      <a:pt x="65" y="80"/>
                    </a:lnTo>
                    <a:lnTo>
                      <a:pt x="45" y="80"/>
                    </a:lnTo>
                    <a:lnTo>
                      <a:pt x="45" y="47"/>
                    </a:lnTo>
                    <a:lnTo>
                      <a:pt x="0" y="47"/>
                    </a:lnTo>
                    <a:lnTo>
                      <a:pt x="0" y="129"/>
                    </a:lnTo>
                    <a:lnTo>
                      <a:pt x="32" y="129"/>
                    </a:lnTo>
                    <a:lnTo>
                      <a:pt x="45" y="129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15"/>
                    </a:lnTo>
                    <a:lnTo>
                      <a:pt x="80" y="115"/>
                    </a:lnTo>
                    <a:lnTo>
                      <a:pt x="80" y="14"/>
                    </a:lnTo>
                    <a:close/>
                    <a:moveTo>
                      <a:pt x="47" y="94"/>
                    </a:moveTo>
                    <a:lnTo>
                      <a:pt x="64" y="94"/>
                    </a:lnTo>
                    <a:lnTo>
                      <a:pt x="64" y="115"/>
                    </a:lnTo>
                    <a:lnTo>
                      <a:pt x="47" y="115"/>
                    </a:lnTo>
                    <a:lnTo>
                      <a:pt x="47" y="94"/>
                    </a:lnTo>
                    <a:close/>
                    <a:moveTo>
                      <a:pt x="31" y="115"/>
                    </a:moveTo>
                    <a:lnTo>
                      <a:pt x="14" y="115"/>
                    </a:lnTo>
                    <a:lnTo>
                      <a:pt x="14" y="61"/>
                    </a:lnTo>
                    <a:lnTo>
                      <a:pt x="31" y="61"/>
                    </a:lnTo>
                    <a:lnTo>
                      <a:pt x="31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9" name="Rectangle 173"/>
              <p:cNvSpPr>
                <a:spLocks noChangeArrowheads="1"/>
              </p:cNvSpPr>
              <p:nvPr/>
            </p:nvSpPr>
            <p:spPr bwMode="auto">
              <a:xfrm>
                <a:off x="5226050" y="3333750"/>
                <a:ext cx="17621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0" name="Rectangle 174"/>
              <p:cNvSpPr>
                <a:spLocks noChangeArrowheads="1"/>
              </p:cNvSpPr>
              <p:nvPr/>
            </p:nvSpPr>
            <p:spPr bwMode="auto">
              <a:xfrm>
                <a:off x="5226050" y="3373438"/>
                <a:ext cx="71438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5745971" y="4821383"/>
            <a:ext cx="681476" cy="681476"/>
            <a:chOff x="3456014" y="3995965"/>
            <a:chExt cx="894896" cy="894896"/>
          </a:xfrm>
        </p:grpSpPr>
        <p:sp>
          <p:nvSpPr>
            <p:cNvPr id="32" name="Oval 142"/>
            <p:cNvSpPr/>
            <p:nvPr/>
          </p:nvSpPr>
          <p:spPr>
            <a:xfrm flipH="1">
              <a:off x="3456014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3" name="Group 176"/>
            <p:cNvGrpSpPr/>
            <p:nvPr/>
          </p:nvGrpSpPr>
          <p:grpSpPr>
            <a:xfrm>
              <a:off x="3647948" y="4188435"/>
              <a:ext cx="511028" cy="509956"/>
              <a:chOff x="5138738" y="4373563"/>
              <a:chExt cx="755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34" name="Freeform 177"/>
              <p:cNvSpPr>
                <a:spLocks noEditPoints="1"/>
              </p:cNvSpPr>
              <p:nvPr/>
            </p:nvSpPr>
            <p:spPr bwMode="auto">
              <a:xfrm>
                <a:off x="5138738" y="4373563"/>
                <a:ext cx="755650" cy="754063"/>
              </a:xfrm>
              <a:custGeom>
                <a:avLst/>
                <a:gdLst>
                  <a:gd name="T0" fmla="*/ 214 w 476"/>
                  <a:gd name="T1" fmla="*/ 1 h 475"/>
                  <a:gd name="T2" fmla="*/ 146 w 476"/>
                  <a:gd name="T3" fmla="*/ 20 h 475"/>
                  <a:gd name="T4" fmla="*/ 87 w 476"/>
                  <a:gd name="T5" fmla="*/ 55 h 475"/>
                  <a:gd name="T6" fmla="*/ 41 w 476"/>
                  <a:gd name="T7" fmla="*/ 105 h 475"/>
                  <a:gd name="T8" fmla="*/ 11 w 476"/>
                  <a:gd name="T9" fmla="*/ 167 h 475"/>
                  <a:gd name="T10" fmla="*/ 0 w 476"/>
                  <a:gd name="T11" fmla="*/ 238 h 475"/>
                  <a:gd name="T12" fmla="*/ 6 w 476"/>
                  <a:gd name="T13" fmla="*/ 286 h 475"/>
                  <a:gd name="T14" fmla="*/ 30 w 476"/>
                  <a:gd name="T15" fmla="*/ 351 h 475"/>
                  <a:gd name="T16" fmla="*/ 71 w 476"/>
                  <a:gd name="T17" fmla="*/ 406 h 475"/>
                  <a:gd name="T18" fmla="*/ 125 w 476"/>
                  <a:gd name="T19" fmla="*/ 447 h 475"/>
                  <a:gd name="T20" fmla="*/ 190 w 476"/>
                  <a:gd name="T21" fmla="*/ 471 h 475"/>
                  <a:gd name="T22" fmla="*/ 238 w 476"/>
                  <a:gd name="T23" fmla="*/ 475 h 475"/>
                  <a:gd name="T24" fmla="*/ 309 w 476"/>
                  <a:gd name="T25" fmla="*/ 464 h 475"/>
                  <a:gd name="T26" fmla="*/ 371 w 476"/>
                  <a:gd name="T27" fmla="*/ 435 h 475"/>
                  <a:gd name="T28" fmla="*/ 422 w 476"/>
                  <a:gd name="T29" fmla="*/ 389 h 475"/>
                  <a:gd name="T30" fmla="*/ 457 w 476"/>
                  <a:gd name="T31" fmla="*/ 331 h 475"/>
                  <a:gd name="T32" fmla="*/ 474 w 476"/>
                  <a:gd name="T33" fmla="*/ 263 h 475"/>
                  <a:gd name="T34" fmla="*/ 474 w 476"/>
                  <a:gd name="T35" fmla="*/ 214 h 475"/>
                  <a:gd name="T36" fmla="*/ 457 w 476"/>
                  <a:gd name="T37" fmla="*/ 146 h 475"/>
                  <a:gd name="T38" fmla="*/ 422 w 476"/>
                  <a:gd name="T39" fmla="*/ 86 h 475"/>
                  <a:gd name="T40" fmla="*/ 371 w 476"/>
                  <a:gd name="T41" fmla="*/ 41 h 475"/>
                  <a:gd name="T42" fmla="*/ 309 w 476"/>
                  <a:gd name="T43" fmla="*/ 11 h 475"/>
                  <a:gd name="T44" fmla="*/ 238 w 476"/>
                  <a:gd name="T45" fmla="*/ 0 h 475"/>
                  <a:gd name="T46" fmla="*/ 238 w 476"/>
                  <a:gd name="T47" fmla="*/ 461 h 475"/>
                  <a:gd name="T48" fmla="*/ 172 w 476"/>
                  <a:gd name="T49" fmla="*/ 452 h 475"/>
                  <a:gd name="T50" fmla="*/ 114 w 476"/>
                  <a:gd name="T51" fmla="*/ 423 h 475"/>
                  <a:gd name="T52" fmla="*/ 66 w 476"/>
                  <a:gd name="T53" fmla="*/ 380 h 475"/>
                  <a:gd name="T54" fmla="*/ 33 w 476"/>
                  <a:gd name="T55" fmla="*/ 325 h 475"/>
                  <a:gd name="T56" fmla="*/ 15 w 476"/>
                  <a:gd name="T57" fmla="*/ 260 h 475"/>
                  <a:gd name="T58" fmla="*/ 15 w 476"/>
                  <a:gd name="T59" fmla="*/ 215 h 475"/>
                  <a:gd name="T60" fmla="*/ 33 w 476"/>
                  <a:gd name="T61" fmla="*/ 151 h 475"/>
                  <a:gd name="T62" fmla="*/ 66 w 476"/>
                  <a:gd name="T63" fmla="*/ 96 h 475"/>
                  <a:gd name="T64" fmla="*/ 114 w 476"/>
                  <a:gd name="T65" fmla="*/ 53 h 475"/>
                  <a:gd name="T66" fmla="*/ 172 w 476"/>
                  <a:gd name="T67" fmla="*/ 25 h 475"/>
                  <a:gd name="T68" fmla="*/ 238 w 476"/>
                  <a:gd name="T69" fmla="*/ 14 h 475"/>
                  <a:gd name="T70" fmla="*/ 283 w 476"/>
                  <a:gd name="T71" fmla="*/ 20 h 475"/>
                  <a:gd name="T72" fmla="*/ 345 w 476"/>
                  <a:gd name="T73" fmla="*/ 41 h 475"/>
                  <a:gd name="T74" fmla="*/ 396 w 476"/>
                  <a:gd name="T75" fmla="*/ 80 h 475"/>
                  <a:gd name="T76" fmla="*/ 435 w 476"/>
                  <a:gd name="T77" fmla="*/ 132 h 475"/>
                  <a:gd name="T78" fmla="*/ 457 w 476"/>
                  <a:gd name="T79" fmla="*/ 193 h 475"/>
                  <a:gd name="T80" fmla="*/ 462 w 476"/>
                  <a:gd name="T81" fmla="*/ 238 h 475"/>
                  <a:gd name="T82" fmla="*/ 452 w 476"/>
                  <a:gd name="T83" fmla="*/ 305 h 475"/>
                  <a:gd name="T84" fmla="*/ 424 w 476"/>
                  <a:gd name="T85" fmla="*/ 363 h 475"/>
                  <a:gd name="T86" fmla="*/ 381 w 476"/>
                  <a:gd name="T87" fmla="*/ 410 h 475"/>
                  <a:gd name="T88" fmla="*/ 325 w 476"/>
                  <a:gd name="T89" fmla="*/ 444 h 475"/>
                  <a:gd name="T90" fmla="*/ 261 w 476"/>
                  <a:gd name="T91" fmla="*/ 46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6" h="475">
                    <a:moveTo>
                      <a:pt x="238" y="0"/>
                    </a:moveTo>
                    <a:lnTo>
                      <a:pt x="238" y="0"/>
                    </a:lnTo>
                    <a:lnTo>
                      <a:pt x="214" y="1"/>
                    </a:lnTo>
                    <a:lnTo>
                      <a:pt x="190" y="5"/>
                    </a:lnTo>
                    <a:lnTo>
                      <a:pt x="168" y="11"/>
                    </a:lnTo>
                    <a:lnTo>
                      <a:pt x="146" y="20"/>
                    </a:lnTo>
                    <a:lnTo>
                      <a:pt x="125" y="29"/>
                    </a:lnTo>
                    <a:lnTo>
                      <a:pt x="105" y="41"/>
                    </a:lnTo>
                    <a:lnTo>
                      <a:pt x="87" y="55"/>
                    </a:lnTo>
                    <a:lnTo>
                      <a:pt x="71" y="70"/>
                    </a:lnTo>
                    <a:lnTo>
                      <a:pt x="54" y="86"/>
                    </a:lnTo>
                    <a:lnTo>
                      <a:pt x="41" y="105"/>
                    </a:lnTo>
                    <a:lnTo>
                      <a:pt x="30" y="125"/>
                    </a:lnTo>
                    <a:lnTo>
                      <a:pt x="19" y="146"/>
                    </a:lnTo>
                    <a:lnTo>
                      <a:pt x="11" y="167"/>
                    </a:lnTo>
                    <a:lnTo>
                      <a:pt x="6" y="190"/>
                    </a:lnTo>
                    <a:lnTo>
                      <a:pt x="1" y="214"/>
                    </a:lnTo>
                    <a:lnTo>
                      <a:pt x="0" y="238"/>
                    </a:lnTo>
                    <a:lnTo>
                      <a:pt x="0" y="238"/>
                    </a:lnTo>
                    <a:lnTo>
                      <a:pt x="1" y="263"/>
                    </a:lnTo>
                    <a:lnTo>
                      <a:pt x="6" y="286"/>
                    </a:lnTo>
                    <a:lnTo>
                      <a:pt x="11" y="309"/>
                    </a:lnTo>
                    <a:lnTo>
                      <a:pt x="19" y="331"/>
                    </a:lnTo>
                    <a:lnTo>
                      <a:pt x="30" y="351"/>
                    </a:lnTo>
                    <a:lnTo>
                      <a:pt x="41" y="371"/>
                    </a:lnTo>
                    <a:lnTo>
                      <a:pt x="54" y="389"/>
                    </a:lnTo>
                    <a:lnTo>
                      <a:pt x="71" y="406"/>
                    </a:lnTo>
                    <a:lnTo>
                      <a:pt x="87" y="421"/>
                    </a:lnTo>
                    <a:lnTo>
                      <a:pt x="105" y="435"/>
                    </a:lnTo>
                    <a:lnTo>
                      <a:pt x="125" y="447"/>
                    </a:lnTo>
                    <a:lnTo>
                      <a:pt x="146" y="457"/>
                    </a:lnTo>
                    <a:lnTo>
                      <a:pt x="168" y="464"/>
                    </a:lnTo>
                    <a:lnTo>
                      <a:pt x="190" y="471"/>
                    </a:lnTo>
                    <a:lnTo>
                      <a:pt x="214" y="474"/>
                    </a:lnTo>
                    <a:lnTo>
                      <a:pt x="238" y="475"/>
                    </a:lnTo>
                    <a:lnTo>
                      <a:pt x="238" y="475"/>
                    </a:lnTo>
                    <a:lnTo>
                      <a:pt x="263" y="474"/>
                    </a:lnTo>
                    <a:lnTo>
                      <a:pt x="285" y="471"/>
                    </a:lnTo>
                    <a:lnTo>
                      <a:pt x="309" y="464"/>
                    </a:lnTo>
                    <a:lnTo>
                      <a:pt x="331" y="457"/>
                    </a:lnTo>
                    <a:lnTo>
                      <a:pt x="351" y="447"/>
                    </a:lnTo>
                    <a:lnTo>
                      <a:pt x="371" y="435"/>
                    </a:lnTo>
                    <a:lnTo>
                      <a:pt x="389" y="421"/>
                    </a:lnTo>
                    <a:lnTo>
                      <a:pt x="406" y="406"/>
                    </a:lnTo>
                    <a:lnTo>
                      <a:pt x="422" y="389"/>
                    </a:lnTo>
                    <a:lnTo>
                      <a:pt x="436" y="371"/>
                    </a:lnTo>
                    <a:lnTo>
                      <a:pt x="447" y="351"/>
                    </a:lnTo>
                    <a:lnTo>
                      <a:pt x="457" y="331"/>
                    </a:lnTo>
                    <a:lnTo>
                      <a:pt x="465" y="309"/>
                    </a:lnTo>
                    <a:lnTo>
                      <a:pt x="471" y="286"/>
                    </a:lnTo>
                    <a:lnTo>
                      <a:pt x="474" y="263"/>
                    </a:lnTo>
                    <a:lnTo>
                      <a:pt x="476" y="238"/>
                    </a:lnTo>
                    <a:lnTo>
                      <a:pt x="476" y="238"/>
                    </a:lnTo>
                    <a:lnTo>
                      <a:pt x="474" y="214"/>
                    </a:lnTo>
                    <a:lnTo>
                      <a:pt x="471" y="190"/>
                    </a:lnTo>
                    <a:lnTo>
                      <a:pt x="465" y="167"/>
                    </a:lnTo>
                    <a:lnTo>
                      <a:pt x="457" y="146"/>
                    </a:lnTo>
                    <a:lnTo>
                      <a:pt x="447" y="125"/>
                    </a:lnTo>
                    <a:lnTo>
                      <a:pt x="436" y="105"/>
                    </a:lnTo>
                    <a:lnTo>
                      <a:pt x="422" y="86"/>
                    </a:lnTo>
                    <a:lnTo>
                      <a:pt x="406" y="70"/>
                    </a:lnTo>
                    <a:lnTo>
                      <a:pt x="389" y="55"/>
                    </a:lnTo>
                    <a:lnTo>
                      <a:pt x="371" y="41"/>
                    </a:lnTo>
                    <a:lnTo>
                      <a:pt x="351" y="29"/>
                    </a:lnTo>
                    <a:lnTo>
                      <a:pt x="331" y="20"/>
                    </a:lnTo>
                    <a:lnTo>
                      <a:pt x="309" y="11"/>
                    </a:lnTo>
                    <a:lnTo>
                      <a:pt x="285" y="5"/>
                    </a:lnTo>
                    <a:lnTo>
                      <a:pt x="263" y="1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  <a:moveTo>
                      <a:pt x="238" y="461"/>
                    </a:moveTo>
                    <a:lnTo>
                      <a:pt x="238" y="461"/>
                    </a:lnTo>
                    <a:lnTo>
                      <a:pt x="215" y="460"/>
                    </a:lnTo>
                    <a:lnTo>
                      <a:pt x="194" y="457"/>
                    </a:lnTo>
                    <a:lnTo>
                      <a:pt x="172" y="452"/>
                    </a:lnTo>
                    <a:lnTo>
                      <a:pt x="152" y="444"/>
                    </a:lnTo>
                    <a:lnTo>
                      <a:pt x="132" y="434"/>
                    </a:lnTo>
                    <a:lnTo>
                      <a:pt x="114" y="423"/>
                    </a:lnTo>
                    <a:lnTo>
                      <a:pt x="96" y="410"/>
                    </a:lnTo>
                    <a:lnTo>
                      <a:pt x="80" y="396"/>
                    </a:lnTo>
                    <a:lnTo>
                      <a:pt x="66" y="380"/>
                    </a:lnTo>
                    <a:lnTo>
                      <a:pt x="53" y="363"/>
                    </a:lnTo>
                    <a:lnTo>
                      <a:pt x="41" y="345"/>
                    </a:lnTo>
                    <a:lnTo>
                      <a:pt x="33" y="325"/>
                    </a:lnTo>
                    <a:lnTo>
                      <a:pt x="25" y="305"/>
                    </a:lnTo>
                    <a:lnTo>
                      <a:pt x="19" y="283"/>
                    </a:lnTo>
                    <a:lnTo>
                      <a:pt x="15" y="260"/>
                    </a:lnTo>
                    <a:lnTo>
                      <a:pt x="14" y="238"/>
                    </a:lnTo>
                    <a:lnTo>
                      <a:pt x="14" y="238"/>
                    </a:lnTo>
                    <a:lnTo>
                      <a:pt x="15" y="215"/>
                    </a:lnTo>
                    <a:lnTo>
                      <a:pt x="19" y="193"/>
                    </a:lnTo>
                    <a:lnTo>
                      <a:pt x="25" y="172"/>
                    </a:lnTo>
                    <a:lnTo>
                      <a:pt x="33" y="151"/>
                    </a:lnTo>
                    <a:lnTo>
                      <a:pt x="41" y="132"/>
                    </a:lnTo>
                    <a:lnTo>
                      <a:pt x="53" y="113"/>
                    </a:lnTo>
                    <a:lnTo>
                      <a:pt x="66" y="96"/>
                    </a:lnTo>
                    <a:lnTo>
                      <a:pt x="80" y="80"/>
                    </a:lnTo>
                    <a:lnTo>
                      <a:pt x="96" y="66"/>
                    </a:lnTo>
                    <a:lnTo>
                      <a:pt x="114" y="53"/>
                    </a:lnTo>
                    <a:lnTo>
                      <a:pt x="132" y="41"/>
                    </a:lnTo>
                    <a:lnTo>
                      <a:pt x="152" y="32"/>
                    </a:lnTo>
                    <a:lnTo>
                      <a:pt x="172" y="25"/>
                    </a:lnTo>
                    <a:lnTo>
                      <a:pt x="194" y="20"/>
                    </a:lnTo>
                    <a:lnTo>
                      <a:pt x="215" y="15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61" y="15"/>
                    </a:lnTo>
                    <a:lnTo>
                      <a:pt x="283" y="20"/>
                    </a:lnTo>
                    <a:lnTo>
                      <a:pt x="305" y="25"/>
                    </a:lnTo>
                    <a:lnTo>
                      <a:pt x="325" y="32"/>
                    </a:lnTo>
                    <a:lnTo>
                      <a:pt x="345" y="41"/>
                    </a:lnTo>
                    <a:lnTo>
                      <a:pt x="363" y="53"/>
                    </a:lnTo>
                    <a:lnTo>
                      <a:pt x="381" y="66"/>
                    </a:lnTo>
                    <a:lnTo>
                      <a:pt x="396" y="80"/>
                    </a:lnTo>
                    <a:lnTo>
                      <a:pt x="411" y="96"/>
                    </a:lnTo>
                    <a:lnTo>
                      <a:pt x="424" y="113"/>
                    </a:lnTo>
                    <a:lnTo>
                      <a:pt x="435" y="132"/>
                    </a:lnTo>
                    <a:lnTo>
                      <a:pt x="444" y="151"/>
                    </a:lnTo>
                    <a:lnTo>
                      <a:pt x="452" y="172"/>
                    </a:lnTo>
                    <a:lnTo>
                      <a:pt x="457" y="193"/>
                    </a:lnTo>
                    <a:lnTo>
                      <a:pt x="460" y="215"/>
                    </a:lnTo>
                    <a:lnTo>
                      <a:pt x="462" y="238"/>
                    </a:lnTo>
                    <a:lnTo>
                      <a:pt x="462" y="238"/>
                    </a:lnTo>
                    <a:lnTo>
                      <a:pt x="460" y="260"/>
                    </a:lnTo>
                    <a:lnTo>
                      <a:pt x="457" y="283"/>
                    </a:lnTo>
                    <a:lnTo>
                      <a:pt x="452" y="305"/>
                    </a:lnTo>
                    <a:lnTo>
                      <a:pt x="444" y="325"/>
                    </a:lnTo>
                    <a:lnTo>
                      <a:pt x="435" y="345"/>
                    </a:lnTo>
                    <a:lnTo>
                      <a:pt x="424" y="363"/>
                    </a:lnTo>
                    <a:lnTo>
                      <a:pt x="411" y="380"/>
                    </a:lnTo>
                    <a:lnTo>
                      <a:pt x="396" y="396"/>
                    </a:lnTo>
                    <a:lnTo>
                      <a:pt x="381" y="410"/>
                    </a:lnTo>
                    <a:lnTo>
                      <a:pt x="363" y="423"/>
                    </a:lnTo>
                    <a:lnTo>
                      <a:pt x="345" y="434"/>
                    </a:lnTo>
                    <a:lnTo>
                      <a:pt x="325" y="444"/>
                    </a:lnTo>
                    <a:lnTo>
                      <a:pt x="305" y="452"/>
                    </a:lnTo>
                    <a:lnTo>
                      <a:pt x="283" y="457"/>
                    </a:lnTo>
                    <a:lnTo>
                      <a:pt x="261" y="460"/>
                    </a:lnTo>
                    <a:lnTo>
                      <a:pt x="238" y="461"/>
                    </a:lnTo>
                    <a:lnTo>
                      <a:pt x="238" y="4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5" name="Freeform 178"/>
              <p:cNvSpPr>
                <a:spLocks noEditPoints="1"/>
              </p:cNvSpPr>
              <p:nvPr/>
            </p:nvSpPr>
            <p:spPr bwMode="auto">
              <a:xfrm>
                <a:off x="5189538" y="4422775"/>
                <a:ext cx="654050" cy="655638"/>
              </a:xfrm>
              <a:custGeom>
                <a:avLst/>
                <a:gdLst>
                  <a:gd name="T0" fmla="*/ 185 w 412"/>
                  <a:gd name="T1" fmla="*/ 1 h 413"/>
                  <a:gd name="T2" fmla="*/ 126 w 412"/>
                  <a:gd name="T3" fmla="*/ 17 h 413"/>
                  <a:gd name="T4" fmla="*/ 75 w 412"/>
                  <a:gd name="T5" fmla="*/ 48 h 413"/>
                  <a:gd name="T6" fmla="*/ 35 w 412"/>
                  <a:gd name="T7" fmla="*/ 92 h 413"/>
                  <a:gd name="T8" fmla="*/ 9 w 412"/>
                  <a:gd name="T9" fmla="*/ 146 h 413"/>
                  <a:gd name="T10" fmla="*/ 0 w 412"/>
                  <a:gd name="T11" fmla="*/ 207 h 413"/>
                  <a:gd name="T12" fmla="*/ 4 w 412"/>
                  <a:gd name="T13" fmla="*/ 249 h 413"/>
                  <a:gd name="T14" fmla="*/ 25 w 412"/>
                  <a:gd name="T15" fmla="*/ 305 h 413"/>
                  <a:gd name="T16" fmla="*/ 60 w 412"/>
                  <a:gd name="T17" fmla="*/ 352 h 413"/>
                  <a:gd name="T18" fmla="*/ 108 w 412"/>
                  <a:gd name="T19" fmla="*/ 388 h 413"/>
                  <a:gd name="T20" fmla="*/ 165 w 412"/>
                  <a:gd name="T21" fmla="*/ 409 h 413"/>
                  <a:gd name="T22" fmla="*/ 206 w 412"/>
                  <a:gd name="T23" fmla="*/ 413 h 413"/>
                  <a:gd name="T24" fmla="*/ 268 w 412"/>
                  <a:gd name="T25" fmla="*/ 404 h 413"/>
                  <a:gd name="T26" fmla="*/ 322 w 412"/>
                  <a:gd name="T27" fmla="*/ 378 h 413"/>
                  <a:gd name="T28" fmla="*/ 365 w 412"/>
                  <a:gd name="T29" fmla="*/ 338 h 413"/>
                  <a:gd name="T30" fmla="*/ 396 w 412"/>
                  <a:gd name="T31" fmla="*/ 288 h 413"/>
                  <a:gd name="T32" fmla="*/ 411 w 412"/>
                  <a:gd name="T33" fmla="*/ 228 h 413"/>
                  <a:gd name="T34" fmla="*/ 411 w 412"/>
                  <a:gd name="T35" fmla="*/ 186 h 413"/>
                  <a:gd name="T36" fmla="*/ 396 w 412"/>
                  <a:gd name="T37" fmla="*/ 127 h 413"/>
                  <a:gd name="T38" fmla="*/ 365 w 412"/>
                  <a:gd name="T39" fmla="*/ 76 h 413"/>
                  <a:gd name="T40" fmla="*/ 322 w 412"/>
                  <a:gd name="T41" fmla="*/ 36 h 413"/>
                  <a:gd name="T42" fmla="*/ 268 w 412"/>
                  <a:gd name="T43" fmla="*/ 10 h 413"/>
                  <a:gd name="T44" fmla="*/ 206 w 412"/>
                  <a:gd name="T45" fmla="*/ 0 h 413"/>
                  <a:gd name="T46" fmla="*/ 206 w 412"/>
                  <a:gd name="T47" fmla="*/ 399 h 413"/>
                  <a:gd name="T48" fmla="*/ 149 w 412"/>
                  <a:gd name="T49" fmla="*/ 390 h 413"/>
                  <a:gd name="T50" fmla="*/ 99 w 412"/>
                  <a:gd name="T51" fmla="*/ 367 h 413"/>
                  <a:gd name="T52" fmla="*/ 58 w 412"/>
                  <a:gd name="T53" fmla="*/ 329 h 413"/>
                  <a:gd name="T54" fmla="*/ 29 w 412"/>
                  <a:gd name="T55" fmla="*/ 281 h 413"/>
                  <a:gd name="T56" fmla="*/ 15 w 412"/>
                  <a:gd name="T57" fmla="*/ 226 h 413"/>
                  <a:gd name="T58" fmla="*/ 15 w 412"/>
                  <a:gd name="T59" fmla="*/ 187 h 413"/>
                  <a:gd name="T60" fmla="*/ 29 w 412"/>
                  <a:gd name="T61" fmla="*/ 132 h 413"/>
                  <a:gd name="T62" fmla="*/ 58 w 412"/>
                  <a:gd name="T63" fmla="*/ 85 h 413"/>
                  <a:gd name="T64" fmla="*/ 99 w 412"/>
                  <a:gd name="T65" fmla="*/ 48 h 413"/>
                  <a:gd name="T66" fmla="*/ 149 w 412"/>
                  <a:gd name="T67" fmla="*/ 24 h 413"/>
                  <a:gd name="T68" fmla="*/ 206 w 412"/>
                  <a:gd name="T69" fmla="*/ 16 h 413"/>
                  <a:gd name="T70" fmla="*/ 245 w 412"/>
                  <a:gd name="T71" fmla="*/ 19 h 413"/>
                  <a:gd name="T72" fmla="*/ 298 w 412"/>
                  <a:gd name="T73" fmla="*/ 38 h 413"/>
                  <a:gd name="T74" fmla="*/ 342 w 412"/>
                  <a:gd name="T75" fmla="*/ 72 h 413"/>
                  <a:gd name="T76" fmla="*/ 374 w 412"/>
                  <a:gd name="T77" fmla="*/ 116 h 413"/>
                  <a:gd name="T78" fmla="*/ 394 w 412"/>
                  <a:gd name="T79" fmla="*/ 169 h 413"/>
                  <a:gd name="T80" fmla="*/ 398 w 412"/>
                  <a:gd name="T81" fmla="*/ 207 h 413"/>
                  <a:gd name="T82" fmla="*/ 390 w 412"/>
                  <a:gd name="T83" fmla="*/ 264 h 413"/>
                  <a:gd name="T84" fmla="*/ 366 w 412"/>
                  <a:gd name="T85" fmla="*/ 315 h 413"/>
                  <a:gd name="T86" fmla="*/ 328 w 412"/>
                  <a:gd name="T87" fmla="*/ 355 h 413"/>
                  <a:gd name="T88" fmla="*/ 280 w 412"/>
                  <a:gd name="T89" fmla="*/ 384 h 413"/>
                  <a:gd name="T90" fmla="*/ 225 w 412"/>
                  <a:gd name="T91" fmla="*/ 398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06" y="0"/>
                    </a:lnTo>
                    <a:lnTo>
                      <a:pt x="185" y="1"/>
                    </a:lnTo>
                    <a:lnTo>
                      <a:pt x="165" y="5"/>
                    </a:lnTo>
                    <a:lnTo>
                      <a:pt x="144" y="10"/>
                    </a:lnTo>
                    <a:lnTo>
                      <a:pt x="126" y="17"/>
                    </a:lnTo>
                    <a:lnTo>
                      <a:pt x="108" y="26"/>
                    </a:lnTo>
                    <a:lnTo>
                      <a:pt x="91" y="36"/>
                    </a:lnTo>
                    <a:lnTo>
                      <a:pt x="75" y="48"/>
                    </a:lnTo>
                    <a:lnTo>
                      <a:pt x="60" y="61"/>
                    </a:lnTo>
                    <a:lnTo>
                      <a:pt x="47" y="76"/>
                    </a:lnTo>
                    <a:lnTo>
                      <a:pt x="35" y="92"/>
                    </a:lnTo>
                    <a:lnTo>
                      <a:pt x="25" y="108"/>
                    </a:lnTo>
                    <a:lnTo>
                      <a:pt x="16" y="127"/>
                    </a:lnTo>
                    <a:lnTo>
                      <a:pt x="9" y="146"/>
                    </a:lnTo>
                    <a:lnTo>
                      <a:pt x="4" y="166"/>
                    </a:lnTo>
                    <a:lnTo>
                      <a:pt x="1" y="186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1" y="228"/>
                    </a:lnTo>
                    <a:lnTo>
                      <a:pt x="4" y="249"/>
                    </a:lnTo>
                    <a:lnTo>
                      <a:pt x="9" y="268"/>
                    </a:lnTo>
                    <a:lnTo>
                      <a:pt x="16" y="288"/>
                    </a:lnTo>
                    <a:lnTo>
                      <a:pt x="25" y="305"/>
                    </a:lnTo>
                    <a:lnTo>
                      <a:pt x="35" y="322"/>
                    </a:lnTo>
                    <a:lnTo>
                      <a:pt x="47" y="338"/>
                    </a:lnTo>
                    <a:lnTo>
                      <a:pt x="60" y="352"/>
                    </a:lnTo>
                    <a:lnTo>
                      <a:pt x="75" y="367"/>
                    </a:lnTo>
                    <a:lnTo>
                      <a:pt x="91" y="378"/>
                    </a:lnTo>
                    <a:lnTo>
                      <a:pt x="108" y="388"/>
                    </a:lnTo>
                    <a:lnTo>
                      <a:pt x="126" y="397"/>
                    </a:lnTo>
                    <a:lnTo>
                      <a:pt x="144" y="404"/>
                    </a:lnTo>
                    <a:lnTo>
                      <a:pt x="165" y="409"/>
                    </a:lnTo>
                    <a:lnTo>
                      <a:pt x="185" y="412"/>
                    </a:lnTo>
                    <a:lnTo>
                      <a:pt x="206" y="413"/>
                    </a:lnTo>
                    <a:lnTo>
                      <a:pt x="206" y="413"/>
                    </a:lnTo>
                    <a:lnTo>
                      <a:pt x="228" y="412"/>
                    </a:lnTo>
                    <a:lnTo>
                      <a:pt x="248" y="409"/>
                    </a:lnTo>
                    <a:lnTo>
                      <a:pt x="268" y="404"/>
                    </a:lnTo>
                    <a:lnTo>
                      <a:pt x="286" y="397"/>
                    </a:lnTo>
                    <a:lnTo>
                      <a:pt x="304" y="388"/>
                    </a:lnTo>
                    <a:lnTo>
                      <a:pt x="322" y="378"/>
                    </a:lnTo>
                    <a:lnTo>
                      <a:pt x="337" y="367"/>
                    </a:lnTo>
                    <a:lnTo>
                      <a:pt x="352" y="352"/>
                    </a:lnTo>
                    <a:lnTo>
                      <a:pt x="365" y="338"/>
                    </a:lnTo>
                    <a:lnTo>
                      <a:pt x="377" y="322"/>
                    </a:lnTo>
                    <a:lnTo>
                      <a:pt x="387" y="305"/>
                    </a:lnTo>
                    <a:lnTo>
                      <a:pt x="396" y="288"/>
                    </a:lnTo>
                    <a:lnTo>
                      <a:pt x="403" y="268"/>
                    </a:lnTo>
                    <a:lnTo>
                      <a:pt x="408" y="249"/>
                    </a:lnTo>
                    <a:lnTo>
                      <a:pt x="411" y="228"/>
                    </a:lnTo>
                    <a:lnTo>
                      <a:pt x="412" y="207"/>
                    </a:lnTo>
                    <a:lnTo>
                      <a:pt x="412" y="207"/>
                    </a:lnTo>
                    <a:lnTo>
                      <a:pt x="411" y="186"/>
                    </a:lnTo>
                    <a:lnTo>
                      <a:pt x="408" y="166"/>
                    </a:lnTo>
                    <a:lnTo>
                      <a:pt x="403" y="146"/>
                    </a:lnTo>
                    <a:lnTo>
                      <a:pt x="396" y="127"/>
                    </a:lnTo>
                    <a:lnTo>
                      <a:pt x="387" y="108"/>
                    </a:lnTo>
                    <a:lnTo>
                      <a:pt x="377" y="92"/>
                    </a:lnTo>
                    <a:lnTo>
                      <a:pt x="365" y="76"/>
                    </a:lnTo>
                    <a:lnTo>
                      <a:pt x="352" y="61"/>
                    </a:lnTo>
                    <a:lnTo>
                      <a:pt x="337" y="48"/>
                    </a:lnTo>
                    <a:lnTo>
                      <a:pt x="322" y="36"/>
                    </a:lnTo>
                    <a:lnTo>
                      <a:pt x="304" y="26"/>
                    </a:lnTo>
                    <a:lnTo>
                      <a:pt x="286" y="17"/>
                    </a:lnTo>
                    <a:lnTo>
                      <a:pt x="268" y="10"/>
                    </a:lnTo>
                    <a:lnTo>
                      <a:pt x="248" y="5"/>
                    </a:lnTo>
                    <a:lnTo>
                      <a:pt x="228" y="1"/>
                    </a:lnTo>
                    <a:lnTo>
                      <a:pt x="206" y="0"/>
                    </a:lnTo>
                    <a:lnTo>
                      <a:pt x="206" y="0"/>
                    </a:lnTo>
                    <a:close/>
                    <a:moveTo>
                      <a:pt x="206" y="399"/>
                    </a:moveTo>
                    <a:lnTo>
                      <a:pt x="206" y="399"/>
                    </a:lnTo>
                    <a:lnTo>
                      <a:pt x="187" y="398"/>
                    </a:lnTo>
                    <a:lnTo>
                      <a:pt x="167" y="395"/>
                    </a:lnTo>
                    <a:lnTo>
                      <a:pt x="149" y="390"/>
                    </a:lnTo>
                    <a:lnTo>
                      <a:pt x="131" y="384"/>
                    </a:lnTo>
                    <a:lnTo>
                      <a:pt x="114" y="376"/>
                    </a:lnTo>
                    <a:lnTo>
                      <a:pt x="99" y="367"/>
                    </a:lnTo>
                    <a:lnTo>
                      <a:pt x="84" y="355"/>
                    </a:lnTo>
                    <a:lnTo>
                      <a:pt x="71" y="343"/>
                    </a:lnTo>
                    <a:lnTo>
                      <a:pt x="58" y="329"/>
                    </a:lnTo>
                    <a:lnTo>
                      <a:pt x="47" y="315"/>
                    </a:lnTo>
                    <a:lnTo>
                      <a:pt x="37" y="298"/>
                    </a:lnTo>
                    <a:lnTo>
                      <a:pt x="29" y="281"/>
                    </a:lnTo>
                    <a:lnTo>
                      <a:pt x="22" y="264"/>
                    </a:lnTo>
                    <a:lnTo>
                      <a:pt x="18" y="246"/>
                    </a:lnTo>
                    <a:lnTo>
                      <a:pt x="15" y="226"/>
                    </a:lnTo>
                    <a:lnTo>
                      <a:pt x="14" y="207"/>
                    </a:lnTo>
                    <a:lnTo>
                      <a:pt x="14" y="207"/>
                    </a:lnTo>
                    <a:lnTo>
                      <a:pt x="15" y="187"/>
                    </a:lnTo>
                    <a:lnTo>
                      <a:pt x="18" y="169"/>
                    </a:lnTo>
                    <a:lnTo>
                      <a:pt x="22" y="151"/>
                    </a:lnTo>
                    <a:lnTo>
                      <a:pt x="29" y="132"/>
                    </a:lnTo>
                    <a:lnTo>
                      <a:pt x="37" y="116"/>
                    </a:lnTo>
                    <a:lnTo>
                      <a:pt x="47" y="100"/>
                    </a:lnTo>
                    <a:lnTo>
                      <a:pt x="58" y="85"/>
                    </a:lnTo>
                    <a:lnTo>
                      <a:pt x="71" y="72"/>
                    </a:lnTo>
                    <a:lnTo>
                      <a:pt x="84" y="59"/>
                    </a:lnTo>
                    <a:lnTo>
                      <a:pt x="99" y="48"/>
                    </a:lnTo>
                    <a:lnTo>
                      <a:pt x="114" y="38"/>
                    </a:lnTo>
                    <a:lnTo>
                      <a:pt x="131" y="31"/>
                    </a:lnTo>
                    <a:lnTo>
                      <a:pt x="149" y="24"/>
                    </a:lnTo>
                    <a:lnTo>
                      <a:pt x="167" y="19"/>
                    </a:lnTo>
                    <a:lnTo>
                      <a:pt x="187" y="16"/>
                    </a:lnTo>
                    <a:lnTo>
                      <a:pt x="206" y="16"/>
                    </a:lnTo>
                    <a:lnTo>
                      <a:pt x="206" y="16"/>
                    </a:lnTo>
                    <a:lnTo>
                      <a:pt x="225" y="16"/>
                    </a:lnTo>
                    <a:lnTo>
                      <a:pt x="245" y="19"/>
                    </a:lnTo>
                    <a:lnTo>
                      <a:pt x="263" y="24"/>
                    </a:lnTo>
                    <a:lnTo>
                      <a:pt x="280" y="31"/>
                    </a:lnTo>
                    <a:lnTo>
                      <a:pt x="298" y="38"/>
                    </a:lnTo>
                    <a:lnTo>
                      <a:pt x="313" y="48"/>
                    </a:lnTo>
                    <a:lnTo>
                      <a:pt x="328" y="59"/>
                    </a:lnTo>
                    <a:lnTo>
                      <a:pt x="342" y="72"/>
                    </a:lnTo>
                    <a:lnTo>
                      <a:pt x="354" y="85"/>
                    </a:lnTo>
                    <a:lnTo>
                      <a:pt x="366" y="100"/>
                    </a:lnTo>
                    <a:lnTo>
                      <a:pt x="374" y="116"/>
                    </a:lnTo>
                    <a:lnTo>
                      <a:pt x="383" y="132"/>
                    </a:lnTo>
                    <a:lnTo>
                      <a:pt x="390" y="151"/>
                    </a:lnTo>
                    <a:lnTo>
                      <a:pt x="394" y="169"/>
                    </a:lnTo>
                    <a:lnTo>
                      <a:pt x="397" y="187"/>
                    </a:lnTo>
                    <a:lnTo>
                      <a:pt x="398" y="207"/>
                    </a:lnTo>
                    <a:lnTo>
                      <a:pt x="398" y="207"/>
                    </a:lnTo>
                    <a:lnTo>
                      <a:pt x="397" y="226"/>
                    </a:lnTo>
                    <a:lnTo>
                      <a:pt x="394" y="246"/>
                    </a:lnTo>
                    <a:lnTo>
                      <a:pt x="390" y="264"/>
                    </a:lnTo>
                    <a:lnTo>
                      <a:pt x="383" y="281"/>
                    </a:lnTo>
                    <a:lnTo>
                      <a:pt x="374" y="298"/>
                    </a:lnTo>
                    <a:lnTo>
                      <a:pt x="366" y="315"/>
                    </a:lnTo>
                    <a:lnTo>
                      <a:pt x="354" y="329"/>
                    </a:lnTo>
                    <a:lnTo>
                      <a:pt x="342" y="343"/>
                    </a:lnTo>
                    <a:lnTo>
                      <a:pt x="328" y="355"/>
                    </a:lnTo>
                    <a:lnTo>
                      <a:pt x="313" y="367"/>
                    </a:lnTo>
                    <a:lnTo>
                      <a:pt x="298" y="376"/>
                    </a:lnTo>
                    <a:lnTo>
                      <a:pt x="280" y="384"/>
                    </a:lnTo>
                    <a:lnTo>
                      <a:pt x="263" y="390"/>
                    </a:lnTo>
                    <a:lnTo>
                      <a:pt x="245" y="395"/>
                    </a:lnTo>
                    <a:lnTo>
                      <a:pt x="225" y="398"/>
                    </a:lnTo>
                    <a:lnTo>
                      <a:pt x="206" y="399"/>
                    </a:lnTo>
                    <a:lnTo>
                      <a:pt x="206" y="3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6" name="Rectangle 179"/>
              <p:cNvSpPr>
                <a:spLocks noChangeArrowheads="1"/>
              </p:cNvSpPr>
              <p:nvPr/>
            </p:nvSpPr>
            <p:spPr bwMode="auto">
              <a:xfrm>
                <a:off x="5505450" y="4470400"/>
                <a:ext cx="23813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7" name="Freeform 180"/>
              <p:cNvSpPr/>
              <p:nvPr/>
            </p:nvSpPr>
            <p:spPr bwMode="auto">
              <a:xfrm>
                <a:off x="5365750" y="4502150"/>
                <a:ext cx="49213" cy="61913"/>
              </a:xfrm>
              <a:custGeom>
                <a:avLst/>
                <a:gdLst>
                  <a:gd name="T0" fmla="*/ 31 w 31"/>
                  <a:gd name="T1" fmla="*/ 31 h 39"/>
                  <a:gd name="T2" fmla="*/ 13 w 31"/>
                  <a:gd name="T3" fmla="*/ 0 h 39"/>
                  <a:gd name="T4" fmla="*/ 0 w 31"/>
                  <a:gd name="T5" fmla="*/ 7 h 39"/>
                  <a:gd name="T6" fmla="*/ 18 w 31"/>
                  <a:gd name="T7" fmla="*/ 39 h 39"/>
                  <a:gd name="T8" fmla="*/ 31 w 31"/>
                  <a:gd name="T9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31" y="31"/>
                    </a:moveTo>
                    <a:lnTo>
                      <a:pt x="13" y="0"/>
                    </a:lnTo>
                    <a:lnTo>
                      <a:pt x="0" y="7"/>
                    </a:lnTo>
                    <a:lnTo>
                      <a:pt x="18" y="39"/>
                    </a:lnTo>
                    <a:lnTo>
                      <a:pt x="31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8" name="Freeform 181"/>
              <p:cNvSpPr/>
              <p:nvPr/>
            </p:nvSpPr>
            <p:spPr bwMode="auto">
              <a:xfrm>
                <a:off x="5265738" y="4600575"/>
                <a:ext cx="63500" cy="49213"/>
              </a:xfrm>
              <a:custGeom>
                <a:avLst/>
                <a:gdLst>
                  <a:gd name="T0" fmla="*/ 0 w 40"/>
                  <a:gd name="T1" fmla="*/ 13 h 31"/>
                  <a:gd name="T2" fmla="*/ 33 w 40"/>
                  <a:gd name="T3" fmla="*/ 31 h 31"/>
                  <a:gd name="T4" fmla="*/ 40 w 40"/>
                  <a:gd name="T5" fmla="*/ 19 h 31"/>
                  <a:gd name="T6" fmla="*/ 8 w 40"/>
                  <a:gd name="T7" fmla="*/ 0 h 31"/>
                  <a:gd name="T8" fmla="*/ 0 w 40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3"/>
                    </a:moveTo>
                    <a:lnTo>
                      <a:pt x="33" y="31"/>
                    </a:lnTo>
                    <a:lnTo>
                      <a:pt x="40" y="19"/>
                    </a:lnTo>
                    <a:lnTo>
                      <a:pt x="8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9" name="Rectangle 182"/>
              <p:cNvSpPr>
                <a:spLocks noChangeArrowheads="1"/>
              </p:cNvSpPr>
              <p:nvPr/>
            </p:nvSpPr>
            <p:spPr bwMode="auto">
              <a:xfrm>
                <a:off x="5235575" y="4740275"/>
                <a:ext cx="5873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0" name="Freeform 183"/>
              <p:cNvSpPr/>
              <p:nvPr/>
            </p:nvSpPr>
            <p:spPr bwMode="auto">
              <a:xfrm>
                <a:off x="5265738" y="4852988"/>
                <a:ext cx="63500" cy="49213"/>
              </a:xfrm>
              <a:custGeom>
                <a:avLst/>
                <a:gdLst>
                  <a:gd name="T0" fmla="*/ 0 w 40"/>
                  <a:gd name="T1" fmla="*/ 19 h 31"/>
                  <a:gd name="T2" fmla="*/ 8 w 40"/>
                  <a:gd name="T3" fmla="*/ 31 h 31"/>
                  <a:gd name="T4" fmla="*/ 40 w 40"/>
                  <a:gd name="T5" fmla="*/ 12 h 31"/>
                  <a:gd name="T6" fmla="*/ 33 w 40"/>
                  <a:gd name="T7" fmla="*/ 0 h 31"/>
                  <a:gd name="T8" fmla="*/ 0 w 40"/>
                  <a:gd name="T9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9"/>
                    </a:moveTo>
                    <a:lnTo>
                      <a:pt x="8" y="31"/>
                    </a:lnTo>
                    <a:lnTo>
                      <a:pt x="40" y="12"/>
                    </a:lnTo>
                    <a:lnTo>
                      <a:pt x="33" y="0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1" name="Freeform 184"/>
              <p:cNvSpPr/>
              <p:nvPr/>
            </p:nvSpPr>
            <p:spPr bwMode="auto">
              <a:xfrm>
                <a:off x="5365750" y="4938713"/>
                <a:ext cx="49213" cy="61913"/>
              </a:xfrm>
              <a:custGeom>
                <a:avLst/>
                <a:gdLst>
                  <a:gd name="T0" fmla="*/ 0 w 31"/>
                  <a:gd name="T1" fmla="*/ 32 h 39"/>
                  <a:gd name="T2" fmla="*/ 13 w 31"/>
                  <a:gd name="T3" fmla="*/ 39 h 39"/>
                  <a:gd name="T4" fmla="*/ 31 w 31"/>
                  <a:gd name="T5" fmla="*/ 7 h 39"/>
                  <a:gd name="T6" fmla="*/ 18 w 31"/>
                  <a:gd name="T7" fmla="*/ 0 h 39"/>
                  <a:gd name="T8" fmla="*/ 0 w 31"/>
                  <a:gd name="T9" fmla="*/ 3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0" y="32"/>
                    </a:moveTo>
                    <a:lnTo>
                      <a:pt x="13" y="39"/>
                    </a:lnTo>
                    <a:lnTo>
                      <a:pt x="31" y="7"/>
                    </a:lnTo>
                    <a:lnTo>
                      <a:pt x="18" y="0"/>
                    </a:ln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2" name="Rectangle 185"/>
              <p:cNvSpPr>
                <a:spLocks noChangeArrowheads="1"/>
              </p:cNvSpPr>
              <p:nvPr/>
            </p:nvSpPr>
            <p:spPr bwMode="auto">
              <a:xfrm>
                <a:off x="5505450" y="4975225"/>
                <a:ext cx="23813" cy="58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3" name="Freeform 186"/>
              <p:cNvSpPr/>
              <p:nvPr/>
            </p:nvSpPr>
            <p:spPr bwMode="auto">
              <a:xfrm>
                <a:off x="5619750" y="4938713"/>
                <a:ext cx="47625" cy="61913"/>
              </a:xfrm>
              <a:custGeom>
                <a:avLst/>
                <a:gdLst>
                  <a:gd name="T0" fmla="*/ 0 w 30"/>
                  <a:gd name="T1" fmla="*/ 7 h 39"/>
                  <a:gd name="T2" fmla="*/ 18 w 30"/>
                  <a:gd name="T3" fmla="*/ 39 h 39"/>
                  <a:gd name="T4" fmla="*/ 30 w 30"/>
                  <a:gd name="T5" fmla="*/ 32 h 39"/>
                  <a:gd name="T6" fmla="*/ 12 w 30"/>
                  <a:gd name="T7" fmla="*/ 0 h 39"/>
                  <a:gd name="T8" fmla="*/ 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0" y="7"/>
                    </a:moveTo>
                    <a:lnTo>
                      <a:pt x="18" y="39"/>
                    </a:lnTo>
                    <a:lnTo>
                      <a:pt x="30" y="32"/>
                    </a:lnTo>
                    <a:lnTo>
                      <a:pt x="1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4" name="Freeform 187"/>
              <p:cNvSpPr/>
              <p:nvPr/>
            </p:nvSpPr>
            <p:spPr bwMode="auto">
              <a:xfrm>
                <a:off x="5705475" y="4852988"/>
                <a:ext cx="61913" cy="49213"/>
              </a:xfrm>
              <a:custGeom>
                <a:avLst/>
                <a:gdLst>
                  <a:gd name="T0" fmla="*/ 0 w 39"/>
                  <a:gd name="T1" fmla="*/ 12 h 31"/>
                  <a:gd name="T2" fmla="*/ 31 w 39"/>
                  <a:gd name="T3" fmla="*/ 31 h 31"/>
                  <a:gd name="T4" fmla="*/ 39 w 39"/>
                  <a:gd name="T5" fmla="*/ 19 h 31"/>
                  <a:gd name="T6" fmla="*/ 6 w 39"/>
                  <a:gd name="T7" fmla="*/ 0 h 31"/>
                  <a:gd name="T8" fmla="*/ 0 w 39"/>
                  <a:gd name="T9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0" y="12"/>
                    </a:moveTo>
                    <a:lnTo>
                      <a:pt x="31" y="31"/>
                    </a:lnTo>
                    <a:lnTo>
                      <a:pt x="39" y="19"/>
                    </a:lnTo>
                    <a:lnTo>
                      <a:pt x="6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5" name="Rectangle 188"/>
              <p:cNvSpPr>
                <a:spLocks noChangeArrowheads="1"/>
              </p:cNvSpPr>
              <p:nvPr/>
            </p:nvSpPr>
            <p:spPr bwMode="auto">
              <a:xfrm>
                <a:off x="5738813" y="4740275"/>
                <a:ext cx="60325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6" name="Freeform 189"/>
              <p:cNvSpPr/>
              <p:nvPr/>
            </p:nvSpPr>
            <p:spPr bwMode="auto">
              <a:xfrm>
                <a:off x="5705475" y="4600575"/>
                <a:ext cx="61913" cy="49213"/>
              </a:xfrm>
              <a:custGeom>
                <a:avLst/>
                <a:gdLst>
                  <a:gd name="T0" fmla="*/ 39 w 39"/>
                  <a:gd name="T1" fmla="*/ 13 h 31"/>
                  <a:gd name="T2" fmla="*/ 31 w 39"/>
                  <a:gd name="T3" fmla="*/ 0 h 31"/>
                  <a:gd name="T4" fmla="*/ 0 w 39"/>
                  <a:gd name="T5" fmla="*/ 19 h 31"/>
                  <a:gd name="T6" fmla="*/ 6 w 39"/>
                  <a:gd name="T7" fmla="*/ 31 h 31"/>
                  <a:gd name="T8" fmla="*/ 39 w 39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39" y="13"/>
                    </a:moveTo>
                    <a:lnTo>
                      <a:pt x="31" y="0"/>
                    </a:lnTo>
                    <a:lnTo>
                      <a:pt x="0" y="19"/>
                    </a:lnTo>
                    <a:lnTo>
                      <a:pt x="6" y="31"/>
                    </a:lnTo>
                    <a:lnTo>
                      <a:pt x="3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7" name="Freeform 190"/>
              <p:cNvSpPr/>
              <p:nvPr/>
            </p:nvSpPr>
            <p:spPr bwMode="auto">
              <a:xfrm>
                <a:off x="5619750" y="4502150"/>
                <a:ext cx="47625" cy="61913"/>
              </a:xfrm>
              <a:custGeom>
                <a:avLst/>
                <a:gdLst>
                  <a:gd name="T0" fmla="*/ 30 w 30"/>
                  <a:gd name="T1" fmla="*/ 7 h 39"/>
                  <a:gd name="T2" fmla="*/ 18 w 30"/>
                  <a:gd name="T3" fmla="*/ 0 h 39"/>
                  <a:gd name="T4" fmla="*/ 0 w 30"/>
                  <a:gd name="T5" fmla="*/ 31 h 39"/>
                  <a:gd name="T6" fmla="*/ 12 w 30"/>
                  <a:gd name="T7" fmla="*/ 39 h 39"/>
                  <a:gd name="T8" fmla="*/ 3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30" y="7"/>
                    </a:moveTo>
                    <a:lnTo>
                      <a:pt x="18" y="0"/>
                    </a:lnTo>
                    <a:lnTo>
                      <a:pt x="0" y="31"/>
                    </a:lnTo>
                    <a:lnTo>
                      <a:pt x="12" y="39"/>
                    </a:lnTo>
                    <a:lnTo>
                      <a:pt x="3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9" name="Freeform 191"/>
              <p:cNvSpPr>
                <a:spLocks noEditPoints="1"/>
              </p:cNvSpPr>
              <p:nvPr/>
            </p:nvSpPr>
            <p:spPr bwMode="auto">
              <a:xfrm>
                <a:off x="5373688" y="4592638"/>
                <a:ext cx="277813" cy="187325"/>
              </a:xfrm>
              <a:custGeom>
                <a:avLst/>
                <a:gdLst>
                  <a:gd name="T0" fmla="*/ 175 w 175"/>
                  <a:gd name="T1" fmla="*/ 33 h 118"/>
                  <a:gd name="T2" fmla="*/ 167 w 175"/>
                  <a:gd name="T3" fmla="*/ 22 h 118"/>
                  <a:gd name="T4" fmla="*/ 98 w 175"/>
                  <a:gd name="T5" fmla="*/ 83 h 118"/>
                  <a:gd name="T6" fmla="*/ 98 w 175"/>
                  <a:gd name="T7" fmla="*/ 83 h 118"/>
                  <a:gd name="T8" fmla="*/ 94 w 175"/>
                  <a:gd name="T9" fmla="*/ 82 h 118"/>
                  <a:gd name="T10" fmla="*/ 90 w 175"/>
                  <a:gd name="T11" fmla="*/ 81 h 118"/>
                  <a:gd name="T12" fmla="*/ 90 w 175"/>
                  <a:gd name="T13" fmla="*/ 81 h 118"/>
                  <a:gd name="T14" fmla="*/ 85 w 175"/>
                  <a:gd name="T15" fmla="*/ 82 h 118"/>
                  <a:gd name="T16" fmla="*/ 11 w 175"/>
                  <a:gd name="T17" fmla="*/ 0 h 118"/>
                  <a:gd name="T18" fmla="*/ 0 w 175"/>
                  <a:gd name="T19" fmla="*/ 10 h 118"/>
                  <a:gd name="T20" fmla="*/ 74 w 175"/>
                  <a:gd name="T21" fmla="*/ 92 h 118"/>
                  <a:gd name="T22" fmla="*/ 74 w 175"/>
                  <a:gd name="T23" fmla="*/ 92 h 118"/>
                  <a:gd name="T24" fmla="*/ 73 w 175"/>
                  <a:gd name="T25" fmla="*/ 95 h 118"/>
                  <a:gd name="T26" fmla="*/ 72 w 175"/>
                  <a:gd name="T27" fmla="*/ 99 h 118"/>
                  <a:gd name="T28" fmla="*/ 72 w 175"/>
                  <a:gd name="T29" fmla="*/ 99 h 118"/>
                  <a:gd name="T30" fmla="*/ 72 w 175"/>
                  <a:gd name="T31" fmla="*/ 103 h 118"/>
                  <a:gd name="T32" fmla="*/ 73 w 175"/>
                  <a:gd name="T33" fmla="*/ 106 h 118"/>
                  <a:gd name="T34" fmla="*/ 75 w 175"/>
                  <a:gd name="T35" fmla="*/ 109 h 118"/>
                  <a:gd name="T36" fmla="*/ 77 w 175"/>
                  <a:gd name="T37" fmla="*/ 113 h 118"/>
                  <a:gd name="T38" fmla="*/ 77 w 175"/>
                  <a:gd name="T39" fmla="*/ 113 h 118"/>
                  <a:gd name="T40" fmla="*/ 79 w 175"/>
                  <a:gd name="T41" fmla="*/ 115 h 118"/>
                  <a:gd name="T42" fmla="*/ 82 w 175"/>
                  <a:gd name="T43" fmla="*/ 117 h 118"/>
                  <a:gd name="T44" fmla="*/ 87 w 175"/>
                  <a:gd name="T45" fmla="*/ 118 h 118"/>
                  <a:gd name="T46" fmla="*/ 90 w 175"/>
                  <a:gd name="T47" fmla="*/ 118 h 118"/>
                  <a:gd name="T48" fmla="*/ 90 w 175"/>
                  <a:gd name="T49" fmla="*/ 118 h 118"/>
                  <a:gd name="T50" fmla="*/ 96 w 175"/>
                  <a:gd name="T51" fmla="*/ 117 h 118"/>
                  <a:gd name="T52" fmla="*/ 102 w 175"/>
                  <a:gd name="T53" fmla="*/ 114 h 118"/>
                  <a:gd name="T54" fmla="*/ 102 w 175"/>
                  <a:gd name="T55" fmla="*/ 114 h 118"/>
                  <a:gd name="T56" fmla="*/ 106 w 175"/>
                  <a:gd name="T57" fmla="*/ 109 h 118"/>
                  <a:gd name="T58" fmla="*/ 107 w 175"/>
                  <a:gd name="T59" fmla="*/ 104 h 118"/>
                  <a:gd name="T60" fmla="*/ 108 w 175"/>
                  <a:gd name="T61" fmla="*/ 100 h 118"/>
                  <a:gd name="T62" fmla="*/ 107 w 175"/>
                  <a:gd name="T63" fmla="*/ 94 h 118"/>
                  <a:gd name="T64" fmla="*/ 175 w 175"/>
                  <a:gd name="T65" fmla="*/ 33 h 118"/>
                  <a:gd name="T66" fmla="*/ 93 w 175"/>
                  <a:gd name="T67" fmla="*/ 103 h 118"/>
                  <a:gd name="T68" fmla="*/ 93 w 175"/>
                  <a:gd name="T69" fmla="*/ 103 h 118"/>
                  <a:gd name="T70" fmla="*/ 91 w 175"/>
                  <a:gd name="T71" fmla="*/ 104 h 118"/>
                  <a:gd name="T72" fmla="*/ 90 w 175"/>
                  <a:gd name="T73" fmla="*/ 104 h 118"/>
                  <a:gd name="T74" fmla="*/ 90 w 175"/>
                  <a:gd name="T75" fmla="*/ 104 h 118"/>
                  <a:gd name="T76" fmla="*/ 89 w 175"/>
                  <a:gd name="T77" fmla="*/ 104 h 118"/>
                  <a:gd name="T78" fmla="*/ 87 w 175"/>
                  <a:gd name="T79" fmla="*/ 103 h 118"/>
                  <a:gd name="T80" fmla="*/ 87 w 175"/>
                  <a:gd name="T81" fmla="*/ 103 h 118"/>
                  <a:gd name="T82" fmla="*/ 86 w 175"/>
                  <a:gd name="T83" fmla="*/ 100 h 118"/>
                  <a:gd name="T84" fmla="*/ 86 w 175"/>
                  <a:gd name="T85" fmla="*/ 100 h 118"/>
                  <a:gd name="T86" fmla="*/ 88 w 175"/>
                  <a:gd name="T87" fmla="*/ 98 h 118"/>
                  <a:gd name="T88" fmla="*/ 88 w 175"/>
                  <a:gd name="T89" fmla="*/ 98 h 118"/>
                  <a:gd name="T90" fmla="*/ 89 w 175"/>
                  <a:gd name="T91" fmla="*/ 96 h 118"/>
                  <a:gd name="T92" fmla="*/ 90 w 175"/>
                  <a:gd name="T93" fmla="*/ 96 h 118"/>
                  <a:gd name="T94" fmla="*/ 90 w 175"/>
                  <a:gd name="T95" fmla="*/ 96 h 118"/>
                  <a:gd name="T96" fmla="*/ 91 w 175"/>
                  <a:gd name="T97" fmla="*/ 96 h 118"/>
                  <a:gd name="T98" fmla="*/ 93 w 175"/>
                  <a:gd name="T99" fmla="*/ 98 h 118"/>
                  <a:gd name="T100" fmla="*/ 93 w 175"/>
                  <a:gd name="T101" fmla="*/ 98 h 118"/>
                  <a:gd name="T102" fmla="*/ 94 w 175"/>
                  <a:gd name="T103" fmla="*/ 101 h 118"/>
                  <a:gd name="T104" fmla="*/ 93 w 175"/>
                  <a:gd name="T105" fmla="*/ 103 h 118"/>
                  <a:gd name="T106" fmla="*/ 93 w 175"/>
                  <a:gd name="T107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5" h="118">
                    <a:moveTo>
                      <a:pt x="175" y="33"/>
                    </a:moveTo>
                    <a:lnTo>
                      <a:pt x="167" y="22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4" y="82"/>
                    </a:lnTo>
                    <a:lnTo>
                      <a:pt x="90" y="81"/>
                    </a:lnTo>
                    <a:lnTo>
                      <a:pt x="90" y="81"/>
                    </a:lnTo>
                    <a:lnTo>
                      <a:pt x="85" y="82"/>
                    </a:lnTo>
                    <a:lnTo>
                      <a:pt x="11" y="0"/>
                    </a:lnTo>
                    <a:lnTo>
                      <a:pt x="0" y="10"/>
                    </a:lnTo>
                    <a:lnTo>
                      <a:pt x="74" y="92"/>
                    </a:lnTo>
                    <a:lnTo>
                      <a:pt x="74" y="92"/>
                    </a:lnTo>
                    <a:lnTo>
                      <a:pt x="73" y="95"/>
                    </a:lnTo>
                    <a:lnTo>
                      <a:pt x="72" y="99"/>
                    </a:lnTo>
                    <a:lnTo>
                      <a:pt x="72" y="99"/>
                    </a:lnTo>
                    <a:lnTo>
                      <a:pt x="72" y="103"/>
                    </a:lnTo>
                    <a:lnTo>
                      <a:pt x="73" y="106"/>
                    </a:lnTo>
                    <a:lnTo>
                      <a:pt x="75" y="109"/>
                    </a:lnTo>
                    <a:lnTo>
                      <a:pt x="77" y="113"/>
                    </a:lnTo>
                    <a:lnTo>
                      <a:pt x="77" y="113"/>
                    </a:lnTo>
                    <a:lnTo>
                      <a:pt x="79" y="115"/>
                    </a:lnTo>
                    <a:lnTo>
                      <a:pt x="82" y="117"/>
                    </a:lnTo>
                    <a:lnTo>
                      <a:pt x="87" y="118"/>
                    </a:lnTo>
                    <a:lnTo>
                      <a:pt x="90" y="118"/>
                    </a:lnTo>
                    <a:lnTo>
                      <a:pt x="90" y="118"/>
                    </a:lnTo>
                    <a:lnTo>
                      <a:pt x="96" y="117"/>
                    </a:lnTo>
                    <a:lnTo>
                      <a:pt x="102" y="114"/>
                    </a:lnTo>
                    <a:lnTo>
                      <a:pt x="102" y="114"/>
                    </a:lnTo>
                    <a:lnTo>
                      <a:pt x="106" y="109"/>
                    </a:lnTo>
                    <a:lnTo>
                      <a:pt x="107" y="104"/>
                    </a:lnTo>
                    <a:lnTo>
                      <a:pt x="108" y="100"/>
                    </a:lnTo>
                    <a:lnTo>
                      <a:pt x="107" y="94"/>
                    </a:lnTo>
                    <a:lnTo>
                      <a:pt x="175" y="33"/>
                    </a:lnTo>
                    <a:close/>
                    <a:moveTo>
                      <a:pt x="93" y="103"/>
                    </a:moveTo>
                    <a:lnTo>
                      <a:pt x="93" y="103"/>
                    </a:lnTo>
                    <a:lnTo>
                      <a:pt x="91" y="104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9" y="104"/>
                    </a:lnTo>
                    <a:lnTo>
                      <a:pt x="87" y="103"/>
                    </a:lnTo>
                    <a:lnTo>
                      <a:pt x="87" y="103"/>
                    </a:lnTo>
                    <a:lnTo>
                      <a:pt x="86" y="100"/>
                    </a:lnTo>
                    <a:lnTo>
                      <a:pt x="86" y="100"/>
                    </a:lnTo>
                    <a:lnTo>
                      <a:pt x="88" y="98"/>
                    </a:lnTo>
                    <a:lnTo>
                      <a:pt x="88" y="98"/>
                    </a:lnTo>
                    <a:lnTo>
                      <a:pt x="89" y="96"/>
                    </a:lnTo>
                    <a:lnTo>
                      <a:pt x="90" y="96"/>
                    </a:lnTo>
                    <a:lnTo>
                      <a:pt x="90" y="96"/>
                    </a:lnTo>
                    <a:lnTo>
                      <a:pt x="91" y="96"/>
                    </a:lnTo>
                    <a:lnTo>
                      <a:pt x="93" y="98"/>
                    </a:lnTo>
                    <a:lnTo>
                      <a:pt x="93" y="98"/>
                    </a:lnTo>
                    <a:lnTo>
                      <a:pt x="94" y="101"/>
                    </a:lnTo>
                    <a:lnTo>
                      <a:pt x="93" y="103"/>
                    </a:lnTo>
                    <a:lnTo>
                      <a:pt x="93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99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99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128905" y="1339850"/>
            <a:ext cx="1710055" cy="1723390"/>
            <a:chOff x="1413324" y="1664562"/>
            <a:chExt cx="1381545" cy="1381544"/>
          </a:xfrm>
        </p:grpSpPr>
        <p:sp>
          <p:nvSpPr>
            <p:cNvPr id="2" name="椭圆 1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gradFill flip="none" rotWithShape="1">
              <a:gsLst>
                <a:gs pos="65000">
                  <a:srgbClr val="01E2BC">
                    <a:alpha val="0"/>
                  </a:srgbClr>
                </a:gs>
                <a:gs pos="100000">
                  <a:srgbClr val="01E2B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sp>
          <p:nvSpPr>
            <p:cNvPr id="3" name="椭圆 2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2A9995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57" name="任意多边形 56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1754599" y="2018538"/>
              <a:ext cx="703545" cy="66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Arial" panose="020B0604020202020204" pitchFamily="34" charset="0"/>
                  <a:ea typeface="锐字锐线俏皮简1.0" panose="02010604000000000000" pitchFamily="2" charset="-122"/>
                  <a:cs typeface="Arial" panose="020B0604020202020204" pitchFamily="34" charset="0"/>
                </a:rPr>
                <a:t>02</a:t>
              </a:r>
              <a:endParaRPr lang="zh-CN" altLang="en-US" sz="4800" b="1" dirty="0">
                <a:solidFill>
                  <a:srgbClr val="01E2BC"/>
                </a:solidFill>
                <a:latin typeface="Arial" panose="020B0604020202020204" pitchFamily="34" charset="0"/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850390" y="1904365"/>
            <a:ext cx="4141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mybatis-</a:t>
            </a:r>
            <a:r>
              <a:rPr lang="zh-CN" altLang="en-US" sz="3200" dirty="0"/>
              <a:t>介绍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1941830" y="2875915"/>
            <a:ext cx="9069070" cy="295148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</a:pPr>
            <a:r>
              <a:rPr sz="2000">
                <a:solidFill>
                  <a:schemeClr val="bg1"/>
                </a:solidFill>
                <a:latin typeface="+mn-ea"/>
                <a:cs typeface="+mn-ea"/>
              </a:rPr>
              <a:t>什么是 My</a:t>
            </a:r>
            <a:r>
              <a:rPr lang="en-US" sz="2000">
                <a:solidFill>
                  <a:schemeClr val="bg1"/>
                </a:solidFill>
                <a:latin typeface="+mn-ea"/>
                <a:cs typeface="+mn-ea"/>
              </a:rPr>
              <a:t>b</a:t>
            </a:r>
            <a:r>
              <a:rPr sz="2000">
                <a:solidFill>
                  <a:schemeClr val="bg1"/>
                </a:solidFill>
                <a:latin typeface="+mn-ea"/>
                <a:cs typeface="+mn-ea"/>
              </a:rPr>
              <a:t>atis ？</a:t>
            </a:r>
            <a:endParaRPr sz="20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10000"/>
              </a:lnSpc>
            </a:pPr>
            <a:r>
              <a:rPr sz="2000">
                <a:solidFill>
                  <a:schemeClr val="bg1"/>
                </a:solidFill>
                <a:latin typeface="+mn-ea"/>
                <a:cs typeface="+mn-ea"/>
              </a:rPr>
              <a:t>MyBatis 是一款优秀的持久层框架，它支持定制化 SQL、存储过程以及高级映射。MyBatis 避免了几乎所有的 JDBC 代码和手动设置参数以及获取结果集。MyBatis 可以使用简单的 XML 或注解来配置和映射原生信息，将接口和 Java 的 POJOs(Plain Old Java Objects,普通的 Java对象)映射成数据库中的记录。</a:t>
            </a:r>
            <a:endParaRPr sz="20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mybatis</a:t>
            </a:r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并不是完整的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ORM</a:t>
            </a:r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框架</a:t>
            </a:r>
            <a:endParaRPr lang="zh-CN" altLang="en-US" sz="2000" b="1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ORM是Object和Relation之间的映射，包括Object-&gt;Relation和Relation-&gt;Object两方面。Hibernate是个完整的ORM框架，而MyBatis完成的是Relation-&gt;Object，也就是其所说的data mapper framework。</a:t>
            </a:r>
            <a:endParaRPr lang="en-US" altLang="zh-CN" sz="2000" b="1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文档地址：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http://www.mybatis.org/mybatis-3/zh/index.html</a:t>
            </a:r>
            <a:endParaRPr lang="en-US" altLang="zh-CN" sz="2000" b="1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  <a:cs typeface="+mn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主要特点：</a:t>
            </a:r>
            <a:endParaRPr lang="zh-CN" altLang="en-US" sz="2000" dirty="0">
              <a:solidFill>
                <a:schemeClr val="bg1"/>
              </a:solidFill>
              <a:latin typeface="+mn-ea"/>
              <a:cs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可以自定义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cs typeface="+mn-ea"/>
              </a:rPr>
              <a:t>SQL/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存储过程和高级映射。</a:t>
            </a:r>
            <a:endParaRPr lang="zh-CN" altLang="en-US" sz="2000" dirty="0">
              <a:solidFill>
                <a:schemeClr val="bg1"/>
              </a:solidFill>
              <a:latin typeface="+mn-ea"/>
              <a:cs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简化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cs typeface="+mn-ea"/>
              </a:rPr>
              <a:t>SQL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到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cs typeface="+mn-ea"/>
              </a:rPr>
              <a:t>POJO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映射。</a:t>
            </a:r>
            <a:endParaRPr lang="zh-CN" altLang="en-US" sz="2000" dirty="0">
              <a:solidFill>
                <a:schemeClr val="bg1"/>
              </a:solidFill>
              <a:latin typeface="+mn-ea"/>
              <a:cs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使用接口绑定，使用便利</a:t>
            </a:r>
            <a:endParaRPr lang="zh-CN" altLang="en-US" sz="2000" dirty="0">
              <a:solidFill>
                <a:schemeClr val="bg1"/>
              </a:solidFill>
              <a:latin typeface="+mn-ea"/>
              <a:cs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简单易学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cs typeface="+mn-ea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灵活</a:t>
            </a:r>
            <a:endParaRPr lang="zh-CN" altLang="en-US" sz="1000" dirty="0">
              <a:solidFill>
                <a:schemeClr val="bg1"/>
              </a:solidFill>
            </a:endParaRPr>
          </a:p>
          <a:p>
            <a:pPr lvl="1"/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09791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配置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84404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2067560"/>
            <a:ext cx="11410950" cy="393954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&lt;configuration&gt;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&lt;settings&gt;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全局映射器启用缓存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&lt;!-- 		&lt;setting name="cacheEnabled" value="false" /&gt;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name="cacheEnabled" value="true"/&gt;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查询时，关闭关联对象即时加载以提高性能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name="lazyLoadingEnabled" value="true"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设置关联对象加载的形态，此处为按需加载字段(加载字段由SQL指 定)，不会加载关联表的所有字段，以提高性能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name="aggressiveLazyLoading" value="false"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对于未知的SQL查询，允许返回不同的结果集以达到通用的效果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name="multipleResultSetsEnabled" value="true"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允许使用列标签代替列名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name="useColumnLabel" value="true"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允许使用自定义的主键值(比如由程序生成的UUID 32位编码作为键值)，数据表的PK生成策略将被覆盖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name="useGeneratedKeys" value="true"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给予被嵌套的resultMap以字段-属性的映射支持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name="autoMappingBehavior" value="FULL"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对于批量更新操作缓存SQL以提高性能 &lt;setting name="defaultExecutorType" value="BATCH" /&gt;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数据库超过25000秒仍未响应则超时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name="defaultStatementTimeout" value="25000"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是否开启自动驼峰命名规则（camel case）映射，即从经典数据库列名 A_COLUMN 到经典 Java 属性名 aColumn 的类似映射。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name="mapUnderscoreToCamelCase" value="true"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&lt;/settings&gt;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99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09791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配置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84404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2067560"/>
            <a:ext cx="11410950" cy="409384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&lt;typeAliases&gt;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type="java.util.HashMap" alias="hashmap"/&gt;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type="java.util.Map" alias="map"/&gt;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type="java.util.List" alias="list"/&gt;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type="java.lang.String" alias="string"/&gt;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type="java.lang.Integer" alias="Integer"/&gt;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&lt;/typeAliases&gt;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&lt;environments default="development"&gt;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&lt;environment id="development"&gt;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&lt;transactionManager type="JDBC"/&gt;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&lt;dataSource type="POOLED"&gt;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name="driver" value="com.mysql.jdbc.Driver"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name="url" value="jdbc:mysql://127.0.0.1:3306/study?useUnicode=true&amp;amp;characterEncoding=utf8"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name="username" value="root"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name="password" value="123456"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&lt;/dataSource&gt;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&lt;/environment&gt;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&lt;/environments&gt;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&lt;!--  注册Mapper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&lt;mappers&gt;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&lt;mapper resource="sqlMapper/userMapper.xml"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&lt;/mappers&gt;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&lt;/configuration&gt;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99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33540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dist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访问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mysql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数据库代码示例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2825115" y="219456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2697480" y="4568825"/>
            <a:ext cx="72834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案例代码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git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地址：https://github.com/chirongqi/study-java-dao.git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2697480" y="3973830"/>
            <a:ext cx="60769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源码地址：</a:t>
            </a:r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https://github.com/chirongqi/study-java-dao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177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799715" y="2564130"/>
            <a:ext cx="60769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基于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xml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文件配置和注解两种形式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723515" y="3224530"/>
            <a:ext cx="7193915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文档地址：http://www.mybatis.org/mybatis-3/zh/index.html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5" grpId="0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30480" y="212915"/>
            <a:ext cx="3116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整体架构图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4" name="任意多边形 33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201712021848413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835" y="1268095"/>
            <a:ext cx="10022840" cy="5445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30480" y="212915"/>
            <a:ext cx="4335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主要组件请求流程图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4" name="任意多边形 33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201410281408525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565" y="1409065"/>
            <a:ext cx="10944225" cy="4758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30480" y="212915"/>
            <a:ext cx="6469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工作过程</a:t>
            </a: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-1.创建SqlSessionFacotry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4" name="任意多边形 33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135" y="1835785"/>
            <a:ext cx="10031095" cy="47383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1550" y="935355"/>
            <a:ext cx="95529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uFillTx/>
              </a:rPr>
              <a:t>返回的 sqlSessionFactory 是DefaultSesssionFactory类型的，但是configuration此时已经被初始化了。查看源码后画如下创建DefaultSessionFactory的时序图</a:t>
            </a:r>
            <a:endParaRPr lang="zh-CN" altLang="en-US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30480" y="212915"/>
            <a:ext cx="540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工作过程</a:t>
            </a: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-2.创建SqlSession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4" name="任意多边形 33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71550" y="935355"/>
            <a:ext cx="95529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uFillTx/>
              </a:rPr>
              <a:t>SqlSessinoFactory.openSession() 返回的sqlSession是 DefaultSession类型的，此SqlSession里包含一个Configuration的对象，和一个Executor对象。查看源码后画如下创建DefaultSession的时序图</a:t>
            </a:r>
            <a:endParaRPr lang="zh-CN" altLang="en-US">
              <a:solidFill>
                <a:schemeClr val="bg1"/>
              </a:solidFill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796415"/>
            <a:ext cx="9324340" cy="4667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30480" y="212915"/>
            <a:ext cx="4792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工作过程</a:t>
            </a: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-3.创建Mapper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4" name="任意多边形 33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71550" y="935355"/>
            <a:ext cx="95529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uFillTx/>
              </a:rPr>
              <a:t>mapper是一个Mapper代理对象，而且初始化了Configuration对象，Executor的对象。查看源码后画如下创建Mapper的时序图</a:t>
            </a:r>
            <a:endParaRPr lang="zh-CN" altLang="en-US">
              <a:solidFill>
                <a:schemeClr val="bg1"/>
              </a:solidFill>
              <a:uFillTx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655" y="1983105"/>
            <a:ext cx="9682480" cy="4436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30480" y="212915"/>
            <a:ext cx="4335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工作过程</a:t>
            </a: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-4.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执行</a:t>
            </a: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SQL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4" name="任意多边形 33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时序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935355"/>
            <a:ext cx="10949305" cy="5781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4781550" y="2385932"/>
            <a:ext cx="2628900" cy="2660812"/>
            <a:chOff x="4781550" y="2385932"/>
            <a:chExt cx="2628900" cy="2660812"/>
          </a:xfrm>
        </p:grpSpPr>
        <p:sp>
          <p:nvSpPr>
            <p:cNvPr id="2" name="Oval 92"/>
            <p:cNvSpPr/>
            <p:nvPr/>
          </p:nvSpPr>
          <p:spPr>
            <a:xfrm>
              <a:off x="4975089" y="2595429"/>
              <a:ext cx="2241822" cy="2241817"/>
            </a:xfrm>
            <a:prstGeom prst="ellipse">
              <a:avLst/>
            </a:prstGeom>
            <a:solidFill>
              <a:srgbClr val="2A9995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Group 93"/>
            <p:cNvGrpSpPr/>
            <p:nvPr/>
          </p:nvGrpSpPr>
          <p:grpSpPr>
            <a:xfrm>
              <a:off x="4781550" y="2385932"/>
              <a:ext cx="2628900" cy="2660812"/>
              <a:chOff x="4943475" y="2471838"/>
              <a:chExt cx="2305050" cy="2333030"/>
            </a:xfrm>
          </p:grpSpPr>
          <p:sp>
            <p:nvSpPr>
              <p:cNvPr id="4" name="Line 699"/>
              <p:cNvSpPr>
                <a:spLocks noChangeShapeType="1"/>
              </p:cNvSpPr>
              <p:nvPr userDrawn="1"/>
            </p:nvSpPr>
            <p:spPr bwMode="auto">
              <a:xfrm flipH="1" flipV="1">
                <a:off x="6040910" y="2471838"/>
                <a:ext cx="622608" cy="146907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" name="Freeform 700"/>
              <p:cNvSpPr/>
              <p:nvPr userDrawn="1"/>
            </p:nvSpPr>
            <p:spPr bwMode="auto">
              <a:xfrm>
                <a:off x="6663518" y="2618745"/>
                <a:ext cx="585007" cy="991625"/>
              </a:xfrm>
              <a:custGeom>
                <a:avLst/>
                <a:gdLst>
                  <a:gd name="T0" fmla="*/ 669 w 669"/>
                  <a:gd name="T1" fmla="*/ 1134 h 1134"/>
                  <a:gd name="T2" fmla="*/ 591 w 669"/>
                  <a:gd name="T3" fmla="*/ 550 h 1134"/>
                  <a:gd name="T4" fmla="*/ 0 w 669"/>
                  <a:gd name="T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9" h="1134">
                    <a:moveTo>
                      <a:pt x="669" y="1134"/>
                    </a:moveTo>
                    <a:lnTo>
                      <a:pt x="591" y="55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" name="Freeform 701"/>
              <p:cNvSpPr/>
              <p:nvPr userDrawn="1"/>
            </p:nvSpPr>
            <p:spPr bwMode="auto">
              <a:xfrm>
                <a:off x="5547720" y="3610371"/>
                <a:ext cx="1700805" cy="1194497"/>
              </a:xfrm>
              <a:custGeom>
                <a:avLst/>
                <a:gdLst>
                  <a:gd name="T0" fmla="*/ 0 w 1945"/>
                  <a:gd name="T1" fmla="*/ 1276 h 1366"/>
                  <a:gd name="T2" fmla="*/ 830 w 1945"/>
                  <a:gd name="T3" fmla="*/ 1366 h 1366"/>
                  <a:gd name="T4" fmla="*/ 1305 w 1945"/>
                  <a:gd name="T5" fmla="*/ 1162 h 1366"/>
                  <a:gd name="T6" fmla="*/ 1804 w 1945"/>
                  <a:gd name="T7" fmla="*/ 737 h 1366"/>
                  <a:gd name="T8" fmla="*/ 1945 w 1945"/>
                  <a:gd name="T9" fmla="*/ 0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5" h="1366">
                    <a:moveTo>
                      <a:pt x="0" y="1276"/>
                    </a:moveTo>
                    <a:lnTo>
                      <a:pt x="830" y="1366"/>
                    </a:lnTo>
                    <a:lnTo>
                      <a:pt x="1305" y="1162"/>
                    </a:lnTo>
                    <a:lnTo>
                      <a:pt x="1804" y="737"/>
                    </a:lnTo>
                    <a:lnTo>
                      <a:pt x="1945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" name="Line 702"/>
              <p:cNvSpPr>
                <a:spLocks noChangeShapeType="1"/>
              </p:cNvSpPr>
              <p:nvPr userDrawn="1"/>
            </p:nvSpPr>
            <p:spPr bwMode="auto">
              <a:xfrm>
                <a:off x="5035293" y="4072080"/>
                <a:ext cx="512427" cy="65408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8" name="Freeform 703"/>
              <p:cNvSpPr/>
              <p:nvPr userDrawn="1"/>
            </p:nvSpPr>
            <p:spPr bwMode="auto">
              <a:xfrm>
                <a:off x="4943475" y="3120626"/>
                <a:ext cx="91819" cy="951455"/>
              </a:xfrm>
              <a:custGeom>
                <a:avLst/>
                <a:gdLst>
                  <a:gd name="T0" fmla="*/ 609 w 609"/>
                  <a:gd name="T1" fmla="*/ 0 h 1611"/>
                  <a:gd name="T2" fmla="*/ 592 w 609"/>
                  <a:gd name="T3" fmla="*/ 5 h 1611"/>
                  <a:gd name="T4" fmla="*/ 313 w 609"/>
                  <a:gd name="T5" fmla="*/ 392 h 1611"/>
                  <a:gd name="T6" fmla="*/ 52 w 609"/>
                  <a:gd name="T7" fmla="*/ 523 h 1611"/>
                  <a:gd name="T8" fmla="*/ 0 w 609"/>
                  <a:gd name="T9" fmla="*/ 1132 h 1611"/>
                  <a:gd name="T10" fmla="*/ 105 w 609"/>
                  <a:gd name="T11" fmla="*/ 1611 h 1611"/>
                  <a:gd name="connsiteX0" fmla="*/ 10000 w 10018"/>
                  <a:gd name="connsiteY0" fmla="*/ 0 h 10000"/>
                  <a:gd name="connsiteX1" fmla="*/ 10018 w 10018"/>
                  <a:gd name="connsiteY1" fmla="*/ 1358 h 10000"/>
                  <a:gd name="connsiteX2" fmla="*/ 5140 w 10018"/>
                  <a:gd name="connsiteY2" fmla="*/ 2433 h 10000"/>
                  <a:gd name="connsiteX3" fmla="*/ 854 w 10018"/>
                  <a:gd name="connsiteY3" fmla="*/ 3246 h 10000"/>
                  <a:gd name="connsiteX4" fmla="*/ 0 w 10018"/>
                  <a:gd name="connsiteY4" fmla="*/ 7027 h 10000"/>
                  <a:gd name="connsiteX5" fmla="*/ 1724 w 10018"/>
                  <a:gd name="connsiteY5" fmla="*/ 10000 h 10000"/>
                  <a:gd name="connsiteX0-1" fmla="*/ 12868 w 12868"/>
                  <a:gd name="connsiteY0-2" fmla="*/ 0 h 9028"/>
                  <a:gd name="connsiteX1-3" fmla="*/ 10018 w 12868"/>
                  <a:gd name="connsiteY1-4" fmla="*/ 386 h 9028"/>
                  <a:gd name="connsiteX2-5" fmla="*/ 5140 w 12868"/>
                  <a:gd name="connsiteY2-6" fmla="*/ 1461 h 9028"/>
                  <a:gd name="connsiteX3-7" fmla="*/ 854 w 12868"/>
                  <a:gd name="connsiteY3-8" fmla="*/ 2274 h 9028"/>
                  <a:gd name="connsiteX4-9" fmla="*/ 0 w 12868"/>
                  <a:gd name="connsiteY4-10" fmla="*/ 6055 h 9028"/>
                  <a:gd name="connsiteX5-11" fmla="*/ 1724 w 12868"/>
                  <a:gd name="connsiteY5-12" fmla="*/ 9028 h 9028"/>
                  <a:gd name="connsiteX0-13" fmla="*/ 7785 w 7785"/>
                  <a:gd name="connsiteY0-14" fmla="*/ 0 h 9572"/>
                  <a:gd name="connsiteX1-15" fmla="*/ 3994 w 7785"/>
                  <a:gd name="connsiteY1-16" fmla="*/ 1190 h 9572"/>
                  <a:gd name="connsiteX2-17" fmla="*/ 664 w 7785"/>
                  <a:gd name="connsiteY2-18" fmla="*/ 2091 h 9572"/>
                  <a:gd name="connsiteX3-19" fmla="*/ 0 w 7785"/>
                  <a:gd name="connsiteY3-20" fmla="*/ 6279 h 9572"/>
                  <a:gd name="connsiteX4-21" fmla="*/ 1340 w 7785"/>
                  <a:gd name="connsiteY4-22" fmla="*/ 9572 h 9572"/>
                  <a:gd name="connsiteX0-23" fmla="*/ 5130 w 5130"/>
                  <a:gd name="connsiteY0-24" fmla="*/ 0 h 8757"/>
                  <a:gd name="connsiteX1-25" fmla="*/ 853 w 5130"/>
                  <a:gd name="connsiteY1-26" fmla="*/ 941 h 8757"/>
                  <a:gd name="connsiteX2-27" fmla="*/ 0 w 5130"/>
                  <a:gd name="connsiteY2-28" fmla="*/ 5317 h 8757"/>
                  <a:gd name="connsiteX3-29" fmla="*/ 1721 w 5130"/>
                  <a:gd name="connsiteY3-30" fmla="*/ 8757 h 8757"/>
                  <a:gd name="connsiteX0-31" fmla="*/ 1663 w 3355"/>
                  <a:gd name="connsiteY0-32" fmla="*/ 0 h 8925"/>
                  <a:gd name="connsiteX1-33" fmla="*/ 0 w 3355"/>
                  <a:gd name="connsiteY1-34" fmla="*/ 4997 h 8925"/>
                  <a:gd name="connsiteX2-35" fmla="*/ 3355 w 3355"/>
                  <a:gd name="connsiteY2-36" fmla="*/ 8925 h 89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3355" h="8925">
                    <a:moveTo>
                      <a:pt x="1663" y="0"/>
                    </a:moveTo>
                    <a:lnTo>
                      <a:pt x="0" y="4997"/>
                    </a:lnTo>
                    <a:lnTo>
                      <a:pt x="3355" y="8925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9" name="Line 704"/>
              <p:cNvSpPr>
                <a:spLocks noChangeShapeType="1"/>
              </p:cNvSpPr>
              <p:nvPr userDrawn="1"/>
            </p:nvSpPr>
            <p:spPr bwMode="auto">
              <a:xfrm flipH="1">
                <a:off x="5476016" y="2471838"/>
                <a:ext cx="564894" cy="19150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0" name="Freeform 705"/>
              <p:cNvSpPr/>
              <p:nvPr userDrawn="1"/>
            </p:nvSpPr>
            <p:spPr bwMode="auto">
              <a:xfrm>
                <a:off x="5476839" y="2602150"/>
                <a:ext cx="1189611" cy="66406"/>
              </a:xfrm>
              <a:custGeom>
                <a:avLst/>
                <a:gdLst>
                  <a:gd name="T0" fmla="*/ 0 w 1375"/>
                  <a:gd name="T1" fmla="*/ 69 h 119"/>
                  <a:gd name="T2" fmla="*/ 0 w 1375"/>
                  <a:gd name="T3" fmla="*/ 69 h 119"/>
                  <a:gd name="T4" fmla="*/ 681 w 1375"/>
                  <a:gd name="T5" fmla="*/ 0 h 119"/>
                  <a:gd name="T6" fmla="*/ 681 w 1375"/>
                  <a:gd name="T7" fmla="*/ 0 h 119"/>
                  <a:gd name="T8" fmla="*/ 1375 w 1375"/>
                  <a:gd name="T9" fmla="*/ 13 h 119"/>
                  <a:gd name="T10" fmla="*/ 1279 w 1375"/>
                  <a:gd name="T11" fmla="*/ 119 h 119"/>
                  <a:gd name="connsiteX0" fmla="*/ 0 w 10000"/>
                  <a:gd name="connsiteY0" fmla="*/ 5798 h 12759"/>
                  <a:gd name="connsiteX1" fmla="*/ 0 w 10000"/>
                  <a:gd name="connsiteY1" fmla="*/ 5798 h 12759"/>
                  <a:gd name="connsiteX2" fmla="*/ 4953 w 10000"/>
                  <a:gd name="connsiteY2" fmla="*/ 0 h 12759"/>
                  <a:gd name="connsiteX3" fmla="*/ 4953 w 10000"/>
                  <a:gd name="connsiteY3" fmla="*/ 0 h 12759"/>
                  <a:gd name="connsiteX4" fmla="*/ 10000 w 10000"/>
                  <a:gd name="connsiteY4" fmla="*/ 1092 h 12759"/>
                  <a:gd name="connsiteX5" fmla="*/ 9413 w 10000"/>
                  <a:gd name="connsiteY5" fmla="*/ 12759 h 12759"/>
                  <a:gd name="connsiteX0-1" fmla="*/ 0 w 10000"/>
                  <a:gd name="connsiteY0-2" fmla="*/ 5798 h 5798"/>
                  <a:gd name="connsiteX1-3" fmla="*/ 0 w 10000"/>
                  <a:gd name="connsiteY1-4" fmla="*/ 5798 h 5798"/>
                  <a:gd name="connsiteX2-5" fmla="*/ 4953 w 10000"/>
                  <a:gd name="connsiteY2-6" fmla="*/ 0 h 5798"/>
                  <a:gd name="connsiteX3-7" fmla="*/ 4953 w 10000"/>
                  <a:gd name="connsiteY3-8" fmla="*/ 0 h 5798"/>
                  <a:gd name="connsiteX4-9" fmla="*/ 10000 w 10000"/>
                  <a:gd name="connsiteY4-10" fmla="*/ 1092 h 57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5798">
                    <a:moveTo>
                      <a:pt x="0" y="5798"/>
                    </a:moveTo>
                    <a:lnTo>
                      <a:pt x="0" y="5798"/>
                    </a:lnTo>
                    <a:lnTo>
                      <a:pt x="4953" y="0"/>
                    </a:lnTo>
                    <a:lnTo>
                      <a:pt x="4953" y="0"/>
                    </a:lnTo>
                    <a:lnTo>
                      <a:pt x="10000" y="1092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1" name="Freeform 706"/>
              <p:cNvSpPr/>
              <p:nvPr userDrawn="1"/>
            </p:nvSpPr>
            <p:spPr bwMode="auto">
              <a:xfrm>
                <a:off x="5392068" y="3704811"/>
                <a:ext cx="155652" cy="1021357"/>
              </a:xfrm>
              <a:custGeom>
                <a:avLst/>
                <a:gdLst>
                  <a:gd name="T0" fmla="*/ 0 w 178"/>
                  <a:gd name="T1" fmla="*/ 0 h 1168"/>
                  <a:gd name="T2" fmla="*/ 144 w 178"/>
                  <a:gd name="T3" fmla="*/ 792 h 1168"/>
                  <a:gd name="T4" fmla="*/ 178 w 178"/>
                  <a:gd name="T5" fmla="*/ 1168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8" h="1168">
                    <a:moveTo>
                      <a:pt x="0" y="0"/>
                    </a:moveTo>
                    <a:lnTo>
                      <a:pt x="144" y="792"/>
                    </a:lnTo>
                    <a:lnTo>
                      <a:pt x="178" y="1168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2" name="Freeform 707"/>
              <p:cNvSpPr/>
              <p:nvPr userDrawn="1"/>
            </p:nvSpPr>
            <p:spPr bwMode="auto">
              <a:xfrm>
                <a:off x="5392068" y="2667715"/>
                <a:ext cx="115427" cy="1037097"/>
              </a:xfrm>
              <a:custGeom>
                <a:avLst/>
                <a:gdLst>
                  <a:gd name="T0" fmla="*/ 79 w 132"/>
                  <a:gd name="T1" fmla="*/ 0 h 1186"/>
                  <a:gd name="T2" fmla="*/ 132 w 132"/>
                  <a:gd name="T3" fmla="*/ 368 h 1186"/>
                  <a:gd name="T4" fmla="*/ 0 w 132"/>
                  <a:gd name="T5" fmla="*/ 1186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2" h="1186">
                    <a:moveTo>
                      <a:pt x="79" y="0"/>
                    </a:moveTo>
                    <a:lnTo>
                      <a:pt x="132" y="368"/>
                    </a:lnTo>
                    <a:lnTo>
                      <a:pt x="0" y="1186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3" name="Freeform 708"/>
              <p:cNvSpPr/>
              <p:nvPr userDrawn="1"/>
            </p:nvSpPr>
            <p:spPr bwMode="auto">
              <a:xfrm>
                <a:off x="6011178" y="4143784"/>
                <a:ext cx="262346" cy="661084"/>
              </a:xfrm>
              <a:custGeom>
                <a:avLst/>
                <a:gdLst>
                  <a:gd name="T0" fmla="*/ 0 w 398"/>
                  <a:gd name="T1" fmla="*/ 0 h 756"/>
                  <a:gd name="T2" fmla="*/ 219 w 398"/>
                  <a:gd name="T3" fmla="*/ 591 h 756"/>
                  <a:gd name="T4" fmla="*/ 300 w 398"/>
                  <a:gd name="T5" fmla="*/ 756 h 756"/>
                  <a:gd name="T6" fmla="*/ 398 w 398"/>
                  <a:gd name="T7" fmla="*/ 595 h 756"/>
                  <a:gd name="connsiteX0" fmla="*/ 0 w 13102"/>
                  <a:gd name="connsiteY0" fmla="*/ 0 h 10000"/>
                  <a:gd name="connsiteX1" fmla="*/ 5503 w 13102"/>
                  <a:gd name="connsiteY1" fmla="*/ 7817 h 10000"/>
                  <a:gd name="connsiteX2" fmla="*/ 7538 w 13102"/>
                  <a:gd name="connsiteY2" fmla="*/ 10000 h 10000"/>
                  <a:gd name="connsiteX3" fmla="*/ 13102 w 13102"/>
                  <a:gd name="connsiteY3" fmla="*/ 9384 h 10000"/>
                  <a:gd name="connsiteX0-1" fmla="*/ 0 w 7538"/>
                  <a:gd name="connsiteY0-2" fmla="*/ 0 h 10000"/>
                  <a:gd name="connsiteX1-3" fmla="*/ 5503 w 7538"/>
                  <a:gd name="connsiteY1-4" fmla="*/ 7817 h 10000"/>
                  <a:gd name="connsiteX2-5" fmla="*/ 7538 w 7538"/>
                  <a:gd name="connsiteY2-6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7538" h="10000">
                    <a:moveTo>
                      <a:pt x="0" y="0"/>
                    </a:moveTo>
                    <a:lnTo>
                      <a:pt x="5503" y="7817"/>
                    </a:lnTo>
                    <a:lnTo>
                      <a:pt x="7538" y="1000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4" name="Freeform 709"/>
              <p:cNvSpPr/>
              <p:nvPr userDrawn="1"/>
            </p:nvSpPr>
            <p:spPr bwMode="auto">
              <a:xfrm>
                <a:off x="6011179" y="2607378"/>
                <a:ext cx="288568" cy="1536408"/>
              </a:xfrm>
              <a:custGeom>
                <a:avLst/>
                <a:gdLst>
                  <a:gd name="T0" fmla="*/ 52 w 330"/>
                  <a:gd name="T1" fmla="*/ 0 h 1757"/>
                  <a:gd name="T2" fmla="*/ 330 w 330"/>
                  <a:gd name="T3" fmla="*/ 664 h 1757"/>
                  <a:gd name="T4" fmla="*/ 0 w 330"/>
                  <a:gd name="T5" fmla="*/ 1757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0" h="1757">
                    <a:moveTo>
                      <a:pt x="52" y="0"/>
                    </a:moveTo>
                    <a:lnTo>
                      <a:pt x="330" y="664"/>
                    </a:lnTo>
                    <a:lnTo>
                      <a:pt x="0" y="1757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5" name="Line 710"/>
              <p:cNvSpPr>
                <a:spLocks noChangeShapeType="1"/>
              </p:cNvSpPr>
              <p:nvPr userDrawn="1"/>
            </p:nvSpPr>
            <p:spPr bwMode="auto">
              <a:xfrm>
                <a:off x="6040910" y="2471838"/>
                <a:ext cx="15740" cy="13554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6" name="Line 711"/>
              <p:cNvSpPr>
                <a:spLocks noChangeShapeType="1"/>
              </p:cNvSpPr>
              <p:nvPr userDrawn="1"/>
            </p:nvSpPr>
            <p:spPr bwMode="auto">
              <a:xfrm flipH="1">
                <a:off x="4988947" y="2662397"/>
                <a:ext cx="481831" cy="458282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7" name="Line 712"/>
              <p:cNvSpPr>
                <a:spLocks noChangeShapeType="1"/>
              </p:cNvSpPr>
              <p:nvPr userDrawn="1"/>
            </p:nvSpPr>
            <p:spPr bwMode="auto">
              <a:xfrm flipH="1" flipV="1">
                <a:off x="7112111" y="3548285"/>
                <a:ext cx="136414" cy="6208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8" name="Line 713"/>
              <p:cNvSpPr>
                <a:spLocks noChangeShapeType="1"/>
              </p:cNvSpPr>
              <p:nvPr userDrawn="1"/>
            </p:nvSpPr>
            <p:spPr bwMode="auto">
              <a:xfrm flipH="1" flipV="1">
                <a:off x="6657687" y="2619538"/>
                <a:ext cx="155361" cy="40407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9" name="Line 714"/>
              <p:cNvSpPr>
                <a:spLocks noChangeShapeType="1"/>
              </p:cNvSpPr>
              <p:nvPr userDrawn="1"/>
            </p:nvSpPr>
            <p:spPr bwMode="auto">
              <a:xfrm flipH="1" flipV="1">
                <a:off x="6813049" y="3023616"/>
                <a:ext cx="299062" cy="52467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0" name="Line 715"/>
              <p:cNvSpPr>
                <a:spLocks noChangeShapeType="1"/>
              </p:cNvSpPr>
              <p:nvPr userDrawn="1"/>
            </p:nvSpPr>
            <p:spPr bwMode="auto">
              <a:xfrm flipH="1" flipV="1">
                <a:off x="7112111" y="3548285"/>
                <a:ext cx="13116" cy="706554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1" name="Freeform 716"/>
              <p:cNvSpPr/>
              <p:nvPr userDrawn="1"/>
            </p:nvSpPr>
            <p:spPr bwMode="auto">
              <a:xfrm>
                <a:off x="6011179" y="4143785"/>
                <a:ext cx="1114049" cy="210743"/>
              </a:xfrm>
              <a:custGeom>
                <a:avLst/>
                <a:gdLst>
                  <a:gd name="T0" fmla="*/ 0 w 1274"/>
                  <a:gd name="T1" fmla="*/ 0 h 241"/>
                  <a:gd name="T2" fmla="*/ 909 w 1274"/>
                  <a:gd name="T3" fmla="*/ 241 h 241"/>
                  <a:gd name="T4" fmla="*/ 1274 w 1274"/>
                  <a:gd name="T5" fmla="*/ 127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74" h="241">
                    <a:moveTo>
                      <a:pt x="0" y="0"/>
                    </a:moveTo>
                    <a:lnTo>
                      <a:pt x="909" y="241"/>
                    </a:lnTo>
                    <a:lnTo>
                      <a:pt x="1274" y="127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2" name="Line 717"/>
              <p:cNvSpPr>
                <a:spLocks noChangeShapeType="1"/>
              </p:cNvSpPr>
              <p:nvPr userDrawn="1"/>
            </p:nvSpPr>
            <p:spPr bwMode="auto">
              <a:xfrm>
                <a:off x="5392068" y="3704811"/>
                <a:ext cx="619110" cy="438974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3" name="Line 718"/>
              <p:cNvSpPr>
                <a:spLocks noChangeShapeType="1"/>
              </p:cNvSpPr>
              <p:nvPr userDrawn="1"/>
            </p:nvSpPr>
            <p:spPr bwMode="auto">
              <a:xfrm>
                <a:off x="4988947" y="3120679"/>
                <a:ext cx="403121" cy="584132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4" name="Line 719"/>
              <p:cNvSpPr>
                <a:spLocks noChangeShapeType="1"/>
              </p:cNvSpPr>
              <p:nvPr userDrawn="1"/>
            </p:nvSpPr>
            <p:spPr bwMode="auto">
              <a:xfrm flipH="1">
                <a:off x="4988947" y="2989512"/>
                <a:ext cx="518549" cy="131167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5" name="Line 720"/>
              <p:cNvSpPr>
                <a:spLocks noChangeShapeType="1"/>
              </p:cNvSpPr>
              <p:nvPr userDrawn="1"/>
            </p:nvSpPr>
            <p:spPr bwMode="auto">
              <a:xfrm flipH="1">
                <a:off x="5507496" y="2607378"/>
                <a:ext cx="549154" cy="38213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6" name="Line 721"/>
              <p:cNvSpPr>
                <a:spLocks noChangeShapeType="1"/>
              </p:cNvSpPr>
              <p:nvPr userDrawn="1"/>
            </p:nvSpPr>
            <p:spPr bwMode="auto">
              <a:xfrm flipH="1" flipV="1">
                <a:off x="6056650" y="2607378"/>
                <a:ext cx="756399" cy="41623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7" name="Freeform 722"/>
              <p:cNvSpPr/>
              <p:nvPr userDrawn="1"/>
            </p:nvSpPr>
            <p:spPr bwMode="auto">
              <a:xfrm>
                <a:off x="6813049" y="3023616"/>
                <a:ext cx="367269" cy="511553"/>
              </a:xfrm>
              <a:custGeom>
                <a:avLst/>
                <a:gdLst>
                  <a:gd name="T0" fmla="*/ 344 w 420"/>
                  <a:gd name="T1" fmla="*/ 585 h 585"/>
                  <a:gd name="T2" fmla="*/ 420 w 420"/>
                  <a:gd name="T3" fmla="*/ 87 h 585"/>
                  <a:gd name="T4" fmla="*/ 0 w 420"/>
                  <a:gd name="T5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0" h="585">
                    <a:moveTo>
                      <a:pt x="344" y="585"/>
                    </a:moveTo>
                    <a:lnTo>
                      <a:pt x="420" y="8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8" name="Freeform 723"/>
              <p:cNvSpPr/>
              <p:nvPr userDrawn="1"/>
            </p:nvSpPr>
            <p:spPr bwMode="auto">
              <a:xfrm>
                <a:off x="6799058" y="3023616"/>
                <a:ext cx="314802" cy="1330912"/>
              </a:xfrm>
              <a:custGeom>
                <a:avLst/>
                <a:gdLst>
                  <a:gd name="T0" fmla="*/ 16 w 360"/>
                  <a:gd name="T1" fmla="*/ 0 h 1522"/>
                  <a:gd name="T2" fmla="*/ 0 w 360"/>
                  <a:gd name="T3" fmla="*/ 729 h 1522"/>
                  <a:gd name="T4" fmla="*/ 8 w 360"/>
                  <a:gd name="T5" fmla="*/ 1522 h 1522"/>
                  <a:gd name="T6" fmla="*/ 358 w 360"/>
                  <a:gd name="T7" fmla="*/ 600 h 1522"/>
                  <a:gd name="T8" fmla="*/ 360 w 360"/>
                  <a:gd name="T9" fmla="*/ 585 h 1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0" h="1522">
                    <a:moveTo>
                      <a:pt x="16" y="0"/>
                    </a:moveTo>
                    <a:lnTo>
                      <a:pt x="0" y="729"/>
                    </a:lnTo>
                    <a:lnTo>
                      <a:pt x="8" y="1522"/>
                    </a:lnTo>
                    <a:lnTo>
                      <a:pt x="358" y="600"/>
                    </a:lnTo>
                    <a:lnTo>
                      <a:pt x="360" y="585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9" name="Line 724"/>
              <p:cNvSpPr>
                <a:spLocks noChangeShapeType="1"/>
              </p:cNvSpPr>
              <p:nvPr userDrawn="1"/>
            </p:nvSpPr>
            <p:spPr bwMode="auto">
              <a:xfrm flipV="1">
                <a:off x="6299747" y="3023616"/>
                <a:ext cx="513302" cy="16439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0" name="Line 725"/>
              <p:cNvSpPr>
                <a:spLocks noChangeShapeType="1"/>
              </p:cNvSpPr>
              <p:nvPr userDrawn="1"/>
            </p:nvSpPr>
            <p:spPr bwMode="auto">
              <a:xfrm flipV="1">
                <a:off x="5392068" y="3188012"/>
                <a:ext cx="907679" cy="52379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1" name="Freeform 726"/>
              <p:cNvSpPr/>
              <p:nvPr userDrawn="1"/>
            </p:nvSpPr>
            <p:spPr bwMode="auto">
              <a:xfrm>
                <a:off x="5035293" y="3711807"/>
                <a:ext cx="482696" cy="685568"/>
              </a:xfrm>
              <a:custGeom>
                <a:avLst/>
                <a:gdLst>
                  <a:gd name="T0" fmla="*/ 552 w 552"/>
                  <a:gd name="T1" fmla="*/ 784 h 784"/>
                  <a:gd name="T2" fmla="*/ 0 w 552"/>
                  <a:gd name="T3" fmla="*/ 412 h 784"/>
                  <a:gd name="T4" fmla="*/ 408 w 552"/>
                  <a:gd name="T5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2" h="784">
                    <a:moveTo>
                      <a:pt x="552" y="784"/>
                    </a:moveTo>
                    <a:lnTo>
                      <a:pt x="0" y="412"/>
                    </a:lnTo>
                    <a:lnTo>
                      <a:pt x="408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2" name="Line 728"/>
              <p:cNvSpPr>
                <a:spLocks noChangeShapeType="1"/>
              </p:cNvSpPr>
              <p:nvPr userDrawn="1"/>
            </p:nvSpPr>
            <p:spPr bwMode="auto">
              <a:xfrm flipH="1">
                <a:off x="5517989" y="4143785"/>
                <a:ext cx="493190" cy="25359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3" name="Freeform 729"/>
              <p:cNvSpPr/>
              <p:nvPr userDrawn="1"/>
            </p:nvSpPr>
            <p:spPr bwMode="auto">
              <a:xfrm>
                <a:off x="6011179" y="3548285"/>
                <a:ext cx="1100932" cy="595500"/>
              </a:xfrm>
              <a:custGeom>
                <a:avLst/>
                <a:gdLst>
                  <a:gd name="T0" fmla="*/ 1259 w 1259"/>
                  <a:gd name="T1" fmla="*/ 0 h 681"/>
                  <a:gd name="T2" fmla="*/ 902 w 1259"/>
                  <a:gd name="T3" fmla="*/ 140 h 681"/>
                  <a:gd name="T4" fmla="*/ 0 w 1259"/>
                  <a:gd name="T5" fmla="*/ 681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59" h="681">
                    <a:moveTo>
                      <a:pt x="1259" y="0"/>
                    </a:moveTo>
                    <a:lnTo>
                      <a:pt x="902" y="140"/>
                    </a:lnTo>
                    <a:lnTo>
                      <a:pt x="0" y="681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4" name="Freeform 730"/>
              <p:cNvSpPr/>
              <p:nvPr userDrawn="1"/>
            </p:nvSpPr>
            <p:spPr bwMode="auto">
              <a:xfrm>
                <a:off x="5556465" y="4627355"/>
                <a:ext cx="1125417" cy="101436"/>
              </a:xfrm>
              <a:custGeom>
                <a:avLst/>
                <a:gdLst>
                  <a:gd name="T0" fmla="*/ 1287 w 1287"/>
                  <a:gd name="T1" fmla="*/ 0 h 116"/>
                  <a:gd name="T2" fmla="*/ 739 w 1287"/>
                  <a:gd name="T3" fmla="*/ 38 h 116"/>
                  <a:gd name="T4" fmla="*/ 0 w 128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7" h="116">
                    <a:moveTo>
                      <a:pt x="1287" y="0"/>
                    </a:moveTo>
                    <a:lnTo>
                      <a:pt x="739" y="38"/>
                    </a:lnTo>
                    <a:lnTo>
                      <a:pt x="0" y="116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5" name="Freeform 731"/>
              <p:cNvSpPr/>
              <p:nvPr userDrawn="1"/>
            </p:nvSpPr>
            <p:spPr bwMode="auto">
              <a:xfrm>
                <a:off x="5517989" y="4354526"/>
                <a:ext cx="1288064" cy="306057"/>
              </a:xfrm>
              <a:custGeom>
                <a:avLst/>
                <a:gdLst>
                  <a:gd name="T0" fmla="*/ 0 w 1473"/>
                  <a:gd name="T1" fmla="*/ 49 h 350"/>
                  <a:gd name="T2" fmla="*/ 783 w 1473"/>
                  <a:gd name="T3" fmla="*/ 350 h 350"/>
                  <a:gd name="T4" fmla="*/ 1473 w 1473"/>
                  <a:gd name="T5" fmla="*/ 0 h 350"/>
                  <a:gd name="T6" fmla="*/ 1348 w 1473"/>
                  <a:gd name="T7" fmla="*/ 30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3" h="350">
                    <a:moveTo>
                      <a:pt x="0" y="49"/>
                    </a:moveTo>
                    <a:lnTo>
                      <a:pt x="783" y="350"/>
                    </a:lnTo>
                    <a:lnTo>
                      <a:pt x="1473" y="0"/>
                    </a:lnTo>
                    <a:lnTo>
                      <a:pt x="1348" y="303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6" name="Line 732"/>
              <p:cNvSpPr>
                <a:spLocks noChangeShapeType="1"/>
              </p:cNvSpPr>
              <p:nvPr userDrawn="1"/>
            </p:nvSpPr>
            <p:spPr bwMode="auto">
              <a:xfrm>
                <a:off x="6299747" y="3188012"/>
                <a:ext cx="500185" cy="48269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7" name="Line 733"/>
              <p:cNvSpPr>
                <a:spLocks noChangeShapeType="1"/>
              </p:cNvSpPr>
              <p:nvPr userDrawn="1"/>
            </p:nvSpPr>
            <p:spPr bwMode="auto">
              <a:xfrm>
                <a:off x="5507496" y="2989512"/>
                <a:ext cx="792251" cy="19850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sp>
          <p:nvSpPr>
            <p:cNvPr id="38" name="TextBox 128"/>
            <p:cNvSpPr txBox="1"/>
            <p:nvPr/>
          </p:nvSpPr>
          <p:spPr>
            <a:xfrm>
              <a:off x="5120640" y="3199151"/>
              <a:ext cx="1950720" cy="5530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2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mybatis</a:t>
              </a:r>
              <a:r>
                <a:rPr lang="zh-CN" altLang="en-US" sz="2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是啥？</a:t>
              </a:r>
              <a:endPara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866490" y="3995965"/>
            <a:ext cx="894896" cy="894896"/>
            <a:chOff x="7866490" y="3995965"/>
            <a:chExt cx="894896" cy="894896"/>
          </a:xfrm>
        </p:grpSpPr>
        <p:sp>
          <p:nvSpPr>
            <p:cNvPr id="40" name="Oval 135"/>
            <p:cNvSpPr/>
            <p:nvPr/>
          </p:nvSpPr>
          <p:spPr>
            <a:xfrm>
              <a:off x="7866490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1" name="Group 165"/>
            <p:cNvGrpSpPr/>
            <p:nvPr/>
          </p:nvGrpSpPr>
          <p:grpSpPr>
            <a:xfrm>
              <a:off x="8101366" y="4188435"/>
              <a:ext cx="425144" cy="509956"/>
              <a:chOff x="4051300" y="3109913"/>
              <a:chExt cx="628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42" name="Freeform 166"/>
              <p:cNvSpPr>
                <a:spLocks noEditPoints="1"/>
              </p:cNvSpPr>
              <p:nvPr/>
            </p:nvSpPr>
            <p:spPr bwMode="auto">
              <a:xfrm>
                <a:off x="4051300" y="3109913"/>
                <a:ext cx="628650" cy="754063"/>
              </a:xfrm>
              <a:custGeom>
                <a:avLst/>
                <a:gdLst>
                  <a:gd name="T0" fmla="*/ 376 w 396"/>
                  <a:gd name="T1" fmla="*/ 361 h 475"/>
                  <a:gd name="T2" fmla="*/ 287 w 396"/>
                  <a:gd name="T3" fmla="*/ 265 h 475"/>
                  <a:gd name="T4" fmla="*/ 258 w 396"/>
                  <a:gd name="T5" fmla="*/ 133 h 475"/>
                  <a:gd name="T6" fmla="*/ 244 w 396"/>
                  <a:gd name="T7" fmla="*/ 70 h 475"/>
                  <a:gd name="T8" fmla="*/ 237 w 396"/>
                  <a:gd name="T9" fmla="*/ 52 h 475"/>
                  <a:gd name="T10" fmla="*/ 233 w 396"/>
                  <a:gd name="T11" fmla="*/ 39 h 475"/>
                  <a:gd name="T12" fmla="*/ 226 w 396"/>
                  <a:gd name="T13" fmla="*/ 27 h 475"/>
                  <a:gd name="T14" fmla="*/ 220 w 396"/>
                  <a:gd name="T15" fmla="*/ 17 h 475"/>
                  <a:gd name="T16" fmla="*/ 213 w 396"/>
                  <a:gd name="T17" fmla="*/ 10 h 475"/>
                  <a:gd name="T18" fmla="*/ 189 w 396"/>
                  <a:gd name="T19" fmla="*/ 6 h 475"/>
                  <a:gd name="T20" fmla="*/ 182 w 396"/>
                  <a:gd name="T21" fmla="*/ 11 h 475"/>
                  <a:gd name="T22" fmla="*/ 176 w 396"/>
                  <a:gd name="T23" fmla="*/ 18 h 475"/>
                  <a:gd name="T24" fmla="*/ 169 w 396"/>
                  <a:gd name="T25" fmla="*/ 28 h 475"/>
                  <a:gd name="T26" fmla="*/ 164 w 396"/>
                  <a:gd name="T27" fmla="*/ 41 h 475"/>
                  <a:gd name="T28" fmla="*/ 157 w 396"/>
                  <a:gd name="T29" fmla="*/ 55 h 475"/>
                  <a:gd name="T30" fmla="*/ 152 w 396"/>
                  <a:gd name="T31" fmla="*/ 70 h 475"/>
                  <a:gd name="T32" fmla="*/ 139 w 396"/>
                  <a:gd name="T33" fmla="*/ 144 h 475"/>
                  <a:gd name="T34" fmla="*/ 102 w 396"/>
                  <a:gd name="T35" fmla="*/ 278 h 475"/>
                  <a:gd name="T36" fmla="*/ 19 w 396"/>
                  <a:gd name="T37" fmla="*/ 362 h 475"/>
                  <a:gd name="T38" fmla="*/ 1 w 396"/>
                  <a:gd name="T39" fmla="*/ 438 h 475"/>
                  <a:gd name="T40" fmla="*/ 124 w 396"/>
                  <a:gd name="T41" fmla="*/ 474 h 475"/>
                  <a:gd name="T42" fmla="*/ 258 w 396"/>
                  <a:gd name="T43" fmla="*/ 469 h 475"/>
                  <a:gd name="T44" fmla="*/ 339 w 396"/>
                  <a:gd name="T45" fmla="*/ 461 h 475"/>
                  <a:gd name="T46" fmla="*/ 374 w 396"/>
                  <a:gd name="T47" fmla="*/ 378 h 475"/>
                  <a:gd name="T48" fmla="*/ 328 w 396"/>
                  <a:gd name="T49" fmla="*/ 355 h 475"/>
                  <a:gd name="T50" fmla="*/ 262 w 396"/>
                  <a:gd name="T51" fmla="*/ 259 h 475"/>
                  <a:gd name="T52" fmla="*/ 351 w 396"/>
                  <a:gd name="T53" fmla="*/ 360 h 475"/>
                  <a:gd name="T54" fmla="*/ 168 w 396"/>
                  <a:gd name="T55" fmla="*/ 68 h 475"/>
                  <a:gd name="T56" fmla="*/ 172 w 396"/>
                  <a:gd name="T57" fmla="*/ 55 h 475"/>
                  <a:gd name="T58" fmla="*/ 178 w 396"/>
                  <a:gd name="T59" fmla="*/ 43 h 475"/>
                  <a:gd name="T60" fmla="*/ 182 w 396"/>
                  <a:gd name="T61" fmla="*/ 35 h 475"/>
                  <a:gd name="T62" fmla="*/ 187 w 396"/>
                  <a:gd name="T63" fmla="*/ 26 h 475"/>
                  <a:gd name="T64" fmla="*/ 194 w 396"/>
                  <a:gd name="T65" fmla="*/ 20 h 475"/>
                  <a:gd name="T66" fmla="*/ 203 w 396"/>
                  <a:gd name="T67" fmla="*/ 20 h 475"/>
                  <a:gd name="T68" fmla="*/ 208 w 396"/>
                  <a:gd name="T69" fmla="*/ 25 h 475"/>
                  <a:gd name="T70" fmla="*/ 213 w 396"/>
                  <a:gd name="T71" fmla="*/ 34 h 475"/>
                  <a:gd name="T72" fmla="*/ 218 w 396"/>
                  <a:gd name="T73" fmla="*/ 42 h 475"/>
                  <a:gd name="T74" fmla="*/ 223 w 396"/>
                  <a:gd name="T75" fmla="*/ 55 h 475"/>
                  <a:gd name="T76" fmla="*/ 166 w 396"/>
                  <a:gd name="T77" fmla="*/ 75 h 475"/>
                  <a:gd name="T78" fmla="*/ 243 w 396"/>
                  <a:gd name="T79" fmla="*/ 142 h 475"/>
                  <a:gd name="T80" fmla="*/ 154 w 396"/>
                  <a:gd name="T81" fmla="*/ 132 h 475"/>
                  <a:gd name="T82" fmla="*/ 62 w 396"/>
                  <a:gd name="T83" fmla="*/ 347 h 475"/>
                  <a:gd name="T84" fmla="*/ 129 w 396"/>
                  <a:gd name="T85" fmla="*/ 273 h 475"/>
                  <a:gd name="T86" fmla="*/ 56 w 396"/>
                  <a:gd name="T87" fmla="*/ 364 h 475"/>
                  <a:gd name="T88" fmla="*/ 22 w 396"/>
                  <a:gd name="T89" fmla="*/ 378 h 475"/>
                  <a:gd name="T90" fmla="*/ 27 w 396"/>
                  <a:gd name="T91" fmla="*/ 395 h 475"/>
                  <a:gd name="T92" fmla="*/ 139 w 396"/>
                  <a:gd name="T93" fmla="*/ 436 h 475"/>
                  <a:gd name="T94" fmla="*/ 99 w 396"/>
                  <a:gd name="T95" fmla="*/ 371 h 475"/>
                  <a:gd name="T96" fmla="*/ 62 w 396"/>
                  <a:gd name="T97" fmla="*/ 401 h 475"/>
                  <a:gd name="T98" fmla="*/ 72 w 396"/>
                  <a:gd name="T99" fmla="*/ 436 h 475"/>
                  <a:gd name="T100" fmla="*/ 95 w 396"/>
                  <a:gd name="T101" fmla="*/ 385 h 475"/>
                  <a:gd name="T102" fmla="*/ 72 w 396"/>
                  <a:gd name="T103" fmla="*/ 460 h 475"/>
                  <a:gd name="T104" fmla="*/ 153 w 396"/>
                  <a:gd name="T105" fmla="*/ 448 h 475"/>
                  <a:gd name="T106" fmla="*/ 325 w 396"/>
                  <a:gd name="T107" fmla="*/ 450 h 475"/>
                  <a:gd name="T108" fmla="*/ 294 w 396"/>
                  <a:gd name="T109" fmla="*/ 392 h 475"/>
                  <a:gd name="T110" fmla="*/ 322 w 396"/>
                  <a:gd name="T111" fmla="*/ 416 h 475"/>
                  <a:gd name="T112" fmla="*/ 326 w 396"/>
                  <a:gd name="T113" fmla="*/ 382 h 475"/>
                  <a:gd name="T114" fmla="*/ 290 w 396"/>
                  <a:gd name="T115" fmla="*/ 375 h 475"/>
                  <a:gd name="T116" fmla="*/ 258 w 396"/>
                  <a:gd name="T117" fmla="*/ 292 h 475"/>
                  <a:gd name="T118" fmla="*/ 375 w 396"/>
                  <a:gd name="T119" fmla="*/ 40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6" h="475">
                    <a:moveTo>
                      <a:pt x="396" y="427"/>
                    </a:moveTo>
                    <a:lnTo>
                      <a:pt x="396" y="427"/>
                    </a:lnTo>
                    <a:lnTo>
                      <a:pt x="396" y="411"/>
                    </a:lnTo>
                    <a:lnTo>
                      <a:pt x="395" y="393"/>
                    </a:lnTo>
                    <a:lnTo>
                      <a:pt x="393" y="386"/>
                    </a:lnTo>
                    <a:lnTo>
                      <a:pt x="391" y="378"/>
                    </a:lnTo>
                    <a:lnTo>
                      <a:pt x="387" y="373"/>
                    </a:lnTo>
                    <a:lnTo>
                      <a:pt x="384" y="367"/>
                    </a:lnTo>
                    <a:lnTo>
                      <a:pt x="378" y="362"/>
                    </a:lnTo>
                    <a:lnTo>
                      <a:pt x="376" y="361"/>
                    </a:lnTo>
                    <a:lnTo>
                      <a:pt x="376" y="361"/>
                    </a:lnTo>
                    <a:lnTo>
                      <a:pt x="364" y="353"/>
                    </a:lnTo>
                    <a:lnTo>
                      <a:pt x="352" y="344"/>
                    </a:lnTo>
                    <a:lnTo>
                      <a:pt x="341" y="335"/>
                    </a:lnTo>
                    <a:lnTo>
                      <a:pt x="330" y="324"/>
                    </a:lnTo>
                    <a:lnTo>
                      <a:pt x="320" y="313"/>
                    </a:lnTo>
                    <a:lnTo>
                      <a:pt x="311" y="303"/>
                    </a:lnTo>
                    <a:lnTo>
                      <a:pt x="302" y="290"/>
                    </a:lnTo>
                    <a:lnTo>
                      <a:pt x="294" y="278"/>
                    </a:lnTo>
                    <a:lnTo>
                      <a:pt x="287" y="265"/>
                    </a:lnTo>
                    <a:lnTo>
                      <a:pt x="280" y="251"/>
                    </a:lnTo>
                    <a:lnTo>
                      <a:pt x="274" y="237"/>
                    </a:lnTo>
                    <a:lnTo>
                      <a:pt x="270" y="223"/>
                    </a:lnTo>
                    <a:lnTo>
                      <a:pt x="265" y="207"/>
                    </a:lnTo>
                    <a:lnTo>
                      <a:pt x="262" y="193"/>
                    </a:lnTo>
                    <a:lnTo>
                      <a:pt x="260" y="178"/>
                    </a:lnTo>
                    <a:lnTo>
                      <a:pt x="258" y="162"/>
                    </a:lnTo>
                    <a:lnTo>
                      <a:pt x="258" y="144"/>
                    </a:lnTo>
                    <a:lnTo>
                      <a:pt x="258" y="144"/>
                    </a:lnTo>
                    <a:lnTo>
                      <a:pt x="258" y="133"/>
                    </a:lnTo>
                    <a:lnTo>
                      <a:pt x="256" y="120"/>
                    </a:lnTo>
                    <a:lnTo>
                      <a:pt x="249" y="90"/>
                    </a:lnTo>
                    <a:lnTo>
                      <a:pt x="250" y="90"/>
                    </a:lnTo>
                    <a:lnTo>
                      <a:pt x="245" y="71"/>
                    </a:lnTo>
                    <a:lnTo>
                      <a:pt x="245" y="71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7" y="52"/>
                    </a:lnTo>
                    <a:lnTo>
                      <a:pt x="237" y="52"/>
                    </a:lnTo>
                    <a:lnTo>
                      <a:pt x="237" y="51"/>
                    </a:lnTo>
                    <a:lnTo>
                      <a:pt x="237" y="51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35" y="44"/>
                    </a:lnTo>
                    <a:lnTo>
                      <a:pt x="235" y="44"/>
                    </a:lnTo>
                    <a:lnTo>
                      <a:pt x="233" y="41"/>
                    </a:lnTo>
                    <a:lnTo>
                      <a:pt x="233" y="41"/>
                    </a:lnTo>
                    <a:lnTo>
                      <a:pt x="233" y="39"/>
                    </a:lnTo>
                    <a:lnTo>
                      <a:pt x="233" y="39"/>
                    </a:lnTo>
                    <a:lnTo>
                      <a:pt x="231" y="36"/>
                    </a:lnTo>
                    <a:lnTo>
                      <a:pt x="231" y="36"/>
                    </a:lnTo>
                    <a:lnTo>
                      <a:pt x="230" y="34"/>
                    </a:lnTo>
                    <a:lnTo>
                      <a:pt x="230" y="34"/>
                    </a:lnTo>
                    <a:lnTo>
                      <a:pt x="229" y="31"/>
                    </a:lnTo>
                    <a:lnTo>
                      <a:pt x="229" y="31"/>
                    </a:lnTo>
                    <a:lnTo>
                      <a:pt x="227" y="29"/>
                    </a:lnTo>
                    <a:lnTo>
                      <a:pt x="227" y="29"/>
                    </a:lnTo>
                    <a:lnTo>
                      <a:pt x="226" y="27"/>
                    </a:lnTo>
                    <a:lnTo>
                      <a:pt x="226" y="27"/>
                    </a:lnTo>
                    <a:lnTo>
                      <a:pt x="225" y="25"/>
                    </a:lnTo>
                    <a:lnTo>
                      <a:pt x="225" y="25"/>
                    </a:lnTo>
                    <a:lnTo>
                      <a:pt x="223" y="23"/>
                    </a:lnTo>
                    <a:lnTo>
                      <a:pt x="223" y="23"/>
                    </a:lnTo>
                    <a:lnTo>
                      <a:pt x="222" y="21"/>
                    </a:lnTo>
                    <a:lnTo>
                      <a:pt x="222" y="21"/>
                    </a:lnTo>
                    <a:lnTo>
                      <a:pt x="221" y="18"/>
                    </a:lnTo>
                    <a:lnTo>
                      <a:pt x="221" y="18"/>
                    </a:lnTo>
                    <a:lnTo>
                      <a:pt x="220" y="17"/>
                    </a:lnTo>
                    <a:lnTo>
                      <a:pt x="220" y="17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7" y="14"/>
                    </a:lnTo>
                    <a:lnTo>
                      <a:pt x="217" y="14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4" y="11"/>
                    </a:lnTo>
                    <a:lnTo>
                      <a:pt x="214" y="11"/>
                    </a:lnTo>
                    <a:lnTo>
                      <a:pt x="213" y="10"/>
                    </a:lnTo>
                    <a:lnTo>
                      <a:pt x="213" y="10"/>
                    </a:lnTo>
                    <a:lnTo>
                      <a:pt x="211" y="8"/>
                    </a:lnTo>
                    <a:lnTo>
                      <a:pt x="211" y="8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05" y="3"/>
                    </a:lnTo>
                    <a:lnTo>
                      <a:pt x="198" y="0"/>
                    </a:lnTo>
                    <a:lnTo>
                      <a:pt x="192" y="3"/>
                    </a:lnTo>
                    <a:lnTo>
                      <a:pt x="192" y="3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87" y="7"/>
                    </a:lnTo>
                    <a:lnTo>
                      <a:pt x="187" y="7"/>
                    </a:lnTo>
                    <a:lnTo>
                      <a:pt x="185" y="8"/>
                    </a:lnTo>
                    <a:lnTo>
                      <a:pt x="185" y="8"/>
                    </a:lnTo>
                    <a:lnTo>
                      <a:pt x="184" y="9"/>
                    </a:lnTo>
                    <a:lnTo>
                      <a:pt x="184" y="9"/>
                    </a:lnTo>
                    <a:lnTo>
                      <a:pt x="183" y="10"/>
                    </a:lnTo>
                    <a:lnTo>
                      <a:pt x="183" y="10"/>
                    </a:lnTo>
                    <a:lnTo>
                      <a:pt x="182" y="11"/>
                    </a:lnTo>
                    <a:lnTo>
                      <a:pt x="182" y="11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79" y="14"/>
                    </a:lnTo>
                    <a:lnTo>
                      <a:pt x="179" y="14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77" y="17"/>
                    </a:lnTo>
                    <a:lnTo>
                      <a:pt x="177" y="17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5" y="21"/>
                    </a:lnTo>
                    <a:lnTo>
                      <a:pt x="175" y="21"/>
                    </a:lnTo>
                    <a:lnTo>
                      <a:pt x="172" y="23"/>
                    </a:lnTo>
                    <a:lnTo>
                      <a:pt x="172" y="23"/>
                    </a:lnTo>
                    <a:lnTo>
                      <a:pt x="171" y="25"/>
                    </a:lnTo>
                    <a:lnTo>
                      <a:pt x="171" y="25"/>
                    </a:lnTo>
                    <a:lnTo>
                      <a:pt x="170" y="27"/>
                    </a:lnTo>
                    <a:lnTo>
                      <a:pt x="170" y="27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68" y="31"/>
                    </a:lnTo>
                    <a:lnTo>
                      <a:pt x="168" y="31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6" y="36"/>
                    </a:lnTo>
                    <a:lnTo>
                      <a:pt x="166" y="36"/>
                    </a:lnTo>
                    <a:lnTo>
                      <a:pt x="165" y="38"/>
                    </a:lnTo>
                    <a:lnTo>
                      <a:pt x="165" y="38"/>
                    </a:lnTo>
                    <a:lnTo>
                      <a:pt x="164" y="41"/>
                    </a:lnTo>
                    <a:lnTo>
                      <a:pt x="164" y="41"/>
                    </a:lnTo>
                    <a:lnTo>
                      <a:pt x="163" y="43"/>
                    </a:lnTo>
                    <a:lnTo>
                      <a:pt x="163" y="43"/>
                    </a:lnTo>
                    <a:lnTo>
                      <a:pt x="160" y="47"/>
                    </a:lnTo>
                    <a:lnTo>
                      <a:pt x="160" y="47"/>
                    </a:lnTo>
                    <a:lnTo>
                      <a:pt x="159" y="49"/>
                    </a:lnTo>
                    <a:lnTo>
                      <a:pt x="159" y="49"/>
                    </a:lnTo>
                    <a:lnTo>
                      <a:pt x="158" y="52"/>
                    </a:lnTo>
                    <a:lnTo>
                      <a:pt x="158" y="52"/>
                    </a:lnTo>
                    <a:lnTo>
                      <a:pt x="157" y="55"/>
                    </a:lnTo>
                    <a:lnTo>
                      <a:pt x="157" y="55"/>
                    </a:lnTo>
                    <a:lnTo>
                      <a:pt x="156" y="58"/>
                    </a:lnTo>
                    <a:lnTo>
                      <a:pt x="156" y="58"/>
                    </a:lnTo>
                    <a:lnTo>
                      <a:pt x="155" y="62"/>
                    </a:lnTo>
                    <a:lnTo>
                      <a:pt x="155" y="62"/>
                    </a:lnTo>
                    <a:lnTo>
                      <a:pt x="154" y="64"/>
                    </a:lnTo>
                    <a:lnTo>
                      <a:pt x="154" y="64"/>
                    </a:lnTo>
                    <a:lnTo>
                      <a:pt x="153" y="69"/>
                    </a:lnTo>
                    <a:lnTo>
                      <a:pt x="153" y="69"/>
                    </a:lnTo>
                    <a:lnTo>
                      <a:pt x="152" y="70"/>
                    </a:lnTo>
                    <a:lnTo>
                      <a:pt x="152" y="70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46" y="90"/>
                    </a:lnTo>
                    <a:lnTo>
                      <a:pt x="148" y="90"/>
                    </a:lnTo>
                    <a:lnTo>
                      <a:pt x="148" y="90"/>
                    </a:lnTo>
                    <a:lnTo>
                      <a:pt x="141" y="120"/>
                    </a:lnTo>
                    <a:lnTo>
                      <a:pt x="139" y="133"/>
                    </a:lnTo>
                    <a:lnTo>
                      <a:pt x="139" y="144"/>
                    </a:lnTo>
                    <a:lnTo>
                      <a:pt x="139" y="162"/>
                    </a:lnTo>
                    <a:lnTo>
                      <a:pt x="139" y="162"/>
                    </a:lnTo>
                    <a:lnTo>
                      <a:pt x="137" y="178"/>
                    </a:lnTo>
                    <a:lnTo>
                      <a:pt x="135" y="193"/>
                    </a:lnTo>
                    <a:lnTo>
                      <a:pt x="131" y="209"/>
                    </a:lnTo>
                    <a:lnTo>
                      <a:pt x="127" y="223"/>
                    </a:lnTo>
                    <a:lnTo>
                      <a:pt x="122" y="237"/>
                    </a:lnTo>
                    <a:lnTo>
                      <a:pt x="116" y="251"/>
                    </a:lnTo>
                    <a:lnTo>
                      <a:pt x="110" y="265"/>
                    </a:lnTo>
                    <a:lnTo>
                      <a:pt x="102" y="278"/>
                    </a:lnTo>
                    <a:lnTo>
                      <a:pt x="95" y="290"/>
                    </a:lnTo>
                    <a:lnTo>
                      <a:pt x="86" y="303"/>
                    </a:lnTo>
                    <a:lnTo>
                      <a:pt x="76" y="313"/>
                    </a:lnTo>
                    <a:lnTo>
                      <a:pt x="67" y="324"/>
                    </a:lnTo>
                    <a:lnTo>
                      <a:pt x="56" y="335"/>
                    </a:lnTo>
                    <a:lnTo>
                      <a:pt x="44" y="344"/>
                    </a:lnTo>
                    <a:lnTo>
                      <a:pt x="32" y="353"/>
                    </a:lnTo>
                    <a:lnTo>
                      <a:pt x="20" y="361"/>
                    </a:lnTo>
                    <a:lnTo>
                      <a:pt x="19" y="362"/>
                    </a:lnTo>
                    <a:lnTo>
                      <a:pt x="19" y="362"/>
                    </a:lnTo>
                    <a:lnTo>
                      <a:pt x="13" y="367"/>
                    </a:lnTo>
                    <a:lnTo>
                      <a:pt x="13" y="367"/>
                    </a:lnTo>
                    <a:lnTo>
                      <a:pt x="8" y="372"/>
                    </a:lnTo>
                    <a:lnTo>
                      <a:pt x="6" y="378"/>
                    </a:lnTo>
                    <a:lnTo>
                      <a:pt x="4" y="386"/>
                    </a:lnTo>
                    <a:lnTo>
                      <a:pt x="2" y="393"/>
                    </a:lnTo>
                    <a:lnTo>
                      <a:pt x="1" y="411"/>
                    </a:lnTo>
                    <a:lnTo>
                      <a:pt x="0" y="426"/>
                    </a:lnTo>
                    <a:lnTo>
                      <a:pt x="0" y="426"/>
                    </a:lnTo>
                    <a:lnTo>
                      <a:pt x="1" y="438"/>
                    </a:lnTo>
                    <a:lnTo>
                      <a:pt x="1" y="444"/>
                    </a:lnTo>
                    <a:lnTo>
                      <a:pt x="2" y="450"/>
                    </a:lnTo>
                    <a:lnTo>
                      <a:pt x="2" y="450"/>
                    </a:lnTo>
                    <a:lnTo>
                      <a:pt x="57" y="450"/>
                    </a:lnTo>
                    <a:lnTo>
                      <a:pt x="57" y="450"/>
                    </a:lnTo>
                    <a:lnTo>
                      <a:pt x="58" y="461"/>
                    </a:lnTo>
                    <a:lnTo>
                      <a:pt x="59" y="474"/>
                    </a:lnTo>
                    <a:lnTo>
                      <a:pt x="72" y="474"/>
                    </a:lnTo>
                    <a:lnTo>
                      <a:pt x="111" y="474"/>
                    </a:lnTo>
                    <a:lnTo>
                      <a:pt x="124" y="474"/>
                    </a:lnTo>
                    <a:lnTo>
                      <a:pt x="125" y="461"/>
                    </a:lnTo>
                    <a:lnTo>
                      <a:pt x="125" y="461"/>
                    </a:lnTo>
                    <a:lnTo>
                      <a:pt x="125" y="450"/>
                    </a:lnTo>
                    <a:lnTo>
                      <a:pt x="138" y="450"/>
                    </a:lnTo>
                    <a:lnTo>
                      <a:pt x="138" y="450"/>
                    </a:lnTo>
                    <a:lnTo>
                      <a:pt x="139" y="469"/>
                    </a:lnTo>
                    <a:lnTo>
                      <a:pt x="140" y="475"/>
                    </a:lnTo>
                    <a:lnTo>
                      <a:pt x="257" y="475"/>
                    </a:lnTo>
                    <a:lnTo>
                      <a:pt x="258" y="469"/>
                    </a:lnTo>
                    <a:lnTo>
                      <a:pt x="258" y="469"/>
                    </a:lnTo>
                    <a:lnTo>
                      <a:pt x="259" y="450"/>
                    </a:lnTo>
                    <a:lnTo>
                      <a:pt x="271" y="450"/>
                    </a:lnTo>
                    <a:lnTo>
                      <a:pt x="271" y="450"/>
                    </a:lnTo>
                    <a:lnTo>
                      <a:pt x="272" y="461"/>
                    </a:lnTo>
                    <a:lnTo>
                      <a:pt x="273" y="474"/>
                    </a:lnTo>
                    <a:lnTo>
                      <a:pt x="286" y="474"/>
                    </a:lnTo>
                    <a:lnTo>
                      <a:pt x="325" y="474"/>
                    </a:lnTo>
                    <a:lnTo>
                      <a:pt x="338" y="474"/>
                    </a:lnTo>
                    <a:lnTo>
                      <a:pt x="339" y="461"/>
                    </a:lnTo>
                    <a:lnTo>
                      <a:pt x="339" y="461"/>
                    </a:lnTo>
                    <a:lnTo>
                      <a:pt x="339" y="450"/>
                    </a:lnTo>
                    <a:lnTo>
                      <a:pt x="395" y="450"/>
                    </a:lnTo>
                    <a:lnTo>
                      <a:pt x="395" y="450"/>
                    </a:lnTo>
                    <a:lnTo>
                      <a:pt x="396" y="444"/>
                    </a:lnTo>
                    <a:lnTo>
                      <a:pt x="396" y="444"/>
                    </a:lnTo>
                    <a:lnTo>
                      <a:pt x="396" y="438"/>
                    </a:lnTo>
                    <a:lnTo>
                      <a:pt x="396" y="427"/>
                    </a:lnTo>
                    <a:lnTo>
                      <a:pt x="396" y="427"/>
                    </a:lnTo>
                    <a:close/>
                    <a:moveTo>
                      <a:pt x="369" y="373"/>
                    </a:moveTo>
                    <a:lnTo>
                      <a:pt x="374" y="378"/>
                    </a:lnTo>
                    <a:lnTo>
                      <a:pt x="374" y="378"/>
                    </a:lnTo>
                    <a:lnTo>
                      <a:pt x="376" y="380"/>
                    </a:lnTo>
                    <a:lnTo>
                      <a:pt x="378" y="384"/>
                    </a:lnTo>
                    <a:lnTo>
                      <a:pt x="376" y="384"/>
                    </a:lnTo>
                    <a:lnTo>
                      <a:pt x="375" y="382"/>
                    </a:lnTo>
                    <a:lnTo>
                      <a:pt x="375" y="382"/>
                    </a:lnTo>
                    <a:lnTo>
                      <a:pt x="362" y="377"/>
                    </a:lnTo>
                    <a:lnTo>
                      <a:pt x="351" y="371"/>
                    </a:lnTo>
                    <a:lnTo>
                      <a:pt x="339" y="363"/>
                    </a:lnTo>
                    <a:lnTo>
                      <a:pt x="328" y="355"/>
                    </a:lnTo>
                    <a:lnTo>
                      <a:pt x="318" y="348"/>
                    </a:lnTo>
                    <a:lnTo>
                      <a:pt x="308" y="339"/>
                    </a:lnTo>
                    <a:lnTo>
                      <a:pt x="300" y="331"/>
                    </a:lnTo>
                    <a:lnTo>
                      <a:pt x="292" y="322"/>
                    </a:lnTo>
                    <a:lnTo>
                      <a:pt x="285" y="312"/>
                    </a:lnTo>
                    <a:lnTo>
                      <a:pt x="279" y="303"/>
                    </a:lnTo>
                    <a:lnTo>
                      <a:pt x="274" y="292"/>
                    </a:lnTo>
                    <a:lnTo>
                      <a:pt x="268" y="281"/>
                    </a:lnTo>
                    <a:lnTo>
                      <a:pt x="265" y="270"/>
                    </a:lnTo>
                    <a:lnTo>
                      <a:pt x="262" y="259"/>
                    </a:lnTo>
                    <a:lnTo>
                      <a:pt x="260" y="249"/>
                    </a:lnTo>
                    <a:lnTo>
                      <a:pt x="259" y="237"/>
                    </a:lnTo>
                    <a:lnTo>
                      <a:pt x="259" y="237"/>
                    </a:lnTo>
                    <a:lnTo>
                      <a:pt x="267" y="257"/>
                    </a:lnTo>
                    <a:lnTo>
                      <a:pt x="278" y="278"/>
                    </a:lnTo>
                    <a:lnTo>
                      <a:pt x="289" y="296"/>
                    </a:lnTo>
                    <a:lnTo>
                      <a:pt x="302" y="314"/>
                    </a:lnTo>
                    <a:lnTo>
                      <a:pt x="317" y="331"/>
                    </a:lnTo>
                    <a:lnTo>
                      <a:pt x="333" y="347"/>
                    </a:lnTo>
                    <a:lnTo>
                      <a:pt x="351" y="360"/>
                    </a:lnTo>
                    <a:lnTo>
                      <a:pt x="369" y="373"/>
                    </a:lnTo>
                    <a:lnTo>
                      <a:pt x="369" y="373"/>
                    </a:lnTo>
                    <a:close/>
                    <a:moveTo>
                      <a:pt x="166" y="75"/>
                    </a:moveTo>
                    <a:lnTo>
                      <a:pt x="166" y="75"/>
                    </a:lnTo>
                    <a:lnTo>
                      <a:pt x="166" y="74"/>
                    </a:lnTo>
                    <a:lnTo>
                      <a:pt x="166" y="74"/>
                    </a:lnTo>
                    <a:lnTo>
                      <a:pt x="167" y="70"/>
                    </a:lnTo>
                    <a:lnTo>
                      <a:pt x="167" y="70"/>
                    </a:lnTo>
                    <a:lnTo>
                      <a:pt x="168" y="68"/>
                    </a:lnTo>
                    <a:lnTo>
                      <a:pt x="168" y="68"/>
                    </a:lnTo>
                    <a:lnTo>
                      <a:pt x="169" y="65"/>
                    </a:lnTo>
                    <a:lnTo>
                      <a:pt x="169" y="65"/>
                    </a:lnTo>
                    <a:lnTo>
                      <a:pt x="170" y="63"/>
                    </a:lnTo>
                    <a:lnTo>
                      <a:pt x="170" y="63"/>
                    </a:lnTo>
                    <a:lnTo>
                      <a:pt x="170" y="61"/>
                    </a:lnTo>
                    <a:lnTo>
                      <a:pt x="170" y="61"/>
                    </a:lnTo>
                    <a:lnTo>
                      <a:pt x="171" y="57"/>
                    </a:lnTo>
                    <a:lnTo>
                      <a:pt x="171" y="57"/>
                    </a:lnTo>
                    <a:lnTo>
                      <a:pt x="172" y="55"/>
                    </a:lnTo>
                    <a:lnTo>
                      <a:pt x="172" y="55"/>
                    </a:lnTo>
                    <a:lnTo>
                      <a:pt x="173" y="53"/>
                    </a:lnTo>
                    <a:lnTo>
                      <a:pt x="173" y="53"/>
                    </a:lnTo>
                    <a:lnTo>
                      <a:pt x="175" y="51"/>
                    </a:lnTo>
                    <a:lnTo>
                      <a:pt x="175" y="51"/>
                    </a:lnTo>
                    <a:lnTo>
                      <a:pt x="176" y="48"/>
                    </a:lnTo>
                    <a:lnTo>
                      <a:pt x="176" y="48"/>
                    </a:lnTo>
                    <a:lnTo>
                      <a:pt x="177" y="47"/>
                    </a:lnTo>
                    <a:lnTo>
                      <a:pt x="177" y="47"/>
                    </a:lnTo>
                    <a:lnTo>
                      <a:pt x="178" y="43"/>
                    </a:lnTo>
                    <a:lnTo>
                      <a:pt x="178" y="43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80" y="39"/>
                    </a:lnTo>
                    <a:lnTo>
                      <a:pt x="180" y="39"/>
                    </a:lnTo>
                    <a:lnTo>
                      <a:pt x="180" y="38"/>
                    </a:lnTo>
                    <a:lnTo>
                      <a:pt x="180" y="38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2" y="35"/>
                    </a:lnTo>
                    <a:lnTo>
                      <a:pt x="183" y="31"/>
                    </a:lnTo>
                    <a:lnTo>
                      <a:pt x="183" y="31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5" y="28"/>
                    </a:lnTo>
                    <a:lnTo>
                      <a:pt x="185" y="28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87" y="26"/>
                    </a:lnTo>
                    <a:lnTo>
                      <a:pt x="187" y="2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1" y="22"/>
                    </a:lnTo>
                    <a:lnTo>
                      <a:pt x="191" y="22"/>
                    </a:lnTo>
                    <a:lnTo>
                      <a:pt x="193" y="21"/>
                    </a:lnTo>
                    <a:lnTo>
                      <a:pt x="193" y="21"/>
                    </a:lnTo>
                    <a:lnTo>
                      <a:pt x="194" y="20"/>
                    </a:lnTo>
                    <a:lnTo>
                      <a:pt x="194" y="20"/>
                    </a:lnTo>
                    <a:lnTo>
                      <a:pt x="195" y="18"/>
                    </a:lnTo>
                    <a:lnTo>
                      <a:pt x="195" y="18"/>
                    </a:lnTo>
                    <a:lnTo>
                      <a:pt x="196" y="17"/>
                    </a:lnTo>
                    <a:lnTo>
                      <a:pt x="196" y="17"/>
                    </a:lnTo>
                    <a:lnTo>
                      <a:pt x="198" y="16"/>
                    </a:lnTo>
                    <a:lnTo>
                      <a:pt x="198" y="16"/>
                    </a:lnTo>
                    <a:lnTo>
                      <a:pt x="200" y="17"/>
                    </a:lnTo>
                    <a:lnTo>
                      <a:pt x="200" y="17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7" y="24"/>
                    </a:lnTo>
                    <a:lnTo>
                      <a:pt x="207" y="24"/>
                    </a:lnTo>
                    <a:lnTo>
                      <a:pt x="208" y="25"/>
                    </a:lnTo>
                    <a:lnTo>
                      <a:pt x="208" y="25"/>
                    </a:lnTo>
                    <a:lnTo>
                      <a:pt x="209" y="27"/>
                    </a:lnTo>
                    <a:lnTo>
                      <a:pt x="209" y="27"/>
                    </a:lnTo>
                    <a:lnTo>
                      <a:pt x="210" y="27"/>
                    </a:lnTo>
                    <a:lnTo>
                      <a:pt x="210" y="27"/>
                    </a:lnTo>
                    <a:lnTo>
                      <a:pt x="211" y="30"/>
                    </a:lnTo>
                    <a:lnTo>
                      <a:pt x="211" y="30"/>
                    </a:lnTo>
                    <a:lnTo>
                      <a:pt x="212" y="30"/>
                    </a:lnTo>
                    <a:lnTo>
                      <a:pt x="212" y="30"/>
                    </a:lnTo>
                    <a:lnTo>
                      <a:pt x="213" y="34"/>
                    </a:lnTo>
                    <a:lnTo>
                      <a:pt x="213" y="34"/>
                    </a:lnTo>
                    <a:lnTo>
                      <a:pt x="214" y="35"/>
                    </a:lnTo>
                    <a:lnTo>
                      <a:pt x="214" y="35"/>
                    </a:lnTo>
                    <a:lnTo>
                      <a:pt x="216" y="37"/>
                    </a:lnTo>
                    <a:lnTo>
                      <a:pt x="216" y="37"/>
                    </a:lnTo>
                    <a:lnTo>
                      <a:pt x="217" y="38"/>
                    </a:lnTo>
                    <a:lnTo>
                      <a:pt x="217" y="38"/>
                    </a:lnTo>
                    <a:lnTo>
                      <a:pt x="218" y="41"/>
                    </a:lnTo>
                    <a:lnTo>
                      <a:pt x="218" y="41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20" y="45"/>
                    </a:lnTo>
                    <a:lnTo>
                      <a:pt x="220" y="45"/>
                    </a:lnTo>
                    <a:lnTo>
                      <a:pt x="220" y="47"/>
                    </a:lnTo>
                    <a:lnTo>
                      <a:pt x="220" y="47"/>
                    </a:lnTo>
                    <a:lnTo>
                      <a:pt x="222" y="50"/>
                    </a:lnTo>
                    <a:lnTo>
                      <a:pt x="222" y="50"/>
                    </a:lnTo>
                    <a:lnTo>
                      <a:pt x="222" y="51"/>
                    </a:lnTo>
                    <a:lnTo>
                      <a:pt x="222" y="51"/>
                    </a:lnTo>
                    <a:lnTo>
                      <a:pt x="223" y="55"/>
                    </a:lnTo>
                    <a:lnTo>
                      <a:pt x="223" y="55"/>
                    </a:lnTo>
                    <a:lnTo>
                      <a:pt x="224" y="55"/>
                    </a:lnTo>
                    <a:lnTo>
                      <a:pt x="224" y="55"/>
                    </a:lnTo>
                    <a:lnTo>
                      <a:pt x="225" y="60"/>
                    </a:lnTo>
                    <a:lnTo>
                      <a:pt x="225" y="60"/>
                    </a:lnTo>
                    <a:lnTo>
                      <a:pt x="225" y="61"/>
                    </a:lnTo>
                    <a:lnTo>
                      <a:pt x="225" y="61"/>
                    </a:lnTo>
                    <a:lnTo>
                      <a:pt x="231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6" y="75"/>
                    </a:lnTo>
                    <a:lnTo>
                      <a:pt x="166" y="75"/>
                    </a:lnTo>
                    <a:close/>
                    <a:moveTo>
                      <a:pt x="166" y="90"/>
                    </a:moveTo>
                    <a:lnTo>
                      <a:pt x="231" y="90"/>
                    </a:lnTo>
                    <a:lnTo>
                      <a:pt x="235" y="90"/>
                    </a:lnTo>
                    <a:lnTo>
                      <a:pt x="235" y="90"/>
                    </a:lnTo>
                    <a:lnTo>
                      <a:pt x="238" y="105"/>
                    </a:lnTo>
                    <a:lnTo>
                      <a:pt x="241" y="119"/>
                    </a:lnTo>
                    <a:lnTo>
                      <a:pt x="243" y="132"/>
                    </a:lnTo>
                    <a:lnTo>
                      <a:pt x="244" y="142"/>
                    </a:lnTo>
                    <a:lnTo>
                      <a:pt x="243" y="142"/>
                    </a:lnTo>
                    <a:lnTo>
                      <a:pt x="243" y="142"/>
                    </a:lnTo>
                    <a:lnTo>
                      <a:pt x="244" y="163"/>
                    </a:lnTo>
                    <a:lnTo>
                      <a:pt x="244" y="434"/>
                    </a:lnTo>
                    <a:lnTo>
                      <a:pt x="153" y="434"/>
                    </a:lnTo>
                    <a:lnTo>
                      <a:pt x="153" y="163"/>
                    </a:lnTo>
                    <a:lnTo>
                      <a:pt x="153" y="163"/>
                    </a:lnTo>
                    <a:lnTo>
                      <a:pt x="154" y="142"/>
                    </a:lnTo>
                    <a:lnTo>
                      <a:pt x="153" y="142"/>
                    </a:lnTo>
                    <a:lnTo>
                      <a:pt x="153" y="142"/>
                    </a:lnTo>
                    <a:lnTo>
                      <a:pt x="154" y="132"/>
                    </a:lnTo>
                    <a:lnTo>
                      <a:pt x="155" y="119"/>
                    </a:lnTo>
                    <a:lnTo>
                      <a:pt x="158" y="105"/>
                    </a:lnTo>
                    <a:lnTo>
                      <a:pt x="162" y="90"/>
                    </a:lnTo>
                    <a:lnTo>
                      <a:pt x="166" y="90"/>
                    </a:lnTo>
                    <a:close/>
                    <a:moveTo>
                      <a:pt x="22" y="378"/>
                    </a:moveTo>
                    <a:lnTo>
                      <a:pt x="22" y="378"/>
                    </a:lnTo>
                    <a:lnTo>
                      <a:pt x="28" y="373"/>
                    </a:lnTo>
                    <a:lnTo>
                      <a:pt x="28" y="373"/>
                    </a:lnTo>
                    <a:lnTo>
                      <a:pt x="46" y="361"/>
                    </a:lnTo>
                    <a:lnTo>
                      <a:pt x="62" y="347"/>
                    </a:lnTo>
                    <a:lnTo>
                      <a:pt x="78" y="333"/>
                    </a:lnTo>
                    <a:lnTo>
                      <a:pt x="92" y="317"/>
                    </a:lnTo>
                    <a:lnTo>
                      <a:pt x="105" y="298"/>
                    </a:lnTo>
                    <a:lnTo>
                      <a:pt x="117" y="280"/>
                    </a:lnTo>
                    <a:lnTo>
                      <a:pt x="127" y="260"/>
                    </a:lnTo>
                    <a:lnTo>
                      <a:pt x="136" y="241"/>
                    </a:lnTo>
                    <a:lnTo>
                      <a:pt x="136" y="241"/>
                    </a:lnTo>
                    <a:lnTo>
                      <a:pt x="135" y="252"/>
                    </a:lnTo>
                    <a:lnTo>
                      <a:pt x="132" y="263"/>
                    </a:lnTo>
                    <a:lnTo>
                      <a:pt x="129" y="273"/>
                    </a:lnTo>
                    <a:lnTo>
                      <a:pt x="125" y="284"/>
                    </a:lnTo>
                    <a:lnTo>
                      <a:pt x="121" y="295"/>
                    </a:lnTo>
                    <a:lnTo>
                      <a:pt x="115" y="305"/>
                    </a:lnTo>
                    <a:lnTo>
                      <a:pt x="109" y="314"/>
                    </a:lnTo>
                    <a:lnTo>
                      <a:pt x="102" y="323"/>
                    </a:lnTo>
                    <a:lnTo>
                      <a:pt x="95" y="333"/>
                    </a:lnTo>
                    <a:lnTo>
                      <a:pt x="86" y="341"/>
                    </a:lnTo>
                    <a:lnTo>
                      <a:pt x="76" y="349"/>
                    </a:lnTo>
                    <a:lnTo>
                      <a:pt x="67" y="357"/>
                    </a:lnTo>
                    <a:lnTo>
                      <a:pt x="56" y="364"/>
                    </a:lnTo>
                    <a:lnTo>
                      <a:pt x="45" y="371"/>
                    </a:lnTo>
                    <a:lnTo>
                      <a:pt x="33" y="377"/>
                    </a:lnTo>
                    <a:lnTo>
                      <a:pt x="21" y="382"/>
                    </a:lnTo>
                    <a:lnTo>
                      <a:pt x="20" y="384"/>
                    </a:lnTo>
                    <a:lnTo>
                      <a:pt x="20" y="384"/>
                    </a:lnTo>
                    <a:lnTo>
                      <a:pt x="19" y="384"/>
                    </a:lnTo>
                    <a:lnTo>
                      <a:pt x="19" y="384"/>
                    </a:lnTo>
                    <a:lnTo>
                      <a:pt x="20" y="380"/>
                    </a:lnTo>
                    <a:lnTo>
                      <a:pt x="22" y="378"/>
                    </a:lnTo>
                    <a:lnTo>
                      <a:pt x="22" y="378"/>
                    </a:lnTo>
                    <a:close/>
                    <a:moveTo>
                      <a:pt x="15" y="428"/>
                    </a:moveTo>
                    <a:lnTo>
                      <a:pt x="15" y="428"/>
                    </a:lnTo>
                    <a:lnTo>
                      <a:pt x="15" y="418"/>
                    </a:lnTo>
                    <a:lnTo>
                      <a:pt x="16" y="409"/>
                    </a:lnTo>
                    <a:lnTo>
                      <a:pt x="18" y="403"/>
                    </a:lnTo>
                    <a:lnTo>
                      <a:pt x="19" y="401"/>
                    </a:lnTo>
                    <a:lnTo>
                      <a:pt x="21" y="400"/>
                    </a:lnTo>
                    <a:lnTo>
                      <a:pt x="21" y="400"/>
                    </a:lnTo>
                    <a:lnTo>
                      <a:pt x="27" y="395"/>
                    </a:lnTo>
                    <a:lnTo>
                      <a:pt x="27" y="395"/>
                    </a:lnTo>
                    <a:lnTo>
                      <a:pt x="46" y="386"/>
                    </a:lnTo>
                    <a:lnTo>
                      <a:pt x="64" y="375"/>
                    </a:lnTo>
                    <a:lnTo>
                      <a:pt x="82" y="364"/>
                    </a:lnTo>
                    <a:lnTo>
                      <a:pt x="97" y="351"/>
                    </a:lnTo>
                    <a:lnTo>
                      <a:pt x="110" y="337"/>
                    </a:lnTo>
                    <a:lnTo>
                      <a:pt x="121" y="322"/>
                    </a:lnTo>
                    <a:lnTo>
                      <a:pt x="130" y="306"/>
                    </a:lnTo>
                    <a:lnTo>
                      <a:pt x="139" y="290"/>
                    </a:lnTo>
                    <a:lnTo>
                      <a:pt x="139" y="434"/>
                    </a:lnTo>
                    <a:lnTo>
                      <a:pt x="139" y="436"/>
                    </a:lnTo>
                    <a:lnTo>
                      <a:pt x="125" y="436"/>
                    </a:lnTo>
                    <a:lnTo>
                      <a:pt x="125" y="436"/>
                    </a:lnTo>
                    <a:lnTo>
                      <a:pt x="125" y="425"/>
                    </a:lnTo>
                    <a:lnTo>
                      <a:pt x="123" y="413"/>
                    </a:lnTo>
                    <a:lnTo>
                      <a:pt x="121" y="401"/>
                    </a:lnTo>
                    <a:lnTo>
                      <a:pt x="116" y="391"/>
                    </a:lnTo>
                    <a:lnTo>
                      <a:pt x="112" y="382"/>
                    </a:lnTo>
                    <a:lnTo>
                      <a:pt x="106" y="375"/>
                    </a:lnTo>
                    <a:lnTo>
                      <a:pt x="103" y="373"/>
                    </a:lnTo>
                    <a:lnTo>
                      <a:pt x="99" y="371"/>
                    </a:lnTo>
                    <a:lnTo>
                      <a:pt x="96" y="369"/>
                    </a:lnTo>
                    <a:lnTo>
                      <a:pt x="91" y="369"/>
                    </a:lnTo>
                    <a:lnTo>
                      <a:pt x="91" y="369"/>
                    </a:lnTo>
                    <a:lnTo>
                      <a:pt x="87" y="369"/>
                    </a:lnTo>
                    <a:lnTo>
                      <a:pt x="83" y="371"/>
                    </a:lnTo>
                    <a:lnTo>
                      <a:pt x="79" y="373"/>
                    </a:lnTo>
                    <a:lnTo>
                      <a:pt x="76" y="375"/>
                    </a:lnTo>
                    <a:lnTo>
                      <a:pt x="71" y="382"/>
                    </a:lnTo>
                    <a:lnTo>
                      <a:pt x="65" y="391"/>
                    </a:lnTo>
                    <a:lnTo>
                      <a:pt x="62" y="401"/>
                    </a:lnTo>
                    <a:lnTo>
                      <a:pt x="60" y="413"/>
                    </a:lnTo>
                    <a:lnTo>
                      <a:pt x="58" y="425"/>
                    </a:lnTo>
                    <a:lnTo>
                      <a:pt x="57" y="436"/>
                    </a:lnTo>
                    <a:lnTo>
                      <a:pt x="15" y="436"/>
                    </a:lnTo>
                    <a:lnTo>
                      <a:pt x="15" y="436"/>
                    </a:lnTo>
                    <a:lnTo>
                      <a:pt x="15" y="428"/>
                    </a:lnTo>
                    <a:lnTo>
                      <a:pt x="15" y="428"/>
                    </a:lnTo>
                    <a:close/>
                    <a:moveTo>
                      <a:pt x="111" y="436"/>
                    </a:moveTo>
                    <a:lnTo>
                      <a:pt x="72" y="436"/>
                    </a:lnTo>
                    <a:lnTo>
                      <a:pt x="72" y="436"/>
                    </a:lnTo>
                    <a:lnTo>
                      <a:pt x="72" y="426"/>
                    </a:lnTo>
                    <a:lnTo>
                      <a:pt x="74" y="416"/>
                    </a:lnTo>
                    <a:lnTo>
                      <a:pt x="75" y="406"/>
                    </a:lnTo>
                    <a:lnTo>
                      <a:pt x="78" y="399"/>
                    </a:lnTo>
                    <a:lnTo>
                      <a:pt x="81" y="392"/>
                    </a:lnTo>
                    <a:lnTo>
                      <a:pt x="84" y="388"/>
                    </a:lnTo>
                    <a:lnTo>
                      <a:pt x="87" y="385"/>
                    </a:lnTo>
                    <a:lnTo>
                      <a:pt x="91" y="384"/>
                    </a:lnTo>
                    <a:lnTo>
                      <a:pt x="91" y="384"/>
                    </a:lnTo>
                    <a:lnTo>
                      <a:pt x="95" y="385"/>
                    </a:lnTo>
                    <a:lnTo>
                      <a:pt x="99" y="388"/>
                    </a:lnTo>
                    <a:lnTo>
                      <a:pt x="102" y="392"/>
                    </a:lnTo>
                    <a:lnTo>
                      <a:pt x="104" y="399"/>
                    </a:lnTo>
                    <a:lnTo>
                      <a:pt x="108" y="406"/>
                    </a:lnTo>
                    <a:lnTo>
                      <a:pt x="109" y="416"/>
                    </a:lnTo>
                    <a:lnTo>
                      <a:pt x="111" y="426"/>
                    </a:lnTo>
                    <a:lnTo>
                      <a:pt x="111" y="436"/>
                    </a:lnTo>
                    <a:lnTo>
                      <a:pt x="111" y="436"/>
                    </a:lnTo>
                    <a:close/>
                    <a:moveTo>
                      <a:pt x="111" y="460"/>
                    </a:moveTo>
                    <a:lnTo>
                      <a:pt x="72" y="460"/>
                    </a:lnTo>
                    <a:lnTo>
                      <a:pt x="72" y="460"/>
                    </a:lnTo>
                    <a:lnTo>
                      <a:pt x="72" y="450"/>
                    </a:lnTo>
                    <a:lnTo>
                      <a:pt x="111" y="450"/>
                    </a:lnTo>
                    <a:lnTo>
                      <a:pt x="111" y="450"/>
                    </a:lnTo>
                    <a:lnTo>
                      <a:pt x="111" y="460"/>
                    </a:lnTo>
                    <a:lnTo>
                      <a:pt x="111" y="460"/>
                    </a:lnTo>
                    <a:close/>
                    <a:moveTo>
                      <a:pt x="153" y="461"/>
                    </a:moveTo>
                    <a:lnTo>
                      <a:pt x="153" y="461"/>
                    </a:lnTo>
                    <a:lnTo>
                      <a:pt x="152" y="448"/>
                    </a:lnTo>
                    <a:lnTo>
                      <a:pt x="153" y="448"/>
                    </a:lnTo>
                    <a:lnTo>
                      <a:pt x="244" y="448"/>
                    </a:lnTo>
                    <a:lnTo>
                      <a:pt x="245" y="448"/>
                    </a:lnTo>
                    <a:lnTo>
                      <a:pt x="245" y="448"/>
                    </a:lnTo>
                    <a:lnTo>
                      <a:pt x="244" y="461"/>
                    </a:lnTo>
                    <a:lnTo>
                      <a:pt x="153" y="461"/>
                    </a:lnTo>
                    <a:close/>
                    <a:moveTo>
                      <a:pt x="325" y="460"/>
                    </a:moveTo>
                    <a:lnTo>
                      <a:pt x="286" y="460"/>
                    </a:lnTo>
                    <a:lnTo>
                      <a:pt x="286" y="460"/>
                    </a:lnTo>
                    <a:lnTo>
                      <a:pt x="285" y="450"/>
                    </a:lnTo>
                    <a:lnTo>
                      <a:pt x="325" y="450"/>
                    </a:lnTo>
                    <a:lnTo>
                      <a:pt x="325" y="450"/>
                    </a:lnTo>
                    <a:lnTo>
                      <a:pt x="325" y="460"/>
                    </a:lnTo>
                    <a:lnTo>
                      <a:pt x="325" y="460"/>
                    </a:lnTo>
                    <a:close/>
                    <a:moveTo>
                      <a:pt x="286" y="436"/>
                    </a:moveTo>
                    <a:lnTo>
                      <a:pt x="286" y="436"/>
                    </a:lnTo>
                    <a:lnTo>
                      <a:pt x="286" y="426"/>
                    </a:lnTo>
                    <a:lnTo>
                      <a:pt x="288" y="416"/>
                    </a:lnTo>
                    <a:lnTo>
                      <a:pt x="289" y="406"/>
                    </a:lnTo>
                    <a:lnTo>
                      <a:pt x="292" y="399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1" y="385"/>
                    </a:lnTo>
                    <a:lnTo>
                      <a:pt x="305" y="384"/>
                    </a:lnTo>
                    <a:lnTo>
                      <a:pt x="305" y="384"/>
                    </a:lnTo>
                    <a:lnTo>
                      <a:pt x="308" y="385"/>
                    </a:lnTo>
                    <a:lnTo>
                      <a:pt x="313" y="388"/>
                    </a:lnTo>
                    <a:lnTo>
                      <a:pt x="316" y="392"/>
                    </a:lnTo>
                    <a:lnTo>
                      <a:pt x="318" y="399"/>
                    </a:lnTo>
                    <a:lnTo>
                      <a:pt x="320" y="406"/>
                    </a:lnTo>
                    <a:lnTo>
                      <a:pt x="322" y="416"/>
                    </a:lnTo>
                    <a:lnTo>
                      <a:pt x="325" y="426"/>
                    </a:lnTo>
                    <a:lnTo>
                      <a:pt x="325" y="436"/>
                    </a:lnTo>
                    <a:lnTo>
                      <a:pt x="286" y="436"/>
                    </a:lnTo>
                    <a:close/>
                    <a:moveTo>
                      <a:pt x="339" y="436"/>
                    </a:moveTo>
                    <a:lnTo>
                      <a:pt x="339" y="436"/>
                    </a:lnTo>
                    <a:lnTo>
                      <a:pt x="339" y="425"/>
                    </a:lnTo>
                    <a:lnTo>
                      <a:pt x="337" y="413"/>
                    </a:lnTo>
                    <a:lnTo>
                      <a:pt x="334" y="401"/>
                    </a:lnTo>
                    <a:lnTo>
                      <a:pt x="330" y="391"/>
                    </a:lnTo>
                    <a:lnTo>
                      <a:pt x="326" y="382"/>
                    </a:lnTo>
                    <a:lnTo>
                      <a:pt x="320" y="375"/>
                    </a:lnTo>
                    <a:lnTo>
                      <a:pt x="317" y="373"/>
                    </a:lnTo>
                    <a:lnTo>
                      <a:pt x="313" y="371"/>
                    </a:lnTo>
                    <a:lnTo>
                      <a:pt x="310" y="369"/>
                    </a:lnTo>
                    <a:lnTo>
                      <a:pt x="305" y="369"/>
                    </a:lnTo>
                    <a:lnTo>
                      <a:pt x="305" y="369"/>
                    </a:lnTo>
                    <a:lnTo>
                      <a:pt x="301" y="369"/>
                    </a:lnTo>
                    <a:lnTo>
                      <a:pt x="297" y="371"/>
                    </a:lnTo>
                    <a:lnTo>
                      <a:pt x="293" y="373"/>
                    </a:lnTo>
                    <a:lnTo>
                      <a:pt x="290" y="375"/>
                    </a:lnTo>
                    <a:lnTo>
                      <a:pt x="285" y="382"/>
                    </a:lnTo>
                    <a:lnTo>
                      <a:pt x="279" y="391"/>
                    </a:lnTo>
                    <a:lnTo>
                      <a:pt x="276" y="401"/>
                    </a:lnTo>
                    <a:lnTo>
                      <a:pt x="274" y="413"/>
                    </a:lnTo>
                    <a:lnTo>
                      <a:pt x="272" y="425"/>
                    </a:lnTo>
                    <a:lnTo>
                      <a:pt x="271" y="436"/>
                    </a:lnTo>
                    <a:lnTo>
                      <a:pt x="258" y="436"/>
                    </a:lnTo>
                    <a:lnTo>
                      <a:pt x="258" y="434"/>
                    </a:lnTo>
                    <a:lnTo>
                      <a:pt x="258" y="292"/>
                    </a:lnTo>
                    <a:lnTo>
                      <a:pt x="258" y="292"/>
                    </a:lnTo>
                    <a:lnTo>
                      <a:pt x="266" y="308"/>
                    </a:lnTo>
                    <a:lnTo>
                      <a:pt x="276" y="323"/>
                    </a:lnTo>
                    <a:lnTo>
                      <a:pt x="288" y="337"/>
                    </a:lnTo>
                    <a:lnTo>
                      <a:pt x="301" y="351"/>
                    </a:lnTo>
                    <a:lnTo>
                      <a:pt x="316" y="364"/>
                    </a:lnTo>
                    <a:lnTo>
                      <a:pt x="332" y="376"/>
                    </a:lnTo>
                    <a:lnTo>
                      <a:pt x="351" y="386"/>
                    </a:lnTo>
                    <a:lnTo>
                      <a:pt x="370" y="395"/>
                    </a:lnTo>
                    <a:lnTo>
                      <a:pt x="375" y="400"/>
                    </a:lnTo>
                    <a:lnTo>
                      <a:pt x="375" y="400"/>
                    </a:lnTo>
                    <a:lnTo>
                      <a:pt x="379" y="403"/>
                    </a:lnTo>
                    <a:lnTo>
                      <a:pt x="381" y="409"/>
                    </a:lnTo>
                    <a:lnTo>
                      <a:pt x="382" y="418"/>
                    </a:lnTo>
                    <a:lnTo>
                      <a:pt x="382" y="427"/>
                    </a:lnTo>
                    <a:lnTo>
                      <a:pt x="382" y="427"/>
                    </a:lnTo>
                    <a:lnTo>
                      <a:pt x="382" y="436"/>
                    </a:lnTo>
                    <a:lnTo>
                      <a:pt x="339" y="4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3" name="Freeform 167"/>
              <p:cNvSpPr/>
              <p:nvPr/>
            </p:nvSpPr>
            <p:spPr bwMode="auto">
              <a:xfrm>
                <a:off x="4313238" y="3270250"/>
                <a:ext cx="106363" cy="34925"/>
              </a:xfrm>
              <a:custGeom>
                <a:avLst/>
                <a:gdLst>
                  <a:gd name="T0" fmla="*/ 13 w 67"/>
                  <a:gd name="T1" fmla="*/ 20 h 22"/>
                  <a:gd name="T2" fmla="*/ 13 w 67"/>
                  <a:gd name="T3" fmla="*/ 20 h 22"/>
                  <a:gd name="T4" fmla="*/ 15 w 67"/>
                  <a:gd name="T5" fmla="*/ 18 h 22"/>
                  <a:gd name="T6" fmla="*/ 20 w 67"/>
                  <a:gd name="T7" fmla="*/ 16 h 22"/>
                  <a:gd name="T8" fmla="*/ 26 w 67"/>
                  <a:gd name="T9" fmla="*/ 15 h 22"/>
                  <a:gd name="T10" fmla="*/ 33 w 67"/>
                  <a:gd name="T11" fmla="*/ 14 h 22"/>
                  <a:gd name="T12" fmla="*/ 33 w 67"/>
                  <a:gd name="T13" fmla="*/ 14 h 22"/>
                  <a:gd name="T14" fmla="*/ 41 w 67"/>
                  <a:gd name="T15" fmla="*/ 15 h 22"/>
                  <a:gd name="T16" fmla="*/ 46 w 67"/>
                  <a:gd name="T17" fmla="*/ 16 h 22"/>
                  <a:gd name="T18" fmla="*/ 52 w 67"/>
                  <a:gd name="T19" fmla="*/ 18 h 22"/>
                  <a:gd name="T20" fmla="*/ 54 w 67"/>
                  <a:gd name="T21" fmla="*/ 20 h 22"/>
                  <a:gd name="T22" fmla="*/ 54 w 67"/>
                  <a:gd name="T23" fmla="*/ 20 h 22"/>
                  <a:gd name="T24" fmla="*/ 57 w 67"/>
                  <a:gd name="T25" fmla="*/ 22 h 22"/>
                  <a:gd name="T26" fmla="*/ 59 w 67"/>
                  <a:gd name="T27" fmla="*/ 22 h 22"/>
                  <a:gd name="T28" fmla="*/ 59 w 67"/>
                  <a:gd name="T29" fmla="*/ 22 h 22"/>
                  <a:gd name="T30" fmla="*/ 62 w 67"/>
                  <a:gd name="T31" fmla="*/ 22 h 22"/>
                  <a:gd name="T32" fmla="*/ 65 w 67"/>
                  <a:gd name="T33" fmla="*/ 20 h 22"/>
                  <a:gd name="T34" fmla="*/ 65 w 67"/>
                  <a:gd name="T35" fmla="*/ 20 h 22"/>
                  <a:gd name="T36" fmla="*/ 66 w 67"/>
                  <a:gd name="T37" fmla="*/ 18 h 22"/>
                  <a:gd name="T38" fmla="*/ 67 w 67"/>
                  <a:gd name="T39" fmla="*/ 16 h 22"/>
                  <a:gd name="T40" fmla="*/ 66 w 67"/>
                  <a:gd name="T41" fmla="*/ 13 h 22"/>
                  <a:gd name="T42" fmla="*/ 65 w 67"/>
                  <a:gd name="T43" fmla="*/ 10 h 22"/>
                  <a:gd name="T44" fmla="*/ 65 w 67"/>
                  <a:gd name="T45" fmla="*/ 10 h 22"/>
                  <a:gd name="T46" fmla="*/ 59 w 67"/>
                  <a:gd name="T47" fmla="*/ 6 h 22"/>
                  <a:gd name="T48" fmla="*/ 52 w 67"/>
                  <a:gd name="T49" fmla="*/ 3 h 22"/>
                  <a:gd name="T50" fmla="*/ 43 w 67"/>
                  <a:gd name="T51" fmla="*/ 1 h 22"/>
                  <a:gd name="T52" fmla="*/ 33 w 67"/>
                  <a:gd name="T53" fmla="*/ 0 h 22"/>
                  <a:gd name="T54" fmla="*/ 33 w 67"/>
                  <a:gd name="T55" fmla="*/ 0 h 22"/>
                  <a:gd name="T56" fmla="*/ 24 w 67"/>
                  <a:gd name="T57" fmla="*/ 1 h 22"/>
                  <a:gd name="T58" fmla="*/ 15 w 67"/>
                  <a:gd name="T59" fmla="*/ 3 h 22"/>
                  <a:gd name="T60" fmla="*/ 7 w 67"/>
                  <a:gd name="T61" fmla="*/ 6 h 22"/>
                  <a:gd name="T62" fmla="*/ 2 w 67"/>
                  <a:gd name="T63" fmla="*/ 10 h 22"/>
                  <a:gd name="T64" fmla="*/ 2 w 67"/>
                  <a:gd name="T65" fmla="*/ 10 h 22"/>
                  <a:gd name="T66" fmla="*/ 1 w 67"/>
                  <a:gd name="T67" fmla="*/ 13 h 22"/>
                  <a:gd name="T68" fmla="*/ 0 w 67"/>
                  <a:gd name="T69" fmla="*/ 16 h 22"/>
                  <a:gd name="T70" fmla="*/ 1 w 67"/>
                  <a:gd name="T71" fmla="*/ 18 h 22"/>
                  <a:gd name="T72" fmla="*/ 2 w 67"/>
                  <a:gd name="T73" fmla="*/ 20 h 22"/>
                  <a:gd name="T74" fmla="*/ 2 w 67"/>
                  <a:gd name="T75" fmla="*/ 20 h 22"/>
                  <a:gd name="T76" fmla="*/ 5 w 67"/>
                  <a:gd name="T77" fmla="*/ 22 h 22"/>
                  <a:gd name="T78" fmla="*/ 7 w 67"/>
                  <a:gd name="T79" fmla="*/ 22 h 22"/>
                  <a:gd name="T80" fmla="*/ 10 w 67"/>
                  <a:gd name="T81" fmla="*/ 21 h 22"/>
                  <a:gd name="T82" fmla="*/ 13 w 67"/>
                  <a:gd name="T83" fmla="*/ 20 h 22"/>
                  <a:gd name="T84" fmla="*/ 13 w 67"/>
                  <a:gd name="T8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7" h="22">
                    <a:moveTo>
                      <a:pt x="13" y="20"/>
                    </a:moveTo>
                    <a:lnTo>
                      <a:pt x="13" y="20"/>
                    </a:lnTo>
                    <a:lnTo>
                      <a:pt x="15" y="18"/>
                    </a:lnTo>
                    <a:lnTo>
                      <a:pt x="20" y="16"/>
                    </a:lnTo>
                    <a:lnTo>
                      <a:pt x="26" y="15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41" y="15"/>
                    </a:lnTo>
                    <a:lnTo>
                      <a:pt x="46" y="16"/>
                    </a:lnTo>
                    <a:lnTo>
                      <a:pt x="52" y="18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7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62" y="22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6" y="18"/>
                    </a:lnTo>
                    <a:lnTo>
                      <a:pt x="67" y="16"/>
                    </a:lnTo>
                    <a:lnTo>
                      <a:pt x="66" y="13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59" y="6"/>
                    </a:lnTo>
                    <a:lnTo>
                      <a:pt x="52" y="3"/>
                    </a:lnTo>
                    <a:lnTo>
                      <a:pt x="43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4" y="1"/>
                    </a:lnTo>
                    <a:lnTo>
                      <a:pt x="15" y="3"/>
                    </a:lnTo>
                    <a:lnTo>
                      <a:pt x="7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10" y="21"/>
                    </a:lnTo>
                    <a:lnTo>
                      <a:pt x="13" y="20"/>
                    </a:lnTo>
                    <a:lnTo>
                      <a:pt x="1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3456014" y="2606140"/>
            <a:ext cx="894896" cy="894896"/>
            <a:chOff x="3456014" y="2618015"/>
            <a:chExt cx="894896" cy="894896"/>
          </a:xfrm>
        </p:grpSpPr>
        <p:sp>
          <p:nvSpPr>
            <p:cNvPr id="45" name="Oval 156"/>
            <p:cNvSpPr/>
            <p:nvPr/>
          </p:nvSpPr>
          <p:spPr>
            <a:xfrm flipH="1">
              <a:off x="3456014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6" name="Group 168"/>
            <p:cNvGrpSpPr/>
            <p:nvPr/>
          </p:nvGrpSpPr>
          <p:grpSpPr>
            <a:xfrm>
              <a:off x="3654390" y="2863629"/>
              <a:ext cx="498144" cy="403668"/>
              <a:chOff x="5145088" y="3205163"/>
              <a:chExt cx="736600" cy="596900"/>
            </a:xfrm>
            <a:solidFill>
              <a:schemeClr val="bg1">
                <a:lumMod val="95000"/>
              </a:schemeClr>
            </a:solidFill>
          </p:grpSpPr>
          <p:sp>
            <p:nvSpPr>
              <p:cNvPr id="47" name="Freeform 169"/>
              <p:cNvSpPr>
                <a:spLocks noEditPoints="1"/>
              </p:cNvSpPr>
              <p:nvPr/>
            </p:nvSpPr>
            <p:spPr bwMode="auto">
              <a:xfrm>
                <a:off x="5145088" y="3205163"/>
                <a:ext cx="736600" cy="596900"/>
              </a:xfrm>
              <a:custGeom>
                <a:avLst/>
                <a:gdLst>
                  <a:gd name="T0" fmla="*/ 464 w 464"/>
                  <a:gd name="T1" fmla="*/ 52 h 376"/>
                  <a:gd name="T2" fmla="*/ 464 w 464"/>
                  <a:gd name="T3" fmla="*/ 0 h 376"/>
                  <a:gd name="T4" fmla="*/ 0 w 464"/>
                  <a:gd name="T5" fmla="*/ 0 h 376"/>
                  <a:gd name="T6" fmla="*/ 0 w 464"/>
                  <a:gd name="T7" fmla="*/ 52 h 376"/>
                  <a:gd name="T8" fmla="*/ 10 w 464"/>
                  <a:gd name="T9" fmla="*/ 52 h 376"/>
                  <a:gd name="T10" fmla="*/ 10 w 464"/>
                  <a:gd name="T11" fmla="*/ 281 h 376"/>
                  <a:gd name="T12" fmla="*/ 0 w 464"/>
                  <a:gd name="T13" fmla="*/ 281 h 376"/>
                  <a:gd name="T14" fmla="*/ 0 w 464"/>
                  <a:gd name="T15" fmla="*/ 320 h 376"/>
                  <a:gd name="T16" fmla="*/ 153 w 464"/>
                  <a:gd name="T17" fmla="*/ 320 h 376"/>
                  <a:gd name="T18" fmla="*/ 115 w 464"/>
                  <a:gd name="T19" fmla="*/ 368 h 376"/>
                  <a:gd name="T20" fmla="*/ 126 w 464"/>
                  <a:gd name="T21" fmla="*/ 376 h 376"/>
                  <a:gd name="T22" fmla="*/ 171 w 464"/>
                  <a:gd name="T23" fmla="*/ 320 h 376"/>
                  <a:gd name="T24" fmla="*/ 224 w 464"/>
                  <a:gd name="T25" fmla="*/ 320 h 376"/>
                  <a:gd name="T26" fmla="*/ 224 w 464"/>
                  <a:gd name="T27" fmla="*/ 372 h 376"/>
                  <a:gd name="T28" fmla="*/ 238 w 464"/>
                  <a:gd name="T29" fmla="*/ 372 h 376"/>
                  <a:gd name="T30" fmla="*/ 238 w 464"/>
                  <a:gd name="T31" fmla="*/ 320 h 376"/>
                  <a:gd name="T32" fmla="*/ 292 w 464"/>
                  <a:gd name="T33" fmla="*/ 320 h 376"/>
                  <a:gd name="T34" fmla="*/ 337 w 464"/>
                  <a:gd name="T35" fmla="*/ 376 h 376"/>
                  <a:gd name="T36" fmla="*/ 348 w 464"/>
                  <a:gd name="T37" fmla="*/ 368 h 376"/>
                  <a:gd name="T38" fmla="*/ 310 w 464"/>
                  <a:gd name="T39" fmla="*/ 320 h 376"/>
                  <a:gd name="T40" fmla="*/ 464 w 464"/>
                  <a:gd name="T41" fmla="*/ 320 h 376"/>
                  <a:gd name="T42" fmla="*/ 464 w 464"/>
                  <a:gd name="T43" fmla="*/ 281 h 376"/>
                  <a:gd name="T44" fmla="*/ 452 w 464"/>
                  <a:gd name="T45" fmla="*/ 281 h 376"/>
                  <a:gd name="T46" fmla="*/ 452 w 464"/>
                  <a:gd name="T47" fmla="*/ 52 h 376"/>
                  <a:gd name="T48" fmla="*/ 464 w 464"/>
                  <a:gd name="T49" fmla="*/ 52 h 376"/>
                  <a:gd name="T50" fmla="*/ 449 w 464"/>
                  <a:gd name="T51" fmla="*/ 306 h 376"/>
                  <a:gd name="T52" fmla="*/ 14 w 464"/>
                  <a:gd name="T53" fmla="*/ 306 h 376"/>
                  <a:gd name="T54" fmla="*/ 14 w 464"/>
                  <a:gd name="T55" fmla="*/ 295 h 376"/>
                  <a:gd name="T56" fmla="*/ 449 w 464"/>
                  <a:gd name="T57" fmla="*/ 295 h 376"/>
                  <a:gd name="T58" fmla="*/ 449 w 464"/>
                  <a:gd name="T59" fmla="*/ 306 h 376"/>
                  <a:gd name="T60" fmla="*/ 14 w 464"/>
                  <a:gd name="T61" fmla="*/ 14 h 376"/>
                  <a:gd name="T62" fmla="*/ 449 w 464"/>
                  <a:gd name="T63" fmla="*/ 14 h 376"/>
                  <a:gd name="T64" fmla="*/ 449 w 464"/>
                  <a:gd name="T65" fmla="*/ 38 h 376"/>
                  <a:gd name="T66" fmla="*/ 14 w 464"/>
                  <a:gd name="T67" fmla="*/ 38 h 376"/>
                  <a:gd name="T68" fmla="*/ 14 w 464"/>
                  <a:gd name="T69" fmla="*/ 14 h 376"/>
                  <a:gd name="T70" fmla="*/ 438 w 464"/>
                  <a:gd name="T71" fmla="*/ 280 h 376"/>
                  <a:gd name="T72" fmla="*/ 26 w 464"/>
                  <a:gd name="T73" fmla="*/ 280 h 376"/>
                  <a:gd name="T74" fmla="*/ 26 w 464"/>
                  <a:gd name="T75" fmla="*/ 52 h 376"/>
                  <a:gd name="T76" fmla="*/ 438 w 464"/>
                  <a:gd name="T77" fmla="*/ 52 h 376"/>
                  <a:gd name="T78" fmla="*/ 438 w 464"/>
                  <a:gd name="T79" fmla="*/ 28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64" h="376">
                    <a:moveTo>
                      <a:pt x="464" y="52"/>
                    </a:moveTo>
                    <a:lnTo>
                      <a:pt x="464" y="0"/>
                    </a:lnTo>
                    <a:lnTo>
                      <a:pt x="0" y="0"/>
                    </a:lnTo>
                    <a:lnTo>
                      <a:pt x="0" y="52"/>
                    </a:lnTo>
                    <a:lnTo>
                      <a:pt x="10" y="52"/>
                    </a:lnTo>
                    <a:lnTo>
                      <a:pt x="10" y="281"/>
                    </a:lnTo>
                    <a:lnTo>
                      <a:pt x="0" y="281"/>
                    </a:lnTo>
                    <a:lnTo>
                      <a:pt x="0" y="320"/>
                    </a:lnTo>
                    <a:lnTo>
                      <a:pt x="153" y="320"/>
                    </a:lnTo>
                    <a:lnTo>
                      <a:pt x="115" y="368"/>
                    </a:lnTo>
                    <a:lnTo>
                      <a:pt x="126" y="376"/>
                    </a:lnTo>
                    <a:lnTo>
                      <a:pt x="171" y="320"/>
                    </a:lnTo>
                    <a:lnTo>
                      <a:pt x="224" y="320"/>
                    </a:lnTo>
                    <a:lnTo>
                      <a:pt x="224" y="372"/>
                    </a:lnTo>
                    <a:lnTo>
                      <a:pt x="238" y="372"/>
                    </a:lnTo>
                    <a:lnTo>
                      <a:pt x="238" y="320"/>
                    </a:lnTo>
                    <a:lnTo>
                      <a:pt x="292" y="320"/>
                    </a:lnTo>
                    <a:lnTo>
                      <a:pt x="337" y="376"/>
                    </a:lnTo>
                    <a:lnTo>
                      <a:pt x="348" y="368"/>
                    </a:lnTo>
                    <a:lnTo>
                      <a:pt x="310" y="320"/>
                    </a:lnTo>
                    <a:lnTo>
                      <a:pt x="464" y="320"/>
                    </a:lnTo>
                    <a:lnTo>
                      <a:pt x="464" y="281"/>
                    </a:lnTo>
                    <a:lnTo>
                      <a:pt x="452" y="281"/>
                    </a:lnTo>
                    <a:lnTo>
                      <a:pt x="452" y="52"/>
                    </a:lnTo>
                    <a:lnTo>
                      <a:pt x="464" y="52"/>
                    </a:lnTo>
                    <a:close/>
                    <a:moveTo>
                      <a:pt x="449" y="306"/>
                    </a:moveTo>
                    <a:lnTo>
                      <a:pt x="14" y="306"/>
                    </a:lnTo>
                    <a:lnTo>
                      <a:pt x="14" y="295"/>
                    </a:lnTo>
                    <a:lnTo>
                      <a:pt x="449" y="295"/>
                    </a:lnTo>
                    <a:lnTo>
                      <a:pt x="449" y="306"/>
                    </a:lnTo>
                    <a:close/>
                    <a:moveTo>
                      <a:pt x="14" y="14"/>
                    </a:moveTo>
                    <a:lnTo>
                      <a:pt x="449" y="14"/>
                    </a:lnTo>
                    <a:lnTo>
                      <a:pt x="449" y="38"/>
                    </a:lnTo>
                    <a:lnTo>
                      <a:pt x="14" y="38"/>
                    </a:lnTo>
                    <a:lnTo>
                      <a:pt x="14" y="14"/>
                    </a:lnTo>
                    <a:close/>
                    <a:moveTo>
                      <a:pt x="438" y="280"/>
                    </a:moveTo>
                    <a:lnTo>
                      <a:pt x="26" y="280"/>
                    </a:lnTo>
                    <a:lnTo>
                      <a:pt x="26" y="52"/>
                    </a:lnTo>
                    <a:lnTo>
                      <a:pt x="438" y="52"/>
                    </a:lnTo>
                    <a:lnTo>
                      <a:pt x="438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8" name="Freeform 170"/>
              <p:cNvSpPr>
                <a:spLocks noEditPoints="1"/>
              </p:cNvSpPr>
              <p:nvPr/>
            </p:nvSpPr>
            <p:spPr bwMode="auto">
              <a:xfrm>
                <a:off x="5221288" y="3425825"/>
                <a:ext cx="174625" cy="188913"/>
              </a:xfrm>
              <a:custGeom>
                <a:avLst/>
                <a:gdLst>
                  <a:gd name="T0" fmla="*/ 46 w 110"/>
                  <a:gd name="T1" fmla="*/ 119 h 119"/>
                  <a:gd name="T2" fmla="*/ 65 w 110"/>
                  <a:gd name="T3" fmla="*/ 119 h 119"/>
                  <a:gd name="T4" fmla="*/ 78 w 110"/>
                  <a:gd name="T5" fmla="*/ 119 h 119"/>
                  <a:gd name="T6" fmla="*/ 110 w 110"/>
                  <a:gd name="T7" fmla="*/ 119 h 119"/>
                  <a:gd name="T8" fmla="*/ 110 w 110"/>
                  <a:gd name="T9" fmla="*/ 29 h 119"/>
                  <a:gd name="T10" fmla="*/ 78 w 110"/>
                  <a:gd name="T11" fmla="*/ 29 h 119"/>
                  <a:gd name="T12" fmla="*/ 78 w 110"/>
                  <a:gd name="T13" fmla="*/ 0 h 119"/>
                  <a:gd name="T14" fmla="*/ 33 w 110"/>
                  <a:gd name="T15" fmla="*/ 0 h 119"/>
                  <a:gd name="T16" fmla="*/ 33 w 110"/>
                  <a:gd name="T17" fmla="*/ 53 h 119"/>
                  <a:gd name="T18" fmla="*/ 0 w 110"/>
                  <a:gd name="T19" fmla="*/ 53 h 119"/>
                  <a:gd name="T20" fmla="*/ 0 w 110"/>
                  <a:gd name="T21" fmla="*/ 119 h 119"/>
                  <a:gd name="T22" fmla="*/ 33 w 110"/>
                  <a:gd name="T23" fmla="*/ 119 h 119"/>
                  <a:gd name="T24" fmla="*/ 46 w 110"/>
                  <a:gd name="T25" fmla="*/ 119 h 119"/>
                  <a:gd name="T26" fmla="*/ 80 w 110"/>
                  <a:gd name="T27" fmla="*/ 43 h 119"/>
                  <a:gd name="T28" fmla="*/ 96 w 110"/>
                  <a:gd name="T29" fmla="*/ 43 h 119"/>
                  <a:gd name="T30" fmla="*/ 96 w 110"/>
                  <a:gd name="T31" fmla="*/ 105 h 119"/>
                  <a:gd name="T32" fmla="*/ 80 w 110"/>
                  <a:gd name="T33" fmla="*/ 105 h 119"/>
                  <a:gd name="T34" fmla="*/ 80 w 110"/>
                  <a:gd name="T35" fmla="*/ 43 h 119"/>
                  <a:gd name="T36" fmla="*/ 47 w 110"/>
                  <a:gd name="T37" fmla="*/ 14 h 119"/>
                  <a:gd name="T38" fmla="*/ 64 w 110"/>
                  <a:gd name="T39" fmla="*/ 14 h 119"/>
                  <a:gd name="T40" fmla="*/ 64 w 110"/>
                  <a:gd name="T41" fmla="*/ 105 h 119"/>
                  <a:gd name="T42" fmla="*/ 47 w 110"/>
                  <a:gd name="T43" fmla="*/ 105 h 119"/>
                  <a:gd name="T44" fmla="*/ 47 w 110"/>
                  <a:gd name="T45" fmla="*/ 14 h 119"/>
                  <a:gd name="T46" fmla="*/ 32 w 110"/>
                  <a:gd name="T47" fmla="*/ 105 h 119"/>
                  <a:gd name="T48" fmla="*/ 14 w 110"/>
                  <a:gd name="T49" fmla="*/ 105 h 119"/>
                  <a:gd name="T50" fmla="*/ 14 w 110"/>
                  <a:gd name="T51" fmla="*/ 67 h 119"/>
                  <a:gd name="T52" fmla="*/ 32 w 110"/>
                  <a:gd name="T53" fmla="*/ 67 h 119"/>
                  <a:gd name="T54" fmla="*/ 32 w 110"/>
                  <a:gd name="T55" fmla="*/ 10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9">
                    <a:moveTo>
                      <a:pt x="46" y="119"/>
                    </a:moveTo>
                    <a:lnTo>
                      <a:pt x="65" y="119"/>
                    </a:lnTo>
                    <a:lnTo>
                      <a:pt x="78" y="119"/>
                    </a:lnTo>
                    <a:lnTo>
                      <a:pt x="110" y="119"/>
                    </a:lnTo>
                    <a:lnTo>
                      <a:pt x="110" y="29"/>
                    </a:lnTo>
                    <a:lnTo>
                      <a:pt x="78" y="29"/>
                    </a:lnTo>
                    <a:lnTo>
                      <a:pt x="78" y="0"/>
                    </a:lnTo>
                    <a:lnTo>
                      <a:pt x="33" y="0"/>
                    </a:lnTo>
                    <a:lnTo>
                      <a:pt x="33" y="53"/>
                    </a:lnTo>
                    <a:lnTo>
                      <a:pt x="0" y="53"/>
                    </a:lnTo>
                    <a:lnTo>
                      <a:pt x="0" y="119"/>
                    </a:lnTo>
                    <a:lnTo>
                      <a:pt x="33" y="119"/>
                    </a:lnTo>
                    <a:lnTo>
                      <a:pt x="46" y="119"/>
                    </a:lnTo>
                    <a:close/>
                    <a:moveTo>
                      <a:pt x="80" y="43"/>
                    </a:moveTo>
                    <a:lnTo>
                      <a:pt x="96" y="43"/>
                    </a:lnTo>
                    <a:lnTo>
                      <a:pt x="96" y="105"/>
                    </a:lnTo>
                    <a:lnTo>
                      <a:pt x="80" y="105"/>
                    </a:lnTo>
                    <a:lnTo>
                      <a:pt x="80" y="43"/>
                    </a:lnTo>
                    <a:close/>
                    <a:moveTo>
                      <a:pt x="47" y="14"/>
                    </a:moveTo>
                    <a:lnTo>
                      <a:pt x="64" y="14"/>
                    </a:lnTo>
                    <a:lnTo>
                      <a:pt x="64" y="105"/>
                    </a:lnTo>
                    <a:lnTo>
                      <a:pt x="47" y="105"/>
                    </a:lnTo>
                    <a:lnTo>
                      <a:pt x="47" y="14"/>
                    </a:lnTo>
                    <a:close/>
                    <a:moveTo>
                      <a:pt x="32" y="105"/>
                    </a:moveTo>
                    <a:lnTo>
                      <a:pt x="14" y="105"/>
                    </a:lnTo>
                    <a:lnTo>
                      <a:pt x="14" y="67"/>
                    </a:lnTo>
                    <a:lnTo>
                      <a:pt x="32" y="67"/>
                    </a:lnTo>
                    <a:lnTo>
                      <a:pt x="32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9" name="Freeform 171"/>
              <p:cNvSpPr>
                <a:spLocks noEditPoints="1"/>
              </p:cNvSpPr>
              <p:nvPr/>
            </p:nvSpPr>
            <p:spPr bwMode="auto">
              <a:xfrm>
                <a:off x="5424488" y="3427413"/>
                <a:ext cx="174625" cy="187325"/>
              </a:xfrm>
              <a:custGeom>
                <a:avLst/>
                <a:gdLst>
                  <a:gd name="T0" fmla="*/ 45 w 110"/>
                  <a:gd name="T1" fmla="*/ 118 h 118"/>
                  <a:gd name="T2" fmla="*/ 77 w 110"/>
                  <a:gd name="T3" fmla="*/ 118 h 118"/>
                  <a:gd name="T4" fmla="*/ 77 w 110"/>
                  <a:gd name="T5" fmla="*/ 118 h 118"/>
                  <a:gd name="T6" fmla="*/ 110 w 110"/>
                  <a:gd name="T7" fmla="*/ 118 h 118"/>
                  <a:gd name="T8" fmla="*/ 110 w 110"/>
                  <a:gd name="T9" fmla="*/ 0 h 118"/>
                  <a:gd name="T10" fmla="*/ 64 w 110"/>
                  <a:gd name="T11" fmla="*/ 0 h 118"/>
                  <a:gd name="T12" fmla="*/ 64 w 110"/>
                  <a:gd name="T13" fmla="*/ 39 h 118"/>
                  <a:gd name="T14" fmla="*/ 32 w 110"/>
                  <a:gd name="T15" fmla="*/ 39 h 118"/>
                  <a:gd name="T16" fmla="*/ 32 w 110"/>
                  <a:gd name="T17" fmla="*/ 73 h 118"/>
                  <a:gd name="T18" fmla="*/ 0 w 110"/>
                  <a:gd name="T19" fmla="*/ 73 h 118"/>
                  <a:gd name="T20" fmla="*/ 0 w 110"/>
                  <a:gd name="T21" fmla="*/ 118 h 118"/>
                  <a:gd name="T22" fmla="*/ 32 w 110"/>
                  <a:gd name="T23" fmla="*/ 118 h 118"/>
                  <a:gd name="T24" fmla="*/ 45 w 110"/>
                  <a:gd name="T25" fmla="*/ 118 h 118"/>
                  <a:gd name="T26" fmla="*/ 80 w 110"/>
                  <a:gd name="T27" fmla="*/ 14 h 118"/>
                  <a:gd name="T28" fmla="*/ 96 w 110"/>
                  <a:gd name="T29" fmla="*/ 14 h 118"/>
                  <a:gd name="T30" fmla="*/ 96 w 110"/>
                  <a:gd name="T31" fmla="*/ 104 h 118"/>
                  <a:gd name="T32" fmla="*/ 80 w 110"/>
                  <a:gd name="T33" fmla="*/ 104 h 118"/>
                  <a:gd name="T34" fmla="*/ 80 w 110"/>
                  <a:gd name="T35" fmla="*/ 14 h 118"/>
                  <a:gd name="T36" fmla="*/ 46 w 110"/>
                  <a:gd name="T37" fmla="*/ 53 h 118"/>
                  <a:gd name="T38" fmla="*/ 63 w 110"/>
                  <a:gd name="T39" fmla="*/ 53 h 118"/>
                  <a:gd name="T40" fmla="*/ 63 w 110"/>
                  <a:gd name="T41" fmla="*/ 104 h 118"/>
                  <a:gd name="T42" fmla="*/ 46 w 110"/>
                  <a:gd name="T43" fmla="*/ 104 h 118"/>
                  <a:gd name="T44" fmla="*/ 46 w 110"/>
                  <a:gd name="T45" fmla="*/ 53 h 118"/>
                  <a:gd name="T46" fmla="*/ 31 w 110"/>
                  <a:gd name="T47" fmla="*/ 104 h 118"/>
                  <a:gd name="T48" fmla="*/ 14 w 110"/>
                  <a:gd name="T49" fmla="*/ 104 h 118"/>
                  <a:gd name="T50" fmla="*/ 14 w 110"/>
                  <a:gd name="T51" fmla="*/ 87 h 118"/>
                  <a:gd name="T52" fmla="*/ 31 w 110"/>
                  <a:gd name="T53" fmla="*/ 87 h 118"/>
                  <a:gd name="T54" fmla="*/ 31 w 110"/>
                  <a:gd name="T55" fmla="*/ 10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8">
                    <a:moveTo>
                      <a:pt x="45" y="118"/>
                    </a:moveTo>
                    <a:lnTo>
                      <a:pt x="77" y="118"/>
                    </a:lnTo>
                    <a:lnTo>
                      <a:pt x="77" y="118"/>
                    </a:lnTo>
                    <a:lnTo>
                      <a:pt x="110" y="118"/>
                    </a:lnTo>
                    <a:lnTo>
                      <a:pt x="110" y="0"/>
                    </a:lnTo>
                    <a:lnTo>
                      <a:pt x="64" y="0"/>
                    </a:lnTo>
                    <a:lnTo>
                      <a:pt x="64" y="39"/>
                    </a:lnTo>
                    <a:lnTo>
                      <a:pt x="32" y="39"/>
                    </a:lnTo>
                    <a:lnTo>
                      <a:pt x="32" y="73"/>
                    </a:lnTo>
                    <a:lnTo>
                      <a:pt x="0" y="73"/>
                    </a:lnTo>
                    <a:lnTo>
                      <a:pt x="0" y="118"/>
                    </a:lnTo>
                    <a:lnTo>
                      <a:pt x="32" y="118"/>
                    </a:lnTo>
                    <a:lnTo>
                      <a:pt x="45" y="118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04"/>
                    </a:lnTo>
                    <a:lnTo>
                      <a:pt x="80" y="104"/>
                    </a:lnTo>
                    <a:lnTo>
                      <a:pt x="80" y="14"/>
                    </a:lnTo>
                    <a:close/>
                    <a:moveTo>
                      <a:pt x="46" y="53"/>
                    </a:moveTo>
                    <a:lnTo>
                      <a:pt x="63" y="53"/>
                    </a:lnTo>
                    <a:lnTo>
                      <a:pt x="63" y="104"/>
                    </a:lnTo>
                    <a:lnTo>
                      <a:pt x="46" y="104"/>
                    </a:lnTo>
                    <a:lnTo>
                      <a:pt x="46" y="53"/>
                    </a:lnTo>
                    <a:close/>
                    <a:moveTo>
                      <a:pt x="31" y="104"/>
                    </a:moveTo>
                    <a:lnTo>
                      <a:pt x="14" y="104"/>
                    </a:lnTo>
                    <a:lnTo>
                      <a:pt x="14" y="87"/>
                    </a:lnTo>
                    <a:lnTo>
                      <a:pt x="31" y="87"/>
                    </a:lnTo>
                    <a:lnTo>
                      <a:pt x="31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0" name="Freeform 172"/>
              <p:cNvSpPr>
                <a:spLocks noEditPoints="1"/>
              </p:cNvSpPr>
              <p:nvPr/>
            </p:nvSpPr>
            <p:spPr bwMode="auto">
              <a:xfrm>
                <a:off x="5626100" y="3409950"/>
                <a:ext cx="174625" cy="204788"/>
              </a:xfrm>
              <a:custGeom>
                <a:avLst/>
                <a:gdLst>
                  <a:gd name="T0" fmla="*/ 45 w 110"/>
                  <a:gd name="T1" fmla="*/ 129 h 129"/>
                  <a:gd name="T2" fmla="*/ 65 w 110"/>
                  <a:gd name="T3" fmla="*/ 129 h 129"/>
                  <a:gd name="T4" fmla="*/ 78 w 110"/>
                  <a:gd name="T5" fmla="*/ 129 h 129"/>
                  <a:gd name="T6" fmla="*/ 110 w 110"/>
                  <a:gd name="T7" fmla="*/ 129 h 129"/>
                  <a:gd name="T8" fmla="*/ 110 w 110"/>
                  <a:gd name="T9" fmla="*/ 0 h 129"/>
                  <a:gd name="T10" fmla="*/ 65 w 110"/>
                  <a:gd name="T11" fmla="*/ 0 h 129"/>
                  <a:gd name="T12" fmla="*/ 65 w 110"/>
                  <a:gd name="T13" fmla="*/ 80 h 129"/>
                  <a:gd name="T14" fmla="*/ 45 w 110"/>
                  <a:gd name="T15" fmla="*/ 80 h 129"/>
                  <a:gd name="T16" fmla="*/ 45 w 110"/>
                  <a:gd name="T17" fmla="*/ 47 h 129"/>
                  <a:gd name="T18" fmla="*/ 0 w 110"/>
                  <a:gd name="T19" fmla="*/ 47 h 129"/>
                  <a:gd name="T20" fmla="*/ 0 w 110"/>
                  <a:gd name="T21" fmla="*/ 129 h 129"/>
                  <a:gd name="T22" fmla="*/ 32 w 110"/>
                  <a:gd name="T23" fmla="*/ 129 h 129"/>
                  <a:gd name="T24" fmla="*/ 45 w 110"/>
                  <a:gd name="T25" fmla="*/ 129 h 129"/>
                  <a:gd name="T26" fmla="*/ 80 w 110"/>
                  <a:gd name="T27" fmla="*/ 14 h 129"/>
                  <a:gd name="T28" fmla="*/ 96 w 110"/>
                  <a:gd name="T29" fmla="*/ 14 h 129"/>
                  <a:gd name="T30" fmla="*/ 96 w 110"/>
                  <a:gd name="T31" fmla="*/ 115 h 129"/>
                  <a:gd name="T32" fmla="*/ 80 w 110"/>
                  <a:gd name="T33" fmla="*/ 115 h 129"/>
                  <a:gd name="T34" fmla="*/ 80 w 110"/>
                  <a:gd name="T35" fmla="*/ 14 h 129"/>
                  <a:gd name="T36" fmla="*/ 47 w 110"/>
                  <a:gd name="T37" fmla="*/ 94 h 129"/>
                  <a:gd name="T38" fmla="*/ 64 w 110"/>
                  <a:gd name="T39" fmla="*/ 94 h 129"/>
                  <a:gd name="T40" fmla="*/ 64 w 110"/>
                  <a:gd name="T41" fmla="*/ 115 h 129"/>
                  <a:gd name="T42" fmla="*/ 47 w 110"/>
                  <a:gd name="T43" fmla="*/ 115 h 129"/>
                  <a:gd name="T44" fmla="*/ 47 w 110"/>
                  <a:gd name="T45" fmla="*/ 94 h 129"/>
                  <a:gd name="T46" fmla="*/ 31 w 110"/>
                  <a:gd name="T47" fmla="*/ 115 h 129"/>
                  <a:gd name="T48" fmla="*/ 14 w 110"/>
                  <a:gd name="T49" fmla="*/ 115 h 129"/>
                  <a:gd name="T50" fmla="*/ 14 w 110"/>
                  <a:gd name="T51" fmla="*/ 61 h 129"/>
                  <a:gd name="T52" fmla="*/ 31 w 110"/>
                  <a:gd name="T53" fmla="*/ 61 h 129"/>
                  <a:gd name="T54" fmla="*/ 31 w 110"/>
                  <a:gd name="T55" fmla="*/ 1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29">
                    <a:moveTo>
                      <a:pt x="45" y="129"/>
                    </a:moveTo>
                    <a:lnTo>
                      <a:pt x="65" y="129"/>
                    </a:lnTo>
                    <a:lnTo>
                      <a:pt x="78" y="129"/>
                    </a:lnTo>
                    <a:lnTo>
                      <a:pt x="110" y="129"/>
                    </a:lnTo>
                    <a:lnTo>
                      <a:pt x="110" y="0"/>
                    </a:lnTo>
                    <a:lnTo>
                      <a:pt x="65" y="0"/>
                    </a:lnTo>
                    <a:lnTo>
                      <a:pt x="65" y="80"/>
                    </a:lnTo>
                    <a:lnTo>
                      <a:pt x="45" y="80"/>
                    </a:lnTo>
                    <a:lnTo>
                      <a:pt x="45" y="47"/>
                    </a:lnTo>
                    <a:lnTo>
                      <a:pt x="0" y="47"/>
                    </a:lnTo>
                    <a:lnTo>
                      <a:pt x="0" y="129"/>
                    </a:lnTo>
                    <a:lnTo>
                      <a:pt x="32" y="129"/>
                    </a:lnTo>
                    <a:lnTo>
                      <a:pt x="45" y="129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15"/>
                    </a:lnTo>
                    <a:lnTo>
                      <a:pt x="80" y="115"/>
                    </a:lnTo>
                    <a:lnTo>
                      <a:pt x="80" y="14"/>
                    </a:lnTo>
                    <a:close/>
                    <a:moveTo>
                      <a:pt x="47" y="94"/>
                    </a:moveTo>
                    <a:lnTo>
                      <a:pt x="64" y="94"/>
                    </a:lnTo>
                    <a:lnTo>
                      <a:pt x="64" y="115"/>
                    </a:lnTo>
                    <a:lnTo>
                      <a:pt x="47" y="115"/>
                    </a:lnTo>
                    <a:lnTo>
                      <a:pt x="47" y="94"/>
                    </a:lnTo>
                    <a:close/>
                    <a:moveTo>
                      <a:pt x="31" y="115"/>
                    </a:moveTo>
                    <a:lnTo>
                      <a:pt x="14" y="115"/>
                    </a:lnTo>
                    <a:lnTo>
                      <a:pt x="14" y="61"/>
                    </a:lnTo>
                    <a:lnTo>
                      <a:pt x="31" y="61"/>
                    </a:lnTo>
                    <a:lnTo>
                      <a:pt x="31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1" name="Rectangle 173"/>
              <p:cNvSpPr>
                <a:spLocks noChangeArrowheads="1"/>
              </p:cNvSpPr>
              <p:nvPr/>
            </p:nvSpPr>
            <p:spPr bwMode="auto">
              <a:xfrm>
                <a:off x="5226050" y="3333750"/>
                <a:ext cx="17621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2" name="Rectangle 174"/>
              <p:cNvSpPr>
                <a:spLocks noChangeArrowheads="1"/>
              </p:cNvSpPr>
              <p:nvPr/>
            </p:nvSpPr>
            <p:spPr bwMode="auto">
              <a:xfrm>
                <a:off x="5226050" y="3373438"/>
                <a:ext cx="71438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7866490" y="2618015"/>
            <a:ext cx="894896" cy="894896"/>
            <a:chOff x="7866490" y="2618015"/>
            <a:chExt cx="894896" cy="894896"/>
          </a:xfrm>
        </p:grpSpPr>
        <p:sp>
          <p:nvSpPr>
            <p:cNvPr id="54" name="Oval 132"/>
            <p:cNvSpPr/>
            <p:nvPr/>
          </p:nvSpPr>
          <p:spPr>
            <a:xfrm>
              <a:off x="7866490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Freeform 175"/>
            <p:cNvSpPr>
              <a:spLocks noEditPoints="1"/>
            </p:cNvSpPr>
            <p:nvPr/>
          </p:nvSpPr>
          <p:spPr bwMode="auto">
            <a:xfrm>
              <a:off x="8028901" y="2814781"/>
              <a:ext cx="570074" cy="501364"/>
            </a:xfrm>
            <a:custGeom>
              <a:avLst/>
              <a:gdLst>
                <a:gd name="T0" fmla="*/ 448 w 531"/>
                <a:gd name="T1" fmla="*/ 98 h 467"/>
                <a:gd name="T2" fmla="*/ 461 w 531"/>
                <a:gd name="T3" fmla="*/ 75 h 467"/>
                <a:gd name="T4" fmla="*/ 449 w 531"/>
                <a:gd name="T5" fmla="*/ 72 h 467"/>
                <a:gd name="T6" fmla="*/ 442 w 531"/>
                <a:gd name="T7" fmla="*/ 85 h 467"/>
                <a:gd name="T8" fmla="*/ 430 w 531"/>
                <a:gd name="T9" fmla="*/ 78 h 467"/>
                <a:gd name="T10" fmla="*/ 435 w 531"/>
                <a:gd name="T11" fmla="*/ 67 h 467"/>
                <a:gd name="T12" fmla="*/ 429 w 531"/>
                <a:gd name="T13" fmla="*/ 60 h 467"/>
                <a:gd name="T14" fmla="*/ 286 w 531"/>
                <a:gd name="T15" fmla="*/ 36 h 467"/>
                <a:gd name="T16" fmla="*/ 288 w 531"/>
                <a:gd name="T17" fmla="*/ 15 h 467"/>
                <a:gd name="T18" fmla="*/ 266 w 531"/>
                <a:gd name="T19" fmla="*/ 0 h 467"/>
                <a:gd name="T20" fmla="*/ 247 w 531"/>
                <a:gd name="T21" fmla="*/ 11 h 467"/>
                <a:gd name="T22" fmla="*/ 243 w 531"/>
                <a:gd name="T23" fmla="*/ 31 h 467"/>
                <a:gd name="T24" fmla="*/ 135 w 531"/>
                <a:gd name="T25" fmla="*/ 51 h 467"/>
                <a:gd name="T26" fmla="*/ 97 w 531"/>
                <a:gd name="T27" fmla="*/ 65 h 467"/>
                <a:gd name="T28" fmla="*/ 101 w 531"/>
                <a:gd name="T29" fmla="*/ 78 h 467"/>
                <a:gd name="T30" fmla="*/ 92 w 531"/>
                <a:gd name="T31" fmla="*/ 87 h 467"/>
                <a:gd name="T32" fmla="*/ 84 w 531"/>
                <a:gd name="T33" fmla="*/ 75 h 467"/>
                <a:gd name="T34" fmla="*/ 72 w 531"/>
                <a:gd name="T35" fmla="*/ 72 h 467"/>
                <a:gd name="T36" fmla="*/ 78 w 531"/>
                <a:gd name="T37" fmla="*/ 95 h 467"/>
                <a:gd name="T38" fmla="*/ 0 w 531"/>
                <a:gd name="T39" fmla="*/ 304 h 467"/>
                <a:gd name="T40" fmla="*/ 24 w 531"/>
                <a:gd name="T41" fmla="*/ 328 h 467"/>
                <a:gd name="T42" fmla="*/ 138 w 531"/>
                <a:gd name="T43" fmla="*/ 339 h 467"/>
                <a:gd name="T44" fmla="*/ 173 w 531"/>
                <a:gd name="T45" fmla="*/ 320 h 467"/>
                <a:gd name="T46" fmla="*/ 185 w 531"/>
                <a:gd name="T47" fmla="*/ 300 h 467"/>
                <a:gd name="T48" fmla="*/ 114 w 531"/>
                <a:gd name="T49" fmla="*/ 84 h 467"/>
                <a:gd name="T50" fmla="*/ 178 w 531"/>
                <a:gd name="T51" fmla="*/ 58 h 467"/>
                <a:gd name="T52" fmla="*/ 243 w 531"/>
                <a:gd name="T53" fmla="*/ 233 h 467"/>
                <a:gd name="T54" fmla="*/ 249 w 531"/>
                <a:gd name="T55" fmla="*/ 299 h 467"/>
                <a:gd name="T56" fmla="*/ 248 w 531"/>
                <a:gd name="T57" fmla="*/ 352 h 467"/>
                <a:gd name="T58" fmla="*/ 210 w 531"/>
                <a:gd name="T59" fmla="*/ 385 h 467"/>
                <a:gd name="T60" fmla="*/ 186 w 531"/>
                <a:gd name="T61" fmla="*/ 467 h 467"/>
                <a:gd name="T62" fmla="*/ 327 w 531"/>
                <a:gd name="T63" fmla="*/ 386 h 467"/>
                <a:gd name="T64" fmla="*/ 292 w 531"/>
                <a:gd name="T65" fmla="*/ 371 h 467"/>
                <a:gd name="T66" fmla="*/ 282 w 531"/>
                <a:gd name="T67" fmla="*/ 299 h 467"/>
                <a:gd name="T68" fmla="*/ 289 w 531"/>
                <a:gd name="T69" fmla="*/ 233 h 467"/>
                <a:gd name="T70" fmla="*/ 354 w 531"/>
                <a:gd name="T71" fmla="*/ 58 h 467"/>
                <a:gd name="T72" fmla="*/ 417 w 531"/>
                <a:gd name="T73" fmla="*/ 84 h 467"/>
                <a:gd name="T74" fmla="*/ 346 w 531"/>
                <a:gd name="T75" fmla="*/ 300 h 467"/>
                <a:gd name="T76" fmla="*/ 358 w 531"/>
                <a:gd name="T77" fmla="*/ 320 h 467"/>
                <a:gd name="T78" fmla="*/ 396 w 531"/>
                <a:gd name="T79" fmla="*/ 339 h 467"/>
                <a:gd name="T80" fmla="*/ 507 w 531"/>
                <a:gd name="T81" fmla="*/ 328 h 467"/>
                <a:gd name="T82" fmla="*/ 531 w 531"/>
                <a:gd name="T83" fmla="*/ 303 h 467"/>
                <a:gd name="T84" fmla="*/ 275 w 531"/>
                <a:gd name="T85" fmla="*/ 24 h 467"/>
                <a:gd name="T86" fmla="*/ 266 w 531"/>
                <a:gd name="T87" fmla="*/ 34 h 467"/>
                <a:gd name="T88" fmla="*/ 257 w 531"/>
                <a:gd name="T89" fmla="*/ 21 h 467"/>
                <a:gd name="T90" fmla="*/ 51 w 531"/>
                <a:gd name="T91" fmla="*/ 325 h 467"/>
                <a:gd name="T92" fmla="*/ 166 w 531"/>
                <a:gd name="T93" fmla="*/ 308 h 467"/>
                <a:gd name="T94" fmla="*/ 134 w 531"/>
                <a:gd name="T95" fmla="*/ 325 h 467"/>
                <a:gd name="T96" fmla="*/ 270 w 531"/>
                <a:gd name="T97" fmla="*/ 217 h 467"/>
                <a:gd name="T98" fmla="*/ 275 w 531"/>
                <a:gd name="T99" fmla="*/ 274 h 467"/>
                <a:gd name="T100" fmla="*/ 256 w 531"/>
                <a:gd name="T101" fmla="*/ 274 h 467"/>
                <a:gd name="T102" fmla="*/ 262 w 531"/>
                <a:gd name="T103" fmla="*/ 217 h 467"/>
                <a:gd name="T104" fmla="*/ 331 w 531"/>
                <a:gd name="T105" fmla="*/ 453 h 467"/>
                <a:gd name="T106" fmla="*/ 296 w 531"/>
                <a:gd name="T107" fmla="*/ 391 h 467"/>
                <a:gd name="T108" fmla="*/ 256 w 531"/>
                <a:gd name="T109" fmla="*/ 368 h 467"/>
                <a:gd name="T110" fmla="*/ 268 w 531"/>
                <a:gd name="T111" fmla="*/ 307 h 467"/>
                <a:gd name="T112" fmla="*/ 274 w 531"/>
                <a:gd name="T113" fmla="*/ 368 h 467"/>
                <a:gd name="T114" fmla="*/ 268 w 531"/>
                <a:gd name="T115" fmla="*/ 203 h 467"/>
                <a:gd name="T116" fmla="*/ 268 w 531"/>
                <a:gd name="T117" fmla="*/ 53 h 467"/>
                <a:gd name="T118" fmla="*/ 480 w 531"/>
                <a:gd name="T119" fmla="*/ 325 h 467"/>
                <a:gd name="T120" fmla="*/ 367 w 531"/>
                <a:gd name="T121" fmla="*/ 308 h 467"/>
                <a:gd name="T122" fmla="*/ 480 w 531"/>
                <a:gd name="T123" fmla="*/ 3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1" h="467">
                  <a:moveTo>
                    <a:pt x="531" y="303"/>
                  </a:moveTo>
                  <a:lnTo>
                    <a:pt x="531" y="303"/>
                  </a:lnTo>
                  <a:lnTo>
                    <a:pt x="531" y="300"/>
                  </a:lnTo>
                  <a:lnTo>
                    <a:pt x="530" y="298"/>
                  </a:lnTo>
                  <a:lnTo>
                    <a:pt x="448" y="98"/>
                  </a:lnTo>
                  <a:lnTo>
                    <a:pt x="448" y="98"/>
                  </a:lnTo>
                  <a:lnTo>
                    <a:pt x="453" y="95"/>
                  </a:lnTo>
                  <a:lnTo>
                    <a:pt x="457" y="91"/>
                  </a:lnTo>
                  <a:lnTo>
                    <a:pt x="461" y="84"/>
                  </a:lnTo>
                  <a:lnTo>
                    <a:pt x="462" y="78"/>
                  </a:lnTo>
                  <a:lnTo>
                    <a:pt x="462" y="78"/>
                  </a:lnTo>
                  <a:lnTo>
                    <a:pt x="461" y="75"/>
                  </a:lnTo>
                  <a:lnTo>
                    <a:pt x="459" y="72"/>
                  </a:lnTo>
                  <a:lnTo>
                    <a:pt x="457" y="71"/>
                  </a:lnTo>
                  <a:lnTo>
                    <a:pt x="454" y="70"/>
                  </a:lnTo>
                  <a:lnTo>
                    <a:pt x="454" y="70"/>
                  </a:lnTo>
                  <a:lnTo>
                    <a:pt x="452" y="71"/>
                  </a:lnTo>
                  <a:lnTo>
                    <a:pt x="449" y="72"/>
                  </a:lnTo>
                  <a:lnTo>
                    <a:pt x="448" y="75"/>
                  </a:lnTo>
                  <a:lnTo>
                    <a:pt x="448" y="78"/>
                  </a:lnTo>
                  <a:lnTo>
                    <a:pt x="448" y="78"/>
                  </a:lnTo>
                  <a:lnTo>
                    <a:pt x="446" y="81"/>
                  </a:lnTo>
                  <a:lnTo>
                    <a:pt x="444" y="83"/>
                  </a:lnTo>
                  <a:lnTo>
                    <a:pt x="442" y="85"/>
                  </a:lnTo>
                  <a:lnTo>
                    <a:pt x="439" y="87"/>
                  </a:lnTo>
                  <a:lnTo>
                    <a:pt x="439" y="87"/>
                  </a:lnTo>
                  <a:lnTo>
                    <a:pt x="436" y="85"/>
                  </a:lnTo>
                  <a:lnTo>
                    <a:pt x="434" y="83"/>
                  </a:lnTo>
                  <a:lnTo>
                    <a:pt x="431" y="81"/>
                  </a:lnTo>
                  <a:lnTo>
                    <a:pt x="430" y="78"/>
                  </a:lnTo>
                  <a:lnTo>
                    <a:pt x="430" y="78"/>
                  </a:lnTo>
                  <a:lnTo>
                    <a:pt x="431" y="75"/>
                  </a:lnTo>
                  <a:lnTo>
                    <a:pt x="434" y="72"/>
                  </a:lnTo>
                  <a:lnTo>
                    <a:pt x="434" y="72"/>
                  </a:lnTo>
                  <a:lnTo>
                    <a:pt x="435" y="70"/>
                  </a:lnTo>
                  <a:lnTo>
                    <a:pt x="435" y="67"/>
                  </a:lnTo>
                  <a:lnTo>
                    <a:pt x="435" y="65"/>
                  </a:lnTo>
                  <a:lnTo>
                    <a:pt x="434" y="63"/>
                  </a:lnTo>
                  <a:lnTo>
                    <a:pt x="434" y="63"/>
                  </a:lnTo>
                  <a:lnTo>
                    <a:pt x="431" y="61"/>
                  </a:lnTo>
                  <a:lnTo>
                    <a:pt x="429" y="60"/>
                  </a:lnTo>
                  <a:lnTo>
                    <a:pt x="429" y="60"/>
                  </a:lnTo>
                  <a:lnTo>
                    <a:pt x="396" y="51"/>
                  </a:lnTo>
                  <a:lnTo>
                    <a:pt x="360" y="44"/>
                  </a:lnTo>
                  <a:lnTo>
                    <a:pt x="323" y="41"/>
                  </a:lnTo>
                  <a:lnTo>
                    <a:pt x="283" y="39"/>
                  </a:lnTo>
                  <a:lnTo>
                    <a:pt x="283" y="39"/>
                  </a:lnTo>
                  <a:lnTo>
                    <a:pt x="286" y="36"/>
                  </a:lnTo>
                  <a:lnTo>
                    <a:pt x="288" y="31"/>
                  </a:lnTo>
                  <a:lnTo>
                    <a:pt x="289" y="28"/>
                  </a:lnTo>
                  <a:lnTo>
                    <a:pt x="289" y="24"/>
                  </a:lnTo>
                  <a:lnTo>
                    <a:pt x="289" y="24"/>
                  </a:lnTo>
                  <a:lnTo>
                    <a:pt x="289" y="20"/>
                  </a:lnTo>
                  <a:lnTo>
                    <a:pt x="288" y="15"/>
                  </a:lnTo>
                  <a:lnTo>
                    <a:pt x="286" y="11"/>
                  </a:lnTo>
                  <a:lnTo>
                    <a:pt x="282" y="8"/>
                  </a:lnTo>
                  <a:lnTo>
                    <a:pt x="279" y="4"/>
                  </a:lnTo>
                  <a:lnTo>
                    <a:pt x="275" y="2"/>
                  </a:lnTo>
                  <a:lnTo>
                    <a:pt x="270" y="1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1" y="1"/>
                  </a:lnTo>
                  <a:lnTo>
                    <a:pt x="256" y="2"/>
                  </a:lnTo>
                  <a:lnTo>
                    <a:pt x="253" y="4"/>
                  </a:lnTo>
                  <a:lnTo>
                    <a:pt x="249" y="8"/>
                  </a:lnTo>
                  <a:lnTo>
                    <a:pt x="247" y="11"/>
                  </a:lnTo>
                  <a:lnTo>
                    <a:pt x="245" y="15"/>
                  </a:lnTo>
                  <a:lnTo>
                    <a:pt x="242" y="20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2" y="28"/>
                  </a:lnTo>
                  <a:lnTo>
                    <a:pt x="243" y="31"/>
                  </a:lnTo>
                  <a:lnTo>
                    <a:pt x="246" y="36"/>
                  </a:lnTo>
                  <a:lnTo>
                    <a:pt x="248" y="39"/>
                  </a:lnTo>
                  <a:lnTo>
                    <a:pt x="248" y="39"/>
                  </a:lnTo>
                  <a:lnTo>
                    <a:pt x="209" y="41"/>
                  </a:lnTo>
                  <a:lnTo>
                    <a:pt x="171" y="44"/>
                  </a:lnTo>
                  <a:lnTo>
                    <a:pt x="135" y="51"/>
                  </a:lnTo>
                  <a:lnTo>
                    <a:pt x="102" y="60"/>
                  </a:lnTo>
                  <a:lnTo>
                    <a:pt x="102" y="60"/>
                  </a:lnTo>
                  <a:lnTo>
                    <a:pt x="100" y="61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97" y="65"/>
                  </a:lnTo>
                  <a:lnTo>
                    <a:pt x="97" y="67"/>
                  </a:lnTo>
                  <a:lnTo>
                    <a:pt x="97" y="70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100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100" y="81"/>
                  </a:lnTo>
                  <a:lnTo>
                    <a:pt x="99" y="83"/>
                  </a:lnTo>
                  <a:lnTo>
                    <a:pt x="95" y="85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3"/>
                  </a:lnTo>
                  <a:lnTo>
                    <a:pt x="85" y="81"/>
                  </a:lnTo>
                  <a:lnTo>
                    <a:pt x="85" y="78"/>
                  </a:lnTo>
                  <a:lnTo>
                    <a:pt x="85" y="78"/>
                  </a:lnTo>
                  <a:lnTo>
                    <a:pt x="84" y="75"/>
                  </a:lnTo>
                  <a:lnTo>
                    <a:pt x="83" y="72"/>
                  </a:lnTo>
                  <a:lnTo>
                    <a:pt x="80" y="71"/>
                  </a:lnTo>
                  <a:lnTo>
                    <a:pt x="77" y="70"/>
                  </a:lnTo>
                  <a:lnTo>
                    <a:pt x="77" y="70"/>
                  </a:lnTo>
                  <a:lnTo>
                    <a:pt x="75" y="71"/>
                  </a:lnTo>
                  <a:lnTo>
                    <a:pt x="72" y="72"/>
                  </a:lnTo>
                  <a:lnTo>
                    <a:pt x="71" y="75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71" y="84"/>
                  </a:lnTo>
                  <a:lnTo>
                    <a:pt x="74" y="91"/>
                  </a:lnTo>
                  <a:lnTo>
                    <a:pt x="78" y="95"/>
                  </a:lnTo>
                  <a:lnTo>
                    <a:pt x="84" y="98"/>
                  </a:lnTo>
                  <a:lnTo>
                    <a:pt x="2" y="298"/>
                  </a:lnTo>
                  <a:lnTo>
                    <a:pt x="2" y="298"/>
                  </a:lnTo>
                  <a:lnTo>
                    <a:pt x="2" y="300"/>
                  </a:lnTo>
                  <a:lnTo>
                    <a:pt x="2" y="30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4" y="310"/>
                  </a:lnTo>
                  <a:lnTo>
                    <a:pt x="8" y="314"/>
                  </a:lnTo>
                  <a:lnTo>
                    <a:pt x="12" y="320"/>
                  </a:lnTo>
                  <a:lnTo>
                    <a:pt x="18" y="324"/>
                  </a:lnTo>
                  <a:lnTo>
                    <a:pt x="24" y="328"/>
                  </a:lnTo>
                  <a:lnTo>
                    <a:pt x="32" y="333"/>
                  </a:lnTo>
                  <a:lnTo>
                    <a:pt x="39" y="336"/>
                  </a:lnTo>
                  <a:lnTo>
                    <a:pt x="48" y="339"/>
                  </a:lnTo>
                  <a:lnTo>
                    <a:pt x="50" y="339"/>
                  </a:lnTo>
                  <a:lnTo>
                    <a:pt x="135" y="339"/>
                  </a:lnTo>
                  <a:lnTo>
                    <a:pt x="138" y="339"/>
                  </a:lnTo>
                  <a:lnTo>
                    <a:pt x="138" y="339"/>
                  </a:lnTo>
                  <a:lnTo>
                    <a:pt x="146" y="336"/>
                  </a:lnTo>
                  <a:lnTo>
                    <a:pt x="154" y="333"/>
                  </a:lnTo>
                  <a:lnTo>
                    <a:pt x="161" y="328"/>
                  </a:lnTo>
                  <a:lnTo>
                    <a:pt x="168" y="324"/>
                  </a:lnTo>
                  <a:lnTo>
                    <a:pt x="173" y="320"/>
                  </a:lnTo>
                  <a:lnTo>
                    <a:pt x="179" y="314"/>
                  </a:lnTo>
                  <a:lnTo>
                    <a:pt x="183" y="310"/>
                  </a:lnTo>
                  <a:lnTo>
                    <a:pt x="186" y="304"/>
                  </a:lnTo>
                  <a:lnTo>
                    <a:pt x="185" y="303"/>
                  </a:lnTo>
                  <a:lnTo>
                    <a:pt x="185" y="303"/>
                  </a:lnTo>
                  <a:lnTo>
                    <a:pt x="185" y="300"/>
                  </a:lnTo>
                  <a:lnTo>
                    <a:pt x="184" y="298"/>
                  </a:lnTo>
                  <a:lnTo>
                    <a:pt x="102" y="98"/>
                  </a:lnTo>
                  <a:lnTo>
                    <a:pt x="102" y="98"/>
                  </a:lnTo>
                  <a:lnTo>
                    <a:pt x="107" y="95"/>
                  </a:lnTo>
                  <a:lnTo>
                    <a:pt x="112" y="90"/>
                  </a:lnTo>
                  <a:lnTo>
                    <a:pt x="114" y="84"/>
                  </a:lnTo>
                  <a:lnTo>
                    <a:pt x="115" y="78"/>
                  </a:lnTo>
                  <a:lnTo>
                    <a:pt x="115" y="78"/>
                  </a:lnTo>
                  <a:lnTo>
                    <a:pt x="114" y="70"/>
                  </a:lnTo>
                  <a:lnTo>
                    <a:pt x="114" y="70"/>
                  </a:lnTo>
                  <a:lnTo>
                    <a:pt x="145" y="64"/>
                  </a:lnTo>
                  <a:lnTo>
                    <a:pt x="178" y="58"/>
                  </a:lnTo>
                  <a:lnTo>
                    <a:pt x="212" y="54"/>
                  </a:lnTo>
                  <a:lnTo>
                    <a:pt x="249" y="53"/>
                  </a:lnTo>
                  <a:lnTo>
                    <a:pt x="249" y="211"/>
                  </a:lnTo>
                  <a:lnTo>
                    <a:pt x="249" y="211"/>
                  </a:lnTo>
                  <a:lnTo>
                    <a:pt x="246" y="222"/>
                  </a:lnTo>
                  <a:lnTo>
                    <a:pt x="243" y="233"/>
                  </a:lnTo>
                  <a:lnTo>
                    <a:pt x="241" y="244"/>
                  </a:lnTo>
                  <a:lnTo>
                    <a:pt x="241" y="255"/>
                  </a:lnTo>
                  <a:lnTo>
                    <a:pt x="241" y="267"/>
                  </a:lnTo>
                  <a:lnTo>
                    <a:pt x="243" y="278"/>
                  </a:lnTo>
                  <a:lnTo>
                    <a:pt x="246" y="288"/>
                  </a:lnTo>
                  <a:lnTo>
                    <a:pt x="249" y="299"/>
                  </a:lnTo>
                  <a:lnTo>
                    <a:pt x="249" y="299"/>
                  </a:lnTo>
                  <a:lnTo>
                    <a:pt x="249" y="300"/>
                  </a:lnTo>
                  <a:lnTo>
                    <a:pt x="249" y="341"/>
                  </a:lnTo>
                  <a:lnTo>
                    <a:pt x="249" y="341"/>
                  </a:lnTo>
                  <a:lnTo>
                    <a:pt x="249" y="346"/>
                  </a:lnTo>
                  <a:lnTo>
                    <a:pt x="248" y="352"/>
                  </a:lnTo>
                  <a:lnTo>
                    <a:pt x="246" y="358"/>
                  </a:lnTo>
                  <a:lnTo>
                    <a:pt x="242" y="364"/>
                  </a:lnTo>
                  <a:lnTo>
                    <a:pt x="238" y="371"/>
                  </a:lnTo>
                  <a:lnTo>
                    <a:pt x="230" y="376"/>
                  </a:lnTo>
                  <a:lnTo>
                    <a:pt x="222" y="381"/>
                  </a:lnTo>
                  <a:lnTo>
                    <a:pt x="210" y="385"/>
                  </a:lnTo>
                  <a:lnTo>
                    <a:pt x="206" y="386"/>
                  </a:lnTo>
                  <a:lnTo>
                    <a:pt x="205" y="391"/>
                  </a:lnTo>
                  <a:lnTo>
                    <a:pt x="192" y="391"/>
                  </a:lnTo>
                  <a:lnTo>
                    <a:pt x="192" y="429"/>
                  </a:lnTo>
                  <a:lnTo>
                    <a:pt x="186" y="429"/>
                  </a:lnTo>
                  <a:lnTo>
                    <a:pt x="186" y="467"/>
                  </a:lnTo>
                  <a:lnTo>
                    <a:pt x="345" y="467"/>
                  </a:lnTo>
                  <a:lnTo>
                    <a:pt x="345" y="429"/>
                  </a:lnTo>
                  <a:lnTo>
                    <a:pt x="340" y="429"/>
                  </a:lnTo>
                  <a:lnTo>
                    <a:pt x="340" y="391"/>
                  </a:lnTo>
                  <a:lnTo>
                    <a:pt x="327" y="391"/>
                  </a:lnTo>
                  <a:lnTo>
                    <a:pt x="327" y="386"/>
                  </a:lnTo>
                  <a:lnTo>
                    <a:pt x="321" y="385"/>
                  </a:lnTo>
                  <a:lnTo>
                    <a:pt x="321" y="385"/>
                  </a:lnTo>
                  <a:lnTo>
                    <a:pt x="311" y="382"/>
                  </a:lnTo>
                  <a:lnTo>
                    <a:pt x="304" y="379"/>
                  </a:lnTo>
                  <a:lnTo>
                    <a:pt x="297" y="375"/>
                  </a:lnTo>
                  <a:lnTo>
                    <a:pt x="292" y="371"/>
                  </a:lnTo>
                  <a:lnTo>
                    <a:pt x="288" y="364"/>
                  </a:lnTo>
                  <a:lnTo>
                    <a:pt x="286" y="358"/>
                  </a:lnTo>
                  <a:lnTo>
                    <a:pt x="283" y="350"/>
                  </a:lnTo>
                  <a:lnTo>
                    <a:pt x="282" y="341"/>
                  </a:lnTo>
                  <a:lnTo>
                    <a:pt x="282" y="299"/>
                  </a:lnTo>
                  <a:lnTo>
                    <a:pt x="282" y="299"/>
                  </a:lnTo>
                  <a:lnTo>
                    <a:pt x="286" y="288"/>
                  </a:lnTo>
                  <a:lnTo>
                    <a:pt x="289" y="278"/>
                  </a:lnTo>
                  <a:lnTo>
                    <a:pt x="290" y="266"/>
                  </a:lnTo>
                  <a:lnTo>
                    <a:pt x="290" y="255"/>
                  </a:lnTo>
                  <a:lnTo>
                    <a:pt x="290" y="244"/>
                  </a:lnTo>
                  <a:lnTo>
                    <a:pt x="289" y="233"/>
                  </a:lnTo>
                  <a:lnTo>
                    <a:pt x="286" y="222"/>
                  </a:lnTo>
                  <a:lnTo>
                    <a:pt x="282" y="211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319" y="54"/>
                  </a:lnTo>
                  <a:lnTo>
                    <a:pt x="354" y="58"/>
                  </a:lnTo>
                  <a:lnTo>
                    <a:pt x="387" y="64"/>
                  </a:lnTo>
                  <a:lnTo>
                    <a:pt x="417" y="70"/>
                  </a:lnTo>
                  <a:lnTo>
                    <a:pt x="417" y="70"/>
                  </a:lnTo>
                  <a:lnTo>
                    <a:pt x="416" y="78"/>
                  </a:lnTo>
                  <a:lnTo>
                    <a:pt x="416" y="78"/>
                  </a:lnTo>
                  <a:lnTo>
                    <a:pt x="417" y="84"/>
                  </a:lnTo>
                  <a:lnTo>
                    <a:pt x="421" y="90"/>
                  </a:lnTo>
                  <a:lnTo>
                    <a:pt x="424" y="95"/>
                  </a:lnTo>
                  <a:lnTo>
                    <a:pt x="429" y="98"/>
                  </a:lnTo>
                  <a:lnTo>
                    <a:pt x="347" y="298"/>
                  </a:lnTo>
                  <a:lnTo>
                    <a:pt x="347" y="298"/>
                  </a:lnTo>
                  <a:lnTo>
                    <a:pt x="346" y="300"/>
                  </a:lnTo>
                  <a:lnTo>
                    <a:pt x="347" y="303"/>
                  </a:lnTo>
                  <a:lnTo>
                    <a:pt x="346" y="304"/>
                  </a:lnTo>
                  <a:lnTo>
                    <a:pt x="346" y="304"/>
                  </a:lnTo>
                  <a:lnTo>
                    <a:pt x="349" y="310"/>
                  </a:lnTo>
                  <a:lnTo>
                    <a:pt x="354" y="314"/>
                  </a:lnTo>
                  <a:lnTo>
                    <a:pt x="358" y="320"/>
                  </a:lnTo>
                  <a:lnTo>
                    <a:pt x="363" y="324"/>
                  </a:lnTo>
                  <a:lnTo>
                    <a:pt x="370" y="328"/>
                  </a:lnTo>
                  <a:lnTo>
                    <a:pt x="377" y="333"/>
                  </a:lnTo>
                  <a:lnTo>
                    <a:pt x="385" y="336"/>
                  </a:lnTo>
                  <a:lnTo>
                    <a:pt x="394" y="339"/>
                  </a:lnTo>
                  <a:lnTo>
                    <a:pt x="396" y="339"/>
                  </a:lnTo>
                  <a:lnTo>
                    <a:pt x="481" y="339"/>
                  </a:lnTo>
                  <a:lnTo>
                    <a:pt x="483" y="339"/>
                  </a:lnTo>
                  <a:lnTo>
                    <a:pt x="483" y="339"/>
                  </a:lnTo>
                  <a:lnTo>
                    <a:pt x="492" y="336"/>
                  </a:lnTo>
                  <a:lnTo>
                    <a:pt x="499" y="333"/>
                  </a:lnTo>
                  <a:lnTo>
                    <a:pt x="507" y="328"/>
                  </a:lnTo>
                  <a:lnTo>
                    <a:pt x="513" y="324"/>
                  </a:lnTo>
                  <a:lnTo>
                    <a:pt x="519" y="320"/>
                  </a:lnTo>
                  <a:lnTo>
                    <a:pt x="524" y="314"/>
                  </a:lnTo>
                  <a:lnTo>
                    <a:pt x="527" y="310"/>
                  </a:lnTo>
                  <a:lnTo>
                    <a:pt x="531" y="304"/>
                  </a:lnTo>
                  <a:lnTo>
                    <a:pt x="531" y="303"/>
                  </a:lnTo>
                  <a:close/>
                  <a:moveTo>
                    <a:pt x="266" y="15"/>
                  </a:moveTo>
                  <a:lnTo>
                    <a:pt x="266" y="15"/>
                  </a:lnTo>
                  <a:lnTo>
                    <a:pt x="269" y="15"/>
                  </a:lnTo>
                  <a:lnTo>
                    <a:pt x="273" y="17"/>
                  </a:lnTo>
                  <a:lnTo>
                    <a:pt x="275" y="21"/>
                  </a:lnTo>
                  <a:lnTo>
                    <a:pt x="275" y="24"/>
                  </a:lnTo>
                  <a:lnTo>
                    <a:pt x="275" y="24"/>
                  </a:lnTo>
                  <a:lnTo>
                    <a:pt x="275" y="27"/>
                  </a:lnTo>
                  <a:lnTo>
                    <a:pt x="273" y="30"/>
                  </a:lnTo>
                  <a:lnTo>
                    <a:pt x="269" y="33"/>
                  </a:lnTo>
                  <a:lnTo>
                    <a:pt x="266" y="34"/>
                  </a:lnTo>
                  <a:lnTo>
                    <a:pt x="266" y="34"/>
                  </a:lnTo>
                  <a:lnTo>
                    <a:pt x="262" y="33"/>
                  </a:lnTo>
                  <a:lnTo>
                    <a:pt x="260" y="30"/>
                  </a:lnTo>
                  <a:lnTo>
                    <a:pt x="257" y="27"/>
                  </a:lnTo>
                  <a:lnTo>
                    <a:pt x="256" y="24"/>
                  </a:lnTo>
                  <a:lnTo>
                    <a:pt x="256" y="24"/>
                  </a:lnTo>
                  <a:lnTo>
                    <a:pt x="257" y="21"/>
                  </a:lnTo>
                  <a:lnTo>
                    <a:pt x="260" y="17"/>
                  </a:lnTo>
                  <a:lnTo>
                    <a:pt x="262" y="15"/>
                  </a:lnTo>
                  <a:lnTo>
                    <a:pt x="266" y="15"/>
                  </a:lnTo>
                  <a:lnTo>
                    <a:pt x="266" y="15"/>
                  </a:lnTo>
                  <a:close/>
                  <a:moveTo>
                    <a:pt x="134" y="325"/>
                  </a:moveTo>
                  <a:lnTo>
                    <a:pt x="51" y="325"/>
                  </a:lnTo>
                  <a:lnTo>
                    <a:pt x="51" y="325"/>
                  </a:lnTo>
                  <a:lnTo>
                    <a:pt x="41" y="322"/>
                  </a:lnTo>
                  <a:lnTo>
                    <a:pt x="34" y="318"/>
                  </a:lnTo>
                  <a:lnTo>
                    <a:pt x="26" y="313"/>
                  </a:lnTo>
                  <a:lnTo>
                    <a:pt x="21" y="308"/>
                  </a:lnTo>
                  <a:lnTo>
                    <a:pt x="166" y="308"/>
                  </a:lnTo>
                  <a:lnTo>
                    <a:pt x="166" y="308"/>
                  </a:lnTo>
                  <a:lnTo>
                    <a:pt x="159" y="313"/>
                  </a:lnTo>
                  <a:lnTo>
                    <a:pt x="152" y="318"/>
                  </a:lnTo>
                  <a:lnTo>
                    <a:pt x="144" y="322"/>
                  </a:lnTo>
                  <a:lnTo>
                    <a:pt x="134" y="325"/>
                  </a:lnTo>
                  <a:lnTo>
                    <a:pt x="134" y="325"/>
                  </a:lnTo>
                  <a:close/>
                  <a:moveTo>
                    <a:pt x="19" y="294"/>
                  </a:moveTo>
                  <a:lnTo>
                    <a:pt x="93" y="114"/>
                  </a:lnTo>
                  <a:lnTo>
                    <a:pt x="167" y="294"/>
                  </a:lnTo>
                  <a:lnTo>
                    <a:pt x="19" y="294"/>
                  </a:lnTo>
                  <a:close/>
                  <a:moveTo>
                    <a:pt x="270" y="217"/>
                  </a:moveTo>
                  <a:lnTo>
                    <a:pt x="270" y="217"/>
                  </a:lnTo>
                  <a:lnTo>
                    <a:pt x="273" y="227"/>
                  </a:lnTo>
                  <a:lnTo>
                    <a:pt x="275" y="237"/>
                  </a:lnTo>
                  <a:lnTo>
                    <a:pt x="276" y="245"/>
                  </a:lnTo>
                  <a:lnTo>
                    <a:pt x="276" y="255"/>
                  </a:lnTo>
                  <a:lnTo>
                    <a:pt x="276" y="265"/>
                  </a:lnTo>
                  <a:lnTo>
                    <a:pt x="275" y="274"/>
                  </a:lnTo>
                  <a:lnTo>
                    <a:pt x="273" y="283"/>
                  </a:lnTo>
                  <a:lnTo>
                    <a:pt x="270" y="293"/>
                  </a:lnTo>
                  <a:lnTo>
                    <a:pt x="262" y="293"/>
                  </a:lnTo>
                  <a:lnTo>
                    <a:pt x="262" y="293"/>
                  </a:lnTo>
                  <a:lnTo>
                    <a:pt x="259" y="283"/>
                  </a:lnTo>
                  <a:lnTo>
                    <a:pt x="256" y="274"/>
                  </a:lnTo>
                  <a:lnTo>
                    <a:pt x="255" y="265"/>
                  </a:lnTo>
                  <a:lnTo>
                    <a:pt x="255" y="255"/>
                  </a:lnTo>
                  <a:lnTo>
                    <a:pt x="255" y="245"/>
                  </a:lnTo>
                  <a:lnTo>
                    <a:pt x="256" y="237"/>
                  </a:lnTo>
                  <a:lnTo>
                    <a:pt x="259" y="227"/>
                  </a:lnTo>
                  <a:lnTo>
                    <a:pt x="262" y="217"/>
                  </a:lnTo>
                  <a:lnTo>
                    <a:pt x="270" y="217"/>
                  </a:lnTo>
                  <a:close/>
                  <a:moveTo>
                    <a:pt x="331" y="453"/>
                  </a:moveTo>
                  <a:lnTo>
                    <a:pt x="200" y="453"/>
                  </a:lnTo>
                  <a:lnTo>
                    <a:pt x="200" y="443"/>
                  </a:lnTo>
                  <a:lnTo>
                    <a:pt x="331" y="443"/>
                  </a:lnTo>
                  <a:lnTo>
                    <a:pt x="331" y="453"/>
                  </a:lnTo>
                  <a:close/>
                  <a:moveTo>
                    <a:pt x="207" y="429"/>
                  </a:moveTo>
                  <a:lnTo>
                    <a:pt x="207" y="406"/>
                  </a:lnTo>
                  <a:lnTo>
                    <a:pt x="326" y="406"/>
                  </a:lnTo>
                  <a:lnTo>
                    <a:pt x="326" y="429"/>
                  </a:lnTo>
                  <a:lnTo>
                    <a:pt x="207" y="429"/>
                  </a:lnTo>
                  <a:close/>
                  <a:moveTo>
                    <a:pt x="296" y="391"/>
                  </a:moveTo>
                  <a:lnTo>
                    <a:pt x="235" y="391"/>
                  </a:lnTo>
                  <a:lnTo>
                    <a:pt x="235" y="391"/>
                  </a:lnTo>
                  <a:lnTo>
                    <a:pt x="241" y="386"/>
                  </a:lnTo>
                  <a:lnTo>
                    <a:pt x="248" y="380"/>
                  </a:lnTo>
                  <a:lnTo>
                    <a:pt x="252" y="375"/>
                  </a:lnTo>
                  <a:lnTo>
                    <a:pt x="256" y="368"/>
                  </a:lnTo>
                  <a:lnTo>
                    <a:pt x="260" y="362"/>
                  </a:lnTo>
                  <a:lnTo>
                    <a:pt x="262" y="355"/>
                  </a:lnTo>
                  <a:lnTo>
                    <a:pt x="263" y="348"/>
                  </a:lnTo>
                  <a:lnTo>
                    <a:pt x="263" y="341"/>
                  </a:lnTo>
                  <a:lnTo>
                    <a:pt x="263" y="307"/>
                  </a:lnTo>
                  <a:lnTo>
                    <a:pt x="268" y="307"/>
                  </a:lnTo>
                  <a:lnTo>
                    <a:pt x="268" y="341"/>
                  </a:lnTo>
                  <a:lnTo>
                    <a:pt x="268" y="341"/>
                  </a:lnTo>
                  <a:lnTo>
                    <a:pt x="269" y="348"/>
                  </a:lnTo>
                  <a:lnTo>
                    <a:pt x="269" y="354"/>
                  </a:lnTo>
                  <a:lnTo>
                    <a:pt x="272" y="362"/>
                  </a:lnTo>
                  <a:lnTo>
                    <a:pt x="274" y="368"/>
                  </a:lnTo>
                  <a:lnTo>
                    <a:pt x="278" y="375"/>
                  </a:lnTo>
                  <a:lnTo>
                    <a:pt x="282" y="380"/>
                  </a:lnTo>
                  <a:lnTo>
                    <a:pt x="289" y="386"/>
                  </a:lnTo>
                  <a:lnTo>
                    <a:pt x="296" y="391"/>
                  </a:lnTo>
                  <a:lnTo>
                    <a:pt x="296" y="391"/>
                  </a:lnTo>
                  <a:close/>
                  <a:moveTo>
                    <a:pt x="268" y="203"/>
                  </a:moveTo>
                  <a:lnTo>
                    <a:pt x="263" y="203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66" y="53"/>
                  </a:lnTo>
                  <a:lnTo>
                    <a:pt x="266" y="53"/>
                  </a:lnTo>
                  <a:lnTo>
                    <a:pt x="268" y="53"/>
                  </a:lnTo>
                  <a:lnTo>
                    <a:pt x="268" y="203"/>
                  </a:lnTo>
                  <a:close/>
                  <a:moveTo>
                    <a:pt x="512" y="294"/>
                  </a:moveTo>
                  <a:lnTo>
                    <a:pt x="364" y="294"/>
                  </a:lnTo>
                  <a:lnTo>
                    <a:pt x="439" y="114"/>
                  </a:lnTo>
                  <a:lnTo>
                    <a:pt x="512" y="294"/>
                  </a:lnTo>
                  <a:close/>
                  <a:moveTo>
                    <a:pt x="480" y="325"/>
                  </a:moveTo>
                  <a:lnTo>
                    <a:pt x="397" y="325"/>
                  </a:lnTo>
                  <a:lnTo>
                    <a:pt x="397" y="325"/>
                  </a:lnTo>
                  <a:lnTo>
                    <a:pt x="387" y="322"/>
                  </a:lnTo>
                  <a:lnTo>
                    <a:pt x="380" y="318"/>
                  </a:lnTo>
                  <a:lnTo>
                    <a:pt x="372" y="313"/>
                  </a:lnTo>
                  <a:lnTo>
                    <a:pt x="367" y="308"/>
                  </a:lnTo>
                  <a:lnTo>
                    <a:pt x="511" y="308"/>
                  </a:lnTo>
                  <a:lnTo>
                    <a:pt x="511" y="308"/>
                  </a:lnTo>
                  <a:lnTo>
                    <a:pt x="505" y="313"/>
                  </a:lnTo>
                  <a:lnTo>
                    <a:pt x="497" y="318"/>
                  </a:lnTo>
                  <a:lnTo>
                    <a:pt x="490" y="322"/>
                  </a:lnTo>
                  <a:lnTo>
                    <a:pt x="480" y="325"/>
                  </a:lnTo>
                  <a:lnTo>
                    <a:pt x="480" y="3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456014" y="3995965"/>
            <a:ext cx="894896" cy="894896"/>
            <a:chOff x="3456014" y="3995965"/>
            <a:chExt cx="894896" cy="894896"/>
          </a:xfrm>
        </p:grpSpPr>
        <p:sp>
          <p:nvSpPr>
            <p:cNvPr id="57" name="Oval 142"/>
            <p:cNvSpPr/>
            <p:nvPr/>
          </p:nvSpPr>
          <p:spPr>
            <a:xfrm flipH="1">
              <a:off x="3456014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58" name="Group 176"/>
            <p:cNvGrpSpPr/>
            <p:nvPr/>
          </p:nvGrpSpPr>
          <p:grpSpPr>
            <a:xfrm>
              <a:off x="3647948" y="4188435"/>
              <a:ext cx="511028" cy="509956"/>
              <a:chOff x="5138738" y="4373563"/>
              <a:chExt cx="755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59" name="Freeform 177"/>
              <p:cNvSpPr>
                <a:spLocks noEditPoints="1"/>
              </p:cNvSpPr>
              <p:nvPr/>
            </p:nvSpPr>
            <p:spPr bwMode="auto">
              <a:xfrm>
                <a:off x="5138738" y="4373563"/>
                <a:ext cx="755650" cy="754063"/>
              </a:xfrm>
              <a:custGeom>
                <a:avLst/>
                <a:gdLst>
                  <a:gd name="T0" fmla="*/ 214 w 476"/>
                  <a:gd name="T1" fmla="*/ 1 h 475"/>
                  <a:gd name="T2" fmla="*/ 146 w 476"/>
                  <a:gd name="T3" fmla="*/ 20 h 475"/>
                  <a:gd name="T4" fmla="*/ 87 w 476"/>
                  <a:gd name="T5" fmla="*/ 55 h 475"/>
                  <a:gd name="T6" fmla="*/ 41 w 476"/>
                  <a:gd name="T7" fmla="*/ 105 h 475"/>
                  <a:gd name="T8" fmla="*/ 11 w 476"/>
                  <a:gd name="T9" fmla="*/ 167 h 475"/>
                  <a:gd name="T10" fmla="*/ 0 w 476"/>
                  <a:gd name="T11" fmla="*/ 238 h 475"/>
                  <a:gd name="T12" fmla="*/ 6 w 476"/>
                  <a:gd name="T13" fmla="*/ 286 h 475"/>
                  <a:gd name="T14" fmla="*/ 30 w 476"/>
                  <a:gd name="T15" fmla="*/ 351 h 475"/>
                  <a:gd name="T16" fmla="*/ 71 w 476"/>
                  <a:gd name="T17" fmla="*/ 406 h 475"/>
                  <a:gd name="T18" fmla="*/ 125 w 476"/>
                  <a:gd name="T19" fmla="*/ 447 h 475"/>
                  <a:gd name="T20" fmla="*/ 190 w 476"/>
                  <a:gd name="T21" fmla="*/ 471 h 475"/>
                  <a:gd name="T22" fmla="*/ 238 w 476"/>
                  <a:gd name="T23" fmla="*/ 475 h 475"/>
                  <a:gd name="T24" fmla="*/ 309 w 476"/>
                  <a:gd name="T25" fmla="*/ 464 h 475"/>
                  <a:gd name="T26" fmla="*/ 371 w 476"/>
                  <a:gd name="T27" fmla="*/ 435 h 475"/>
                  <a:gd name="T28" fmla="*/ 422 w 476"/>
                  <a:gd name="T29" fmla="*/ 389 h 475"/>
                  <a:gd name="T30" fmla="*/ 457 w 476"/>
                  <a:gd name="T31" fmla="*/ 331 h 475"/>
                  <a:gd name="T32" fmla="*/ 474 w 476"/>
                  <a:gd name="T33" fmla="*/ 263 h 475"/>
                  <a:gd name="T34" fmla="*/ 474 w 476"/>
                  <a:gd name="T35" fmla="*/ 214 h 475"/>
                  <a:gd name="T36" fmla="*/ 457 w 476"/>
                  <a:gd name="T37" fmla="*/ 146 h 475"/>
                  <a:gd name="T38" fmla="*/ 422 w 476"/>
                  <a:gd name="T39" fmla="*/ 86 h 475"/>
                  <a:gd name="T40" fmla="*/ 371 w 476"/>
                  <a:gd name="T41" fmla="*/ 41 h 475"/>
                  <a:gd name="T42" fmla="*/ 309 w 476"/>
                  <a:gd name="T43" fmla="*/ 11 h 475"/>
                  <a:gd name="T44" fmla="*/ 238 w 476"/>
                  <a:gd name="T45" fmla="*/ 0 h 475"/>
                  <a:gd name="T46" fmla="*/ 238 w 476"/>
                  <a:gd name="T47" fmla="*/ 461 h 475"/>
                  <a:gd name="T48" fmla="*/ 172 w 476"/>
                  <a:gd name="T49" fmla="*/ 452 h 475"/>
                  <a:gd name="T50" fmla="*/ 114 w 476"/>
                  <a:gd name="T51" fmla="*/ 423 h 475"/>
                  <a:gd name="T52" fmla="*/ 66 w 476"/>
                  <a:gd name="T53" fmla="*/ 380 h 475"/>
                  <a:gd name="T54" fmla="*/ 33 w 476"/>
                  <a:gd name="T55" fmla="*/ 325 h 475"/>
                  <a:gd name="T56" fmla="*/ 15 w 476"/>
                  <a:gd name="T57" fmla="*/ 260 h 475"/>
                  <a:gd name="T58" fmla="*/ 15 w 476"/>
                  <a:gd name="T59" fmla="*/ 215 h 475"/>
                  <a:gd name="T60" fmla="*/ 33 w 476"/>
                  <a:gd name="T61" fmla="*/ 151 h 475"/>
                  <a:gd name="T62" fmla="*/ 66 w 476"/>
                  <a:gd name="T63" fmla="*/ 96 h 475"/>
                  <a:gd name="T64" fmla="*/ 114 w 476"/>
                  <a:gd name="T65" fmla="*/ 53 h 475"/>
                  <a:gd name="T66" fmla="*/ 172 w 476"/>
                  <a:gd name="T67" fmla="*/ 25 h 475"/>
                  <a:gd name="T68" fmla="*/ 238 w 476"/>
                  <a:gd name="T69" fmla="*/ 14 h 475"/>
                  <a:gd name="T70" fmla="*/ 283 w 476"/>
                  <a:gd name="T71" fmla="*/ 20 h 475"/>
                  <a:gd name="T72" fmla="*/ 345 w 476"/>
                  <a:gd name="T73" fmla="*/ 41 h 475"/>
                  <a:gd name="T74" fmla="*/ 396 w 476"/>
                  <a:gd name="T75" fmla="*/ 80 h 475"/>
                  <a:gd name="T76" fmla="*/ 435 w 476"/>
                  <a:gd name="T77" fmla="*/ 132 h 475"/>
                  <a:gd name="T78" fmla="*/ 457 w 476"/>
                  <a:gd name="T79" fmla="*/ 193 h 475"/>
                  <a:gd name="T80" fmla="*/ 462 w 476"/>
                  <a:gd name="T81" fmla="*/ 238 h 475"/>
                  <a:gd name="T82" fmla="*/ 452 w 476"/>
                  <a:gd name="T83" fmla="*/ 305 h 475"/>
                  <a:gd name="T84" fmla="*/ 424 w 476"/>
                  <a:gd name="T85" fmla="*/ 363 h 475"/>
                  <a:gd name="T86" fmla="*/ 381 w 476"/>
                  <a:gd name="T87" fmla="*/ 410 h 475"/>
                  <a:gd name="T88" fmla="*/ 325 w 476"/>
                  <a:gd name="T89" fmla="*/ 444 h 475"/>
                  <a:gd name="T90" fmla="*/ 261 w 476"/>
                  <a:gd name="T91" fmla="*/ 46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6" h="475">
                    <a:moveTo>
                      <a:pt x="238" y="0"/>
                    </a:moveTo>
                    <a:lnTo>
                      <a:pt x="238" y="0"/>
                    </a:lnTo>
                    <a:lnTo>
                      <a:pt x="214" y="1"/>
                    </a:lnTo>
                    <a:lnTo>
                      <a:pt x="190" y="5"/>
                    </a:lnTo>
                    <a:lnTo>
                      <a:pt x="168" y="11"/>
                    </a:lnTo>
                    <a:lnTo>
                      <a:pt x="146" y="20"/>
                    </a:lnTo>
                    <a:lnTo>
                      <a:pt x="125" y="29"/>
                    </a:lnTo>
                    <a:lnTo>
                      <a:pt x="105" y="41"/>
                    </a:lnTo>
                    <a:lnTo>
                      <a:pt x="87" y="55"/>
                    </a:lnTo>
                    <a:lnTo>
                      <a:pt x="71" y="70"/>
                    </a:lnTo>
                    <a:lnTo>
                      <a:pt x="54" y="86"/>
                    </a:lnTo>
                    <a:lnTo>
                      <a:pt x="41" y="105"/>
                    </a:lnTo>
                    <a:lnTo>
                      <a:pt x="30" y="125"/>
                    </a:lnTo>
                    <a:lnTo>
                      <a:pt x="19" y="146"/>
                    </a:lnTo>
                    <a:lnTo>
                      <a:pt x="11" y="167"/>
                    </a:lnTo>
                    <a:lnTo>
                      <a:pt x="6" y="190"/>
                    </a:lnTo>
                    <a:lnTo>
                      <a:pt x="1" y="214"/>
                    </a:lnTo>
                    <a:lnTo>
                      <a:pt x="0" y="238"/>
                    </a:lnTo>
                    <a:lnTo>
                      <a:pt x="0" y="238"/>
                    </a:lnTo>
                    <a:lnTo>
                      <a:pt x="1" y="263"/>
                    </a:lnTo>
                    <a:lnTo>
                      <a:pt x="6" y="286"/>
                    </a:lnTo>
                    <a:lnTo>
                      <a:pt x="11" y="309"/>
                    </a:lnTo>
                    <a:lnTo>
                      <a:pt x="19" y="331"/>
                    </a:lnTo>
                    <a:lnTo>
                      <a:pt x="30" y="351"/>
                    </a:lnTo>
                    <a:lnTo>
                      <a:pt x="41" y="371"/>
                    </a:lnTo>
                    <a:lnTo>
                      <a:pt x="54" y="389"/>
                    </a:lnTo>
                    <a:lnTo>
                      <a:pt x="71" y="406"/>
                    </a:lnTo>
                    <a:lnTo>
                      <a:pt x="87" y="421"/>
                    </a:lnTo>
                    <a:lnTo>
                      <a:pt x="105" y="435"/>
                    </a:lnTo>
                    <a:lnTo>
                      <a:pt x="125" y="447"/>
                    </a:lnTo>
                    <a:lnTo>
                      <a:pt x="146" y="457"/>
                    </a:lnTo>
                    <a:lnTo>
                      <a:pt x="168" y="464"/>
                    </a:lnTo>
                    <a:lnTo>
                      <a:pt x="190" y="471"/>
                    </a:lnTo>
                    <a:lnTo>
                      <a:pt x="214" y="474"/>
                    </a:lnTo>
                    <a:lnTo>
                      <a:pt x="238" y="475"/>
                    </a:lnTo>
                    <a:lnTo>
                      <a:pt x="238" y="475"/>
                    </a:lnTo>
                    <a:lnTo>
                      <a:pt x="263" y="474"/>
                    </a:lnTo>
                    <a:lnTo>
                      <a:pt x="285" y="471"/>
                    </a:lnTo>
                    <a:lnTo>
                      <a:pt x="309" y="464"/>
                    </a:lnTo>
                    <a:lnTo>
                      <a:pt x="331" y="457"/>
                    </a:lnTo>
                    <a:lnTo>
                      <a:pt x="351" y="447"/>
                    </a:lnTo>
                    <a:lnTo>
                      <a:pt x="371" y="435"/>
                    </a:lnTo>
                    <a:lnTo>
                      <a:pt x="389" y="421"/>
                    </a:lnTo>
                    <a:lnTo>
                      <a:pt x="406" y="406"/>
                    </a:lnTo>
                    <a:lnTo>
                      <a:pt x="422" y="389"/>
                    </a:lnTo>
                    <a:lnTo>
                      <a:pt x="436" y="371"/>
                    </a:lnTo>
                    <a:lnTo>
                      <a:pt x="447" y="351"/>
                    </a:lnTo>
                    <a:lnTo>
                      <a:pt x="457" y="331"/>
                    </a:lnTo>
                    <a:lnTo>
                      <a:pt x="465" y="309"/>
                    </a:lnTo>
                    <a:lnTo>
                      <a:pt x="471" y="286"/>
                    </a:lnTo>
                    <a:lnTo>
                      <a:pt x="474" y="263"/>
                    </a:lnTo>
                    <a:lnTo>
                      <a:pt x="476" y="238"/>
                    </a:lnTo>
                    <a:lnTo>
                      <a:pt x="476" y="238"/>
                    </a:lnTo>
                    <a:lnTo>
                      <a:pt x="474" y="214"/>
                    </a:lnTo>
                    <a:lnTo>
                      <a:pt x="471" y="190"/>
                    </a:lnTo>
                    <a:lnTo>
                      <a:pt x="465" y="167"/>
                    </a:lnTo>
                    <a:lnTo>
                      <a:pt x="457" y="146"/>
                    </a:lnTo>
                    <a:lnTo>
                      <a:pt x="447" y="125"/>
                    </a:lnTo>
                    <a:lnTo>
                      <a:pt x="436" y="105"/>
                    </a:lnTo>
                    <a:lnTo>
                      <a:pt x="422" y="86"/>
                    </a:lnTo>
                    <a:lnTo>
                      <a:pt x="406" y="70"/>
                    </a:lnTo>
                    <a:lnTo>
                      <a:pt x="389" y="55"/>
                    </a:lnTo>
                    <a:lnTo>
                      <a:pt x="371" y="41"/>
                    </a:lnTo>
                    <a:lnTo>
                      <a:pt x="351" y="29"/>
                    </a:lnTo>
                    <a:lnTo>
                      <a:pt x="331" y="20"/>
                    </a:lnTo>
                    <a:lnTo>
                      <a:pt x="309" y="11"/>
                    </a:lnTo>
                    <a:lnTo>
                      <a:pt x="285" y="5"/>
                    </a:lnTo>
                    <a:lnTo>
                      <a:pt x="263" y="1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  <a:moveTo>
                      <a:pt x="238" y="461"/>
                    </a:moveTo>
                    <a:lnTo>
                      <a:pt x="238" y="461"/>
                    </a:lnTo>
                    <a:lnTo>
                      <a:pt x="215" y="460"/>
                    </a:lnTo>
                    <a:lnTo>
                      <a:pt x="194" y="457"/>
                    </a:lnTo>
                    <a:lnTo>
                      <a:pt x="172" y="452"/>
                    </a:lnTo>
                    <a:lnTo>
                      <a:pt x="152" y="444"/>
                    </a:lnTo>
                    <a:lnTo>
                      <a:pt x="132" y="434"/>
                    </a:lnTo>
                    <a:lnTo>
                      <a:pt x="114" y="423"/>
                    </a:lnTo>
                    <a:lnTo>
                      <a:pt x="96" y="410"/>
                    </a:lnTo>
                    <a:lnTo>
                      <a:pt x="80" y="396"/>
                    </a:lnTo>
                    <a:lnTo>
                      <a:pt x="66" y="380"/>
                    </a:lnTo>
                    <a:lnTo>
                      <a:pt x="53" y="363"/>
                    </a:lnTo>
                    <a:lnTo>
                      <a:pt x="41" y="345"/>
                    </a:lnTo>
                    <a:lnTo>
                      <a:pt x="33" y="325"/>
                    </a:lnTo>
                    <a:lnTo>
                      <a:pt x="25" y="305"/>
                    </a:lnTo>
                    <a:lnTo>
                      <a:pt x="19" y="283"/>
                    </a:lnTo>
                    <a:lnTo>
                      <a:pt x="15" y="260"/>
                    </a:lnTo>
                    <a:lnTo>
                      <a:pt x="14" y="238"/>
                    </a:lnTo>
                    <a:lnTo>
                      <a:pt x="14" y="238"/>
                    </a:lnTo>
                    <a:lnTo>
                      <a:pt x="15" y="215"/>
                    </a:lnTo>
                    <a:lnTo>
                      <a:pt x="19" y="193"/>
                    </a:lnTo>
                    <a:lnTo>
                      <a:pt x="25" y="172"/>
                    </a:lnTo>
                    <a:lnTo>
                      <a:pt x="33" y="151"/>
                    </a:lnTo>
                    <a:lnTo>
                      <a:pt x="41" y="132"/>
                    </a:lnTo>
                    <a:lnTo>
                      <a:pt x="53" y="113"/>
                    </a:lnTo>
                    <a:lnTo>
                      <a:pt x="66" y="96"/>
                    </a:lnTo>
                    <a:lnTo>
                      <a:pt x="80" y="80"/>
                    </a:lnTo>
                    <a:lnTo>
                      <a:pt x="96" y="66"/>
                    </a:lnTo>
                    <a:lnTo>
                      <a:pt x="114" y="53"/>
                    </a:lnTo>
                    <a:lnTo>
                      <a:pt x="132" y="41"/>
                    </a:lnTo>
                    <a:lnTo>
                      <a:pt x="152" y="32"/>
                    </a:lnTo>
                    <a:lnTo>
                      <a:pt x="172" y="25"/>
                    </a:lnTo>
                    <a:lnTo>
                      <a:pt x="194" y="20"/>
                    </a:lnTo>
                    <a:lnTo>
                      <a:pt x="215" y="15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61" y="15"/>
                    </a:lnTo>
                    <a:lnTo>
                      <a:pt x="283" y="20"/>
                    </a:lnTo>
                    <a:lnTo>
                      <a:pt x="305" y="25"/>
                    </a:lnTo>
                    <a:lnTo>
                      <a:pt x="325" y="32"/>
                    </a:lnTo>
                    <a:lnTo>
                      <a:pt x="345" y="41"/>
                    </a:lnTo>
                    <a:lnTo>
                      <a:pt x="363" y="53"/>
                    </a:lnTo>
                    <a:lnTo>
                      <a:pt x="381" y="66"/>
                    </a:lnTo>
                    <a:lnTo>
                      <a:pt x="396" y="80"/>
                    </a:lnTo>
                    <a:lnTo>
                      <a:pt x="411" y="96"/>
                    </a:lnTo>
                    <a:lnTo>
                      <a:pt x="424" y="113"/>
                    </a:lnTo>
                    <a:lnTo>
                      <a:pt x="435" y="132"/>
                    </a:lnTo>
                    <a:lnTo>
                      <a:pt x="444" y="151"/>
                    </a:lnTo>
                    <a:lnTo>
                      <a:pt x="452" y="172"/>
                    </a:lnTo>
                    <a:lnTo>
                      <a:pt x="457" y="193"/>
                    </a:lnTo>
                    <a:lnTo>
                      <a:pt x="460" y="215"/>
                    </a:lnTo>
                    <a:lnTo>
                      <a:pt x="462" y="238"/>
                    </a:lnTo>
                    <a:lnTo>
                      <a:pt x="462" y="238"/>
                    </a:lnTo>
                    <a:lnTo>
                      <a:pt x="460" y="260"/>
                    </a:lnTo>
                    <a:lnTo>
                      <a:pt x="457" y="283"/>
                    </a:lnTo>
                    <a:lnTo>
                      <a:pt x="452" y="305"/>
                    </a:lnTo>
                    <a:lnTo>
                      <a:pt x="444" y="325"/>
                    </a:lnTo>
                    <a:lnTo>
                      <a:pt x="435" y="345"/>
                    </a:lnTo>
                    <a:lnTo>
                      <a:pt x="424" y="363"/>
                    </a:lnTo>
                    <a:lnTo>
                      <a:pt x="411" y="380"/>
                    </a:lnTo>
                    <a:lnTo>
                      <a:pt x="396" y="396"/>
                    </a:lnTo>
                    <a:lnTo>
                      <a:pt x="381" y="410"/>
                    </a:lnTo>
                    <a:lnTo>
                      <a:pt x="363" y="423"/>
                    </a:lnTo>
                    <a:lnTo>
                      <a:pt x="345" y="434"/>
                    </a:lnTo>
                    <a:lnTo>
                      <a:pt x="325" y="444"/>
                    </a:lnTo>
                    <a:lnTo>
                      <a:pt x="305" y="452"/>
                    </a:lnTo>
                    <a:lnTo>
                      <a:pt x="283" y="457"/>
                    </a:lnTo>
                    <a:lnTo>
                      <a:pt x="261" y="460"/>
                    </a:lnTo>
                    <a:lnTo>
                      <a:pt x="238" y="461"/>
                    </a:lnTo>
                    <a:lnTo>
                      <a:pt x="238" y="4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0" name="Freeform 178"/>
              <p:cNvSpPr>
                <a:spLocks noEditPoints="1"/>
              </p:cNvSpPr>
              <p:nvPr/>
            </p:nvSpPr>
            <p:spPr bwMode="auto">
              <a:xfrm>
                <a:off x="5189538" y="4422775"/>
                <a:ext cx="654050" cy="655638"/>
              </a:xfrm>
              <a:custGeom>
                <a:avLst/>
                <a:gdLst>
                  <a:gd name="T0" fmla="*/ 185 w 412"/>
                  <a:gd name="T1" fmla="*/ 1 h 413"/>
                  <a:gd name="T2" fmla="*/ 126 w 412"/>
                  <a:gd name="T3" fmla="*/ 17 h 413"/>
                  <a:gd name="T4" fmla="*/ 75 w 412"/>
                  <a:gd name="T5" fmla="*/ 48 h 413"/>
                  <a:gd name="T6" fmla="*/ 35 w 412"/>
                  <a:gd name="T7" fmla="*/ 92 h 413"/>
                  <a:gd name="T8" fmla="*/ 9 w 412"/>
                  <a:gd name="T9" fmla="*/ 146 h 413"/>
                  <a:gd name="T10" fmla="*/ 0 w 412"/>
                  <a:gd name="T11" fmla="*/ 207 h 413"/>
                  <a:gd name="T12" fmla="*/ 4 w 412"/>
                  <a:gd name="T13" fmla="*/ 249 h 413"/>
                  <a:gd name="T14" fmla="*/ 25 w 412"/>
                  <a:gd name="T15" fmla="*/ 305 h 413"/>
                  <a:gd name="T16" fmla="*/ 60 w 412"/>
                  <a:gd name="T17" fmla="*/ 352 h 413"/>
                  <a:gd name="T18" fmla="*/ 108 w 412"/>
                  <a:gd name="T19" fmla="*/ 388 h 413"/>
                  <a:gd name="T20" fmla="*/ 165 w 412"/>
                  <a:gd name="T21" fmla="*/ 409 h 413"/>
                  <a:gd name="T22" fmla="*/ 206 w 412"/>
                  <a:gd name="T23" fmla="*/ 413 h 413"/>
                  <a:gd name="T24" fmla="*/ 268 w 412"/>
                  <a:gd name="T25" fmla="*/ 404 h 413"/>
                  <a:gd name="T26" fmla="*/ 322 w 412"/>
                  <a:gd name="T27" fmla="*/ 378 h 413"/>
                  <a:gd name="T28" fmla="*/ 365 w 412"/>
                  <a:gd name="T29" fmla="*/ 338 h 413"/>
                  <a:gd name="T30" fmla="*/ 396 w 412"/>
                  <a:gd name="T31" fmla="*/ 288 h 413"/>
                  <a:gd name="T32" fmla="*/ 411 w 412"/>
                  <a:gd name="T33" fmla="*/ 228 h 413"/>
                  <a:gd name="T34" fmla="*/ 411 w 412"/>
                  <a:gd name="T35" fmla="*/ 186 h 413"/>
                  <a:gd name="T36" fmla="*/ 396 w 412"/>
                  <a:gd name="T37" fmla="*/ 127 h 413"/>
                  <a:gd name="T38" fmla="*/ 365 w 412"/>
                  <a:gd name="T39" fmla="*/ 76 h 413"/>
                  <a:gd name="T40" fmla="*/ 322 w 412"/>
                  <a:gd name="T41" fmla="*/ 36 h 413"/>
                  <a:gd name="T42" fmla="*/ 268 w 412"/>
                  <a:gd name="T43" fmla="*/ 10 h 413"/>
                  <a:gd name="T44" fmla="*/ 206 w 412"/>
                  <a:gd name="T45" fmla="*/ 0 h 413"/>
                  <a:gd name="T46" fmla="*/ 206 w 412"/>
                  <a:gd name="T47" fmla="*/ 399 h 413"/>
                  <a:gd name="T48" fmla="*/ 149 w 412"/>
                  <a:gd name="T49" fmla="*/ 390 h 413"/>
                  <a:gd name="T50" fmla="*/ 99 w 412"/>
                  <a:gd name="T51" fmla="*/ 367 h 413"/>
                  <a:gd name="T52" fmla="*/ 58 w 412"/>
                  <a:gd name="T53" fmla="*/ 329 h 413"/>
                  <a:gd name="T54" fmla="*/ 29 w 412"/>
                  <a:gd name="T55" fmla="*/ 281 h 413"/>
                  <a:gd name="T56" fmla="*/ 15 w 412"/>
                  <a:gd name="T57" fmla="*/ 226 h 413"/>
                  <a:gd name="T58" fmla="*/ 15 w 412"/>
                  <a:gd name="T59" fmla="*/ 187 h 413"/>
                  <a:gd name="T60" fmla="*/ 29 w 412"/>
                  <a:gd name="T61" fmla="*/ 132 h 413"/>
                  <a:gd name="T62" fmla="*/ 58 w 412"/>
                  <a:gd name="T63" fmla="*/ 85 h 413"/>
                  <a:gd name="T64" fmla="*/ 99 w 412"/>
                  <a:gd name="T65" fmla="*/ 48 h 413"/>
                  <a:gd name="T66" fmla="*/ 149 w 412"/>
                  <a:gd name="T67" fmla="*/ 24 h 413"/>
                  <a:gd name="T68" fmla="*/ 206 w 412"/>
                  <a:gd name="T69" fmla="*/ 16 h 413"/>
                  <a:gd name="T70" fmla="*/ 245 w 412"/>
                  <a:gd name="T71" fmla="*/ 19 h 413"/>
                  <a:gd name="T72" fmla="*/ 298 w 412"/>
                  <a:gd name="T73" fmla="*/ 38 h 413"/>
                  <a:gd name="T74" fmla="*/ 342 w 412"/>
                  <a:gd name="T75" fmla="*/ 72 h 413"/>
                  <a:gd name="T76" fmla="*/ 374 w 412"/>
                  <a:gd name="T77" fmla="*/ 116 h 413"/>
                  <a:gd name="T78" fmla="*/ 394 w 412"/>
                  <a:gd name="T79" fmla="*/ 169 h 413"/>
                  <a:gd name="T80" fmla="*/ 398 w 412"/>
                  <a:gd name="T81" fmla="*/ 207 h 413"/>
                  <a:gd name="T82" fmla="*/ 390 w 412"/>
                  <a:gd name="T83" fmla="*/ 264 h 413"/>
                  <a:gd name="T84" fmla="*/ 366 w 412"/>
                  <a:gd name="T85" fmla="*/ 315 h 413"/>
                  <a:gd name="T86" fmla="*/ 328 w 412"/>
                  <a:gd name="T87" fmla="*/ 355 h 413"/>
                  <a:gd name="T88" fmla="*/ 280 w 412"/>
                  <a:gd name="T89" fmla="*/ 384 h 413"/>
                  <a:gd name="T90" fmla="*/ 225 w 412"/>
                  <a:gd name="T91" fmla="*/ 398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06" y="0"/>
                    </a:lnTo>
                    <a:lnTo>
                      <a:pt x="185" y="1"/>
                    </a:lnTo>
                    <a:lnTo>
                      <a:pt x="165" y="5"/>
                    </a:lnTo>
                    <a:lnTo>
                      <a:pt x="144" y="10"/>
                    </a:lnTo>
                    <a:lnTo>
                      <a:pt x="126" y="17"/>
                    </a:lnTo>
                    <a:lnTo>
                      <a:pt x="108" y="26"/>
                    </a:lnTo>
                    <a:lnTo>
                      <a:pt x="91" y="36"/>
                    </a:lnTo>
                    <a:lnTo>
                      <a:pt x="75" y="48"/>
                    </a:lnTo>
                    <a:lnTo>
                      <a:pt x="60" y="61"/>
                    </a:lnTo>
                    <a:lnTo>
                      <a:pt x="47" y="76"/>
                    </a:lnTo>
                    <a:lnTo>
                      <a:pt x="35" y="92"/>
                    </a:lnTo>
                    <a:lnTo>
                      <a:pt x="25" y="108"/>
                    </a:lnTo>
                    <a:lnTo>
                      <a:pt x="16" y="127"/>
                    </a:lnTo>
                    <a:lnTo>
                      <a:pt x="9" y="146"/>
                    </a:lnTo>
                    <a:lnTo>
                      <a:pt x="4" y="166"/>
                    </a:lnTo>
                    <a:lnTo>
                      <a:pt x="1" y="186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1" y="228"/>
                    </a:lnTo>
                    <a:lnTo>
                      <a:pt x="4" y="249"/>
                    </a:lnTo>
                    <a:lnTo>
                      <a:pt x="9" y="268"/>
                    </a:lnTo>
                    <a:lnTo>
                      <a:pt x="16" y="288"/>
                    </a:lnTo>
                    <a:lnTo>
                      <a:pt x="25" y="305"/>
                    </a:lnTo>
                    <a:lnTo>
                      <a:pt x="35" y="322"/>
                    </a:lnTo>
                    <a:lnTo>
                      <a:pt x="47" y="338"/>
                    </a:lnTo>
                    <a:lnTo>
                      <a:pt x="60" y="352"/>
                    </a:lnTo>
                    <a:lnTo>
                      <a:pt x="75" y="367"/>
                    </a:lnTo>
                    <a:lnTo>
                      <a:pt x="91" y="378"/>
                    </a:lnTo>
                    <a:lnTo>
                      <a:pt x="108" y="388"/>
                    </a:lnTo>
                    <a:lnTo>
                      <a:pt x="126" y="397"/>
                    </a:lnTo>
                    <a:lnTo>
                      <a:pt x="144" y="404"/>
                    </a:lnTo>
                    <a:lnTo>
                      <a:pt x="165" y="409"/>
                    </a:lnTo>
                    <a:lnTo>
                      <a:pt x="185" y="412"/>
                    </a:lnTo>
                    <a:lnTo>
                      <a:pt x="206" y="413"/>
                    </a:lnTo>
                    <a:lnTo>
                      <a:pt x="206" y="413"/>
                    </a:lnTo>
                    <a:lnTo>
                      <a:pt x="228" y="412"/>
                    </a:lnTo>
                    <a:lnTo>
                      <a:pt x="248" y="409"/>
                    </a:lnTo>
                    <a:lnTo>
                      <a:pt x="268" y="404"/>
                    </a:lnTo>
                    <a:lnTo>
                      <a:pt x="286" y="397"/>
                    </a:lnTo>
                    <a:lnTo>
                      <a:pt x="304" y="388"/>
                    </a:lnTo>
                    <a:lnTo>
                      <a:pt x="322" y="378"/>
                    </a:lnTo>
                    <a:lnTo>
                      <a:pt x="337" y="367"/>
                    </a:lnTo>
                    <a:lnTo>
                      <a:pt x="352" y="352"/>
                    </a:lnTo>
                    <a:lnTo>
                      <a:pt x="365" y="338"/>
                    </a:lnTo>
                    <a:lnTo>
                      <a:pt x="377" y="322"/>
                    </a:lnTo>
                    <a:lnTo>
                      <a:pt x="387" y="305"/>
                    </a:lnTo>
                    <a:lnTo>
                      <a:pt x="396" y="288"/>
                    </a:lnTo>
                    <a:lnTo>
                      <a:pt x="403" y="268"/>
                    </a:lnTo>
                    <a:lnTo>
                      <a:pt x="408" y="249"/>
                    </a:lnTo>
                    <a:lnTo>
                      <a:pt x="411" y="228"/>
                    </a:lnTo>
                    <a:lnTo>
                      <a:pt x="412" y="207"/>
                    </a:lnTo>
                    <a:lnTo>
                      <a:pt x="412" y="207"/>
                    </a:lnTo>
                    <a:lnTo>
                      <a:pt x="411" y="186"/>
                    </a:lnTo>
                    <a:lnTo>
                      <a:pt x="408" y="166"/>
                    </a:lnTo>
                    <a:lnTo>
                      <a:pt x="403" y="146"/>
                    </a:lnTo>
                    <a:lnTo>
                      <a:pt x="396" y="127"/>
                    </a:lnTo>
                    <a:lnTo>
                      <a:pt x="387" y="108"/>
                    </a:lnTo>
                    <a:lnTo>
                      <a:pt x="377" y="92"/>
                    </a:lnTo>
                    <a:lnTo>
                      <a:pt x="365" y="76"/>
                    </a:lnTo>
                    <a:lnTo>
                      <a:pt x="352" y="61"/>
                    </a:lnTo>
                    <a:lnTo>
                      <a:pt x="337" y="48"/>
                    </a:lnTo>
                    <a:lnTo>
                      <a:pt x="322" y="36"/>
                    </a:lnTo>
                    <a:lnTo>
                      <a:pt x="304" y="26"/>
                    </a:lnTo>
                    <a:lnTo>
                      <a:pt x="286" y="17"/>
                    </a:lnTo>
                    <a:lnTo>
                      <a:pt x="268" y="10"/>
                    </a:lnTo>
                    <a:lnTo>
                      <a:pt x="248" y="5"/>
                    </a:lnTo>
                    <a:lnTo>
                      <a:pt x="228" y="1"/>
                    </a:lnTo>
                    <a:lnTo>
                      <a:pt x="206" y="0"/>
                    </a:lnTo>
                    <a:lnTo>
                      <a:pt x="206" y="0"/>
                    </a:lnTo>
                    <a:close/>
                    <a:moveTo>
                      <a:pt x="206" y="399"/>
                    </a:moveTo>
                    <a:lnTo>
                      <a:pt x="206" y="399"/>
                    </a:lnTo>
                    <a:lnTo>
                      <a:pt x="187" y="398"/>
                    </a:lnTo>
                    <a:lnTo>
                      <a:pt x="167" y="395"/>
                    </a:lnTo>
                    <a:lnTo>
                      <a:pt x="149" y="390"/>
                    </a:lnTo>
                    <a:lnTo>
                      <a:pt x="131" y="384"/>
                    </a:lnTo>
                    <a:lnTo>
                      <a:pt x="114" y="376"/>
                    </a:lnTo>
                    <a:lnTo>
                      <a:pt x="99" y="367"/>
                    </a:lnTo>
                    <a:lnTo>
                      <a:pt x="84" y="355"/>
                    </a:lnTo>
                    <a:lnTo>
                      <a:pt x="71" y="343"/>
                    </a:lnTo>
                    <a:lnTo>
                      <a:pt x="58" y="329"/>
                    </a:lnTo>
                    <a:lnTo>
                      <a:pt x="47" y="315"/>
                    </a:lnTo>
                    <a:lnTo>
                      <a:pt x="37" y="298"/>
                    </a:lnTo>
                    <a:lnTo>
                      <a:pt x="29" y="281"/>
                    </a:lnTo>
                    <a:lnTo>
                      <a:pt x="22" y="264"/>
                    </a:lnTo>
                    <a:lnTo>
                      <a:pt x="18" y="246"/>
                    </a:lnTo>
                    <a:lnTo>
                      <a:pt x="15" y="226"/>
                    </a:lnTo>
                    <a:lnTo>
                      <a:pt x="14" y="207"/>
                    </a:lnTo>
                    <a:lnTo>
                      <a:pt x="14" y="207"/>
                    </a:lnTo>
                    <a:lnTo>
                      <a:pt x="15" y="187"/>
                    </a:lnTo>
                    <a:lnTo>
                      <a:pt x="18" y="169"/>
                    </a:lnTo>
                    <a:lnTo>
                      <a:pt x="22" y="151"/>
                    </a:lnTo>
                    <a:lnTo>
                      <a:pt x="29" y="132"/>
                    </a:lnTo>
                    <a:lnTo>
                      <a:pt x="37" y="116"/>
                    </a:lnTo>
                    <a:lnTo>
                      <a:pt x="47" y="100"/>
                    </a:lnTo>
                    <a:lnTo>
                      <a:pt x="58" y="85"/>
                    </a:lnTo>
                    <a:lnTo>
                      <a:pt x="71" y="72"/>
                    </a:lnTo>
                    <a:lnTo>
                      <a:pt x="84" y="59"/>
                    </a:lnTo>
                    <a:lnTo>
                      <a:pt x="99" y="48"/>
                    </a:lnTo>
                    <a:lnTo>
                      <a:pt x="114" y="38"/>
                    </a:lnTo>
                    <a:lnTo>
                      <a:pt x="131" y="31"/>
                    </a:lnTo>
                    <a:lnTo>
                      <a:pt x="149" y="24"/>
                    </a:lnTo>
                    <a:lnTo>
                      <a:pt x="167" y="19"/>
                    </a:lnTo>
                    <a:lnTo>
                      <a:pt x="187" y="16"/>
                    </a:lnTo>
                    <a:lnTo>
                      <a:pt x="206" y="16"/>
                    </a:lnTo>
                    <a:lnTo>
                      <a:pt x="206" y="16"/>
                    </a:lnTo>
                    <a:lnTo>
                      <a:pt x="225" y="16"/>
                    </a:lnTo>
                    <a:lnTo>
                      <a:pt x="245" y="19"/>
                    </a:lnTo>
                    <a:lnTo>
                      <a:pt x="263" y="24"/>
                    </a:lnTo>
                    <a:lnTo>
                      <a:pt x="280" y="31"/>
                    </a:lnTo>
                    <a:lnTo>
                      <a:pt x="298" y="38"/>
                    </a:lnTo>
                    <a:lnTo>
                      <a:pt x="313" y="48"/>
                    </a:lnTo>
                    <a:lnTo>
                      <a:pt x="328" y="59"/>
                    </a:lnTo>
                    <a:lnTo>
                      <a:pt x="342" y="72"/>
                    </a:lnTo>
                    <a:lnTo>
                      <a:pt x="354" y="85"/>
                    </a:lnTo>
                    <a:lnTo>
                      <a:pt x="366" y="100"/>
                    </a:lnTo>
                    <a:lnTo>
                      <a:pt x="374" y="116"/>
                    </a:lnTo>
                    <a:lnTo>
                      <a:pt x="383" y="132"/>
                    </a:lnTo>
                    <a:lnTo>
                      <a:pt x="390" y="151"/>
                    </a:lnTo>
                    <a:lnTo>
                      <a:pt x="394" y="169"/>
                    </a:lnTo>
                    <a:lnTo>
                      <a:pt x="397" y="187"/>
                    </a:lnTo>
                    <a:lnTo>
                      <a:pt x="398" y="207"/>
                    </a:lnTo>
                    <a:lnTo>
                      <a:pt x="398" y="207"/>
                    </a:lnTo>
                    <a:lnTo>
                      <a:pt x="397" y="226"/>
                    </a:lnTo>
                    <a:lnTo>
                      <a:pt x="394" y="246"/>
                    </a:lnTo>
                    <a:lnTo>
                      <a:pt x="390" y="264"/>
                    </a:lnTo>
                    <a:lnTo>
                      <a:pt x="383" y="281"/>
                    </a:lnTo>
                    <a:lnTo>
                      <a:pt x="374" y="298"/>
                    </a:lnTo>
                    <a:lnTo>
                      <a:pt x="366" y="315"/>
                    </a:lnTo>
                    <a:lnTo>
                      <a:pt x="354" y="329"/>
                    </a:lnTo>
                    <a:lnTo>
                      <a:pt x="342" y="343"/>
                    </a:lnTo>
                    <a:lnTo>
                      <a:pt x="328" y="355"/>
                    </a:lnTo>
                    <a:lnTo>
                      <a:pt x="313" y="367"/>
                    </a:lnTo>
                    <a:lnTo>
                      <a:pt x="298" y="376"/>
                    </a:lnTo>
                    <a:lnTo>
                      <a:pt x="280" y="384"/>
                    </a:lnTo>
                    <a:lnTo>
                      <a:pt x="263" y="390"/>
                    </a:lnTo>
                    <a:lnTo>
                      <a:pt x="245" y="395"/>
                    </a:lnTo>
                    <a:lnTo>
                      <a:pt x="225" y="398"/>
                    </a:lnTo>
                    <a:lnTo>
                      <a:pt x="206" y="399"/>
                    </a:lnTo>
                    <a:lnTo>
                      <a:pt x="206" y="3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1" name="Rectangle 179"/>
              <p:cNvSpPr>
                <a:spLocks noChangeArrowheads="1"/>
              </p:cNvSpPr>
              <p:nvPr/>
            </p:nvSpPr>
            <p:spPr bwMode="auto">
              <a:xfrm>
                <a:off x="5505450" y="4470400"/>
                <a:ext cx="23813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2" name="Freeform 180"/>
              <p:cNvSpPr/>
              <p:nvPr/>
            </p:nvSpPr>
            <p:spPr bwMode="auto">
              <a:xfrm>
                <a:off x="5365750" y="4502150"/>
                <a:ext cx="49213" cy="61913"/>
              </a:xfrm>
              <a:custGeom>
                <a:avLst/>
                <a:gdLst>
                  <a:gd name="T0" fmla="*/ 31 w 31"/>
                  <a:gd name="T1" fmla="*/ 31 h 39"/>
                  <a:gd name="T2" fmla="*/ 13 w 31"/>
                  <a:gd name="T3" fmla="*/ 0 h 39"/>
                  <a:gd name="T4" fmla="*/ 0 w 31"/>
                  <a:gd name="T5" fmla="*/ 7 h 39"/>
                  <a:gd name="T6" fmla="*/ 18 w 31"/>
                  <a:gd name="T7" fmla="*/ 39 h 39"/>
                  <a:gd name="T8" fmla="*/ 31 w 31"/>
                  <a:gd name="T9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31" y="31"/>
                    </a:moveTo>
                    <a:lnTo>
                      <a:pt x="13" y="0"/>
                    </a:lnTo>
                    <a:lnTo>
                      <a:pt x="0" y="7"/>
                    </a:lnTo>
                    <a:lnTo>
                      <a:pt x="18" y="39"/>
                    </a:lnTo>
                    <a:lnTo>
                      <a:pt x="31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3" name="Freeform 181"/>
              <p:cNvSpPr/>
              <p:nvPr/>
            </p:nvSpPr>
            <p:spPr bwMode="auto">
              <a:xfrm>
                <a:off x="5265738" y="4600575"/>
                <a:ext cx="63500" cy="49213"/>
              </a:xfrm>
              <a:custGeom>
                <a:avLst/>
                <a:gdLst>
                  <a:gd name="T0" fmla="*/ 0 w 40"/>
                  <a:gd name="T1" fmla="*/ 13 h 31"/>
                  <a:gd name="T2" fmla="*/ 33 w 40"/>
                  <a:gd name="T3" fmla="*/ 31 h 31"/>
                  <a:gd name="T4" fmla="*/ 40 w 40"/>
                  <a:gd name="T5" fmla="*/ 19 h 31"/>
                  <a:gd name="T6" fmla="*/ 8 w 40"/>
                  <a:gd name="T7" fmla="*/ 0 h 31"/>
                  <a:gd name="T8" fmla="*/ 0 w 40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3"/>
                    </a:moveTo>
                    <a:lnTo>
                      <a:pt x="33" y="31"/>
                    </a:lnTo>
                    <a:lnTo>
                      <a:pt x="40" y="19"/>
                    </a:lnTo>
                    <a:lnTo>
                      <a:pt x="8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4" name="Rectangle 182"/>
              <p:cNvSpPr>
                <a:spLocks noChangeArrowheads="1"/>
              </p:cNvSpPr>
              <p:nvPr/>
            </p:nvSpPr>
            <p:spPr bwMode="auto">
              <a:xfrm>
                <a:off x="5235575" y="4740275"/>
                <a:ext cx="5873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5" name="Freeform 183"/>
              <p:cNvSpPr/>
              <p:nvPr/>
            </p:nvSpPr>
            <p:spPr bwMode="auto">
              <a:xfrm>
                <a:off x="5265738" y="4852988"/>
                <a:ext cx="63500" cy="49213"/>
              </a:xfrm>
              <a:custGeom>
                <a:avLst/>
                <a:gdLst>
                  <a:gd name="T0" fmla="*/ 0 w 40"/>
                  <a:gd name="T1" fmla="*/ 19 h 31"/>
                  <a:gd name="T2" fmla="*/ 8 w 40"/>
                  <a:gd name="T3" fmla="*/ 31 h 31"/>
                  <a:gd name="T4" fmla="*/ 40 w 40"/>
                  <a:gd name="T5" fmla="*/ 12 h 31"/>
                  <a:gd name="T6" fmla="*/ 33 w 40"/>
                  <a:gd name="T7" fmla="*/ 0 h 31"/>
                  <a:gd name="T8" fmla="*/ 0 w 40"/>
                  <a:gd name="T9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9"/>
                    </a:moveTo>
                    <a:lnTo>
                      <a:pt x="8" y="31"/>
                    </a:lnTo>
                    <a:lnTo>
                      <a:pt x="40" y="12"/>
                    </a:lnTo>
                    <a:lnTo>
                      <a:pt x="33" y="0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6" name="Freeform 184"/>
              <p:cNvSpPr/>
              <p:nvPr/>
            </p:nvSpPr>
            <p:spPr bwMode="auto">
              <a:xfrm>
                <a:off x="5365750" y="4938713"/>
                <a:ext cx="49213" cy="61913"/>
              </a:xfrm>
              <a:custGeom>
                <a:avLst/>
                <a:gdLst>
                  <a:gd name="T0" fmla="*/ 0 w 31"/>
                  <a:gd name="T1" fmla="*/ 32 h 39"/>
                  <a:gd name="T2" fmla="*/ 13 w 31"/>
                  <a:gd name="T3" fmla="*/ 39 h 39"/>
                  <a:gd name="T4" fmla="*/ 31 w 31"/>
                  <a:gd name="T5" fmla="*/ 7 h 39"/>
                  <a:gd name="T6" fmla="*/ 18 w 31"/>
                  <a:gd name="T7" fmla="*/ 0 h 39"/>
                  <a:gd name="T8" fmla="*/ 0 w 31"/>
                  <a:gd name="T9" fmla="*/ 3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0" y="32"/>
                    </a:moveTo>
                    <a:lnTo>
                      <a:pt x="13" y="39"/>
                    </a:lnTo>
                    <a:lnTo>
                      <a:pt x="31" y="7"/>
                    </a:lnTo>
                    <a:lnTo>
                      <a:pt x="18" y="0"/>
                    </a:ln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7" name="Rectangle 185"/>
              <p:cNvSpPr>
                <a:spLocks noChangeArrowheads="1"/>
              </p:cNvSpPr>
              <p:nvPr/>
            </p:nvSpPr>
            <p:spPr bwMode="auto">
              <a:xfrm>
                <a:off x="5505450" y="4975225"/>
                <a:ext cx="23813" cy="58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8" name="Freeform 186"/>
              <p:cNvSpPr/>
              <p:nvPr/>
            </p:nvSpPr>
            <p:spPr bwMode="auto">
              <a:xfrm>
                <a:off x="5619750" y="4938713"/>
                <a:ext cx="47625" cy="61913"/>
              </a:xfrm>
              <a:custGeom>
                <a:avLst/>
                <a:gdLst>
                  <a:gd name="T0" fmla="*/ 0 w 30"/>
                  <a:gd name="T1" fmla="*/ 7 h 39"/>
                  <a:gd name="T2" fmla="*/ 18 w 30"/>
                  <a:gd name="T3" fmla="*/ 39 h 39"/>
                  <a:gd name="T4" fmla="*/ 30 w 30"/>
                  <a:gd name="T5" fmla="*/ 32 h 39"/>
                  <a:gd name="T6" fmla="*/ 12 w 30"/>
                  <a:gd name="T7" fmla="*/ 0 h 39"/>
                  <a:gd name="T8" fmla="*/ 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0" y="7"/>
                    </a:moveTo>
                    <a:lnTo>
                      <a:pt x="18" y="39"/>
                    </a:lnTo>
                    <a:lnTo>
                      <a:pt x="30" y="32"/>
                    </a:lnTo>
                    <a:lnTo>
                      <a:pt x="1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9" name="Freeform 187"/>
              <p:cNvSpPr/>
              <p:nvPr/>
            </p:nvSpPr>
            <p:spPr bwMode="auto">
              <a:xfrm>
                <a:off x="5705475" y="4852988"/>
                <a:ext cx="61913" cy="49213"/>
              </a:xfrm>
              <a:custGeom>
                <a:avLst/>
                <a:gdLst>
                  <a:gd name="T0" fmla="*/ 0 w 39"/>
                  <a:gd name="T1" fmla="*/ 12 h 31"/>
                  <a:gd name="T2" fmla="*/ 31 w 39"/>
                  <a:gd name="T3" fmla="*/ 31 h 31"/>
                  <a:gd name="T4" fmla="*/ 39 w 39"/>
                  <a:gd name="T5" fmla="*/ 19 h 31"/>
                  <a:gd name="T6" fmla="*/ 6 w 39"/>
                  <a:gd name="T7" fmla="*/ 0 h 31"/>
                  <a:gd name="T8" fmla="*/ 0 w 39"/>
                  <a:gd name="T9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0" y="12"/>
                    </a:moveTo>
                    <a:lnTo>
                      <a:pt x="31" y="31"/>
                    </a:lnTo>
                    <a:lnTo>
                      <a:pt x="39" y="19"/>
                    </a:lnTo>
                    <a:lnTo>
                      <a:pt x="6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0" name="Rectangle 188"/>
              <p:cNvSpPr>
                <a:spLocks noChangeArrowheads="1"/>
              </p:cNvSpPr>
              <p:nvPr/>
            </p:nvSpPr>
            <p:spPr bwMode="auto">
              <a:xfrm>
                <a:off x="5738813" y="4740275"/>
                <a:ext cx="60325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1" name="Freeform 189"/>
              <p:cNvSpPr/>
              <p:nvPr/>
            </p:nvSpPr>
            <p:spPr bwMode="auto">
              <a:xfrm>
                <a:off x="5705475" y="4600575"/>
                <a:ext cx="61913" cy="49213"/>
              </a:xfrm>
              <a:custGeom>
                <a:avLst/>
                <a:gdLst>
                  <a:gd name="T0" fmla="*/ 39 w 39"/>
                  <a:gd name="T1" fmla="*/ 13 h 31"/>
                  <a:gd name="T2" fmla="*/ 31 w 39"/>
                  <a:gd name="T3" fmla="*/ 0 h 31"/>
                  <a:gd name="T4" fmla="*/ 0 w 39"/>
                  <a:gd name="T5" fmla="*/ 19 h 31"/>
                  <a:gd name="T6" fmla="*/ 6 w 39"/>
                  <a:gd name="T7" fmla="*/ 31 h 31"/>
                  <a:gd name="T8" fmla="*/ 39 w 39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39" y="13"/>
                    </a:moveTo>
                    <a:lnTo>
                      <a:pt x="31" y="0"/>
                    </a:lnTo>
                    <a:lnTo>
                      <a:pt x="0" y="19"/>
                    </a:lnTo>
                    <a:lnTo>
                      <a:pt x="6" y="31"/>
                    </a:lnTo>
                    <a:lnTo>
                      <a:pt x="3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2" name="Freeform 190"/>
              <p:cNvSpPr/>
              <p:nvPr/>
            </p:nvSpPr>
            <p:spPr bwMode="auto">
              <a:xfrm>
                <a:off x="5619750" y="4502150"/>
                <a:ext cx="47625" cy="61913"/>
              </a:xfrm>
              <a:custGeom>
                <a:avLst/>
                <a:gdLst>
                  <a:gd name="T0" fmla="*/ 30 w 30"/>
                  <a:gd name="T1" fmla="*/ 7 h 39"/>
                  <a:gd name="T2" fmla="*/ 18 w 30"/>
                  <a:gd name="T3" fmla="*/ 0 h 39"/>
                  <a:gd name="T4" fmla="*/ 0 w 30"/>
                  <a:gd name="T5" fmla="*/ 31 h 39"/>
                  <a:gd name="T6" fmla="*/ 12 w 30"/>
                  <a:gd name="T7" fmla="*/ 39 h 39"/>
                  <a:gd name="T8" fmla="*/ 3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30" y="7"/>
                    </a:moveTo>
                    <a:lnTo>
                      <a:pt x="18" y="0"/>
                    </a:lnTo>
                    <a:lnTo>
                      <a:pt x="0" y="31"/>
                    </a:lnTo>
                    <a:lnTo>
                      <a:pt x="12" y="39"/>
                    </a:lnTo>
                    <a:lnTo>
                      <a:pt x="3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3" name="Freeform 191"/>
              <p:cNvSpPr>
                <a:spLocks noEditPoints="1"/>
              </p:cNvSpPr>
              <p:nvPr/>
            </p:nvSpPr>
            <p:spPr bwMode="auto">
              <a:xfrm>
                <a:off x="5373688" y="4592638"/>
                <a:ext cx="277813" cy="187325"/>
              </a:xfrm>
              <a:custGeom>
                <a:avLst/>
                <a:gdLst>
                  <a:gd name="T0" fmla="*/ 175 w 175"/>
                  <a:gd name="T1" fmla="*/ 33 h 118"/>
                  <a:gd name="T2" fmla="*/ 167 w 175"/>
                  <a:gd name="T3" fmla="*/ 22 h 118"/>
                  <a:gd name="T4" fmla="*/ 98 w 175"/>
                  <a:gd name="T5" fmla="*/ 83 h 118"/>
                  <a:gd name="T6" fmla="*/ 98 w 175"/>
                  <a:gd name="T7" fmla="*/ 83 h 118"/>
                  <a:gd name="T8" fmla="*/ 94 w 175"/>
                  <a:gd name="T9" fmla="*/ 82 h 118"/>
                  <a:gd name="T10" fmla="*/ 90 w 175"/>
                  <a:gd name="T11" fmla="*/ 81 h 118"/>
                  <a:gd name="T12" fmla="*/ 90 w 175"/>
                  <a:gd name="T13" fmla="*/ 81 h 118"/>
                  <a:gd name="T14" fmla="*/ 85 w 175"/>
                  <a:gd name="T15" fmla="*/ 82 h 118"/>
                  <a:gd name="T16" fmla="*/ 11 w 175"/>
                  <a:gd name="T17" fmla="*/ 0 h 118"/>
                  <a:gd name="T18" fmla="*/ 0 w 175"/>
                  <a:gd name="T19" fmla="*/ 10 h 118"/>
                  <a:gd name="T20" fmla="*/ 74 w 175"/>
                  <a:gd name="T21" fmla="*/ 92 h 118"/>
                  <a:gd name="T22" fmla="*/ 74 w 175"/>
                  <a:gd name="T23" fmla="*/ 92 h 118"/>
                  <a:gd name="T24" fmla="*/ 73 w 175"/>
                  <a:gd name="T25" fmla="*/ 95 h 118"/>
                  <a:gd name="T26" fmla="*/ 72 w 175"/>
                  <a:gd name="T27" fmla="*/ 99 h 118"/>
                  <a:gd name="T28" fmla="*/ 72 w 175"/>
                  <a:gd name="T29" fmla="*/ 99 h 118"/>
                  <a:gd name="T30" fmla="*/ 72 w 175"/>
                  <a:gd name="T31" fmla="*/ 103 h 118"/>
                  <a:gd name="T32" fmla="*/ 73 w 175"/>
                  <a:gd name="T33" fmla="*/ 106 h 118"/>
                  <a:gd name="T34" fmla="*/ 75 w 175"/>
                  <a:gd name="T35" fmla="*/ 109 h 118"/>
                  <a:gd name="T36" fmla="*/ 77 w 175"/>
                  <a:gd name="T37" fmla="*/ 113 h 118"/>
                  <a:gd name="T38" fmla="*/ 77 w 175"/>
                  <a:gd name="T39" fmla="*/ 113 h 118"/>
                  <a:gd name="T40" fmla="*/ 79 w 175"/>
                  <a:gd name="T41" fmla="*/ 115 h 118"/>
                  <a:gd name="T42" fmla="*/ 82 w 175"/>
                  <a:gd name="T43" fmla="*/ 117 h 118"/>
                  <a:gd name="T44" fmla="*/ 87 w 175"/>
                  <a:gd name="T45" fmla="*/ 118 h 118"/>
                  <a:gd name="T46" fmla="*/ 90 w 175"/>
                  <a:gd name="T47" fmla="*/ 118 h 118"/>
                  <a:gd name="T48" fmla="*/ 90 w 175"/>
                  <a:gd name="T49" fmla="*/ 118 h 118"/>
                  <a:gd name="T50" fmla="*/ 96 w 175"/>
                  <a:gd name="T51" fmla="*/ 117 h 118"/>
                  <a:gd name="T52" fmla="*/ 102 w 175"/>
                  <a:gd name="T53" fmla="*/ 114 h 118"/>
                  <a:gd name="T54" fmla="*/ 102 w 175"/>
                  <a:gd name="T55" fmla="*/ 114 h 118"/>
                  <a:gd name="T56" fmla="*/ 106 w 175"/>
                  <a:gd name="T57" fmla="*/ 109 h 118"/>
                  <a:gd name="T58" fmla="*/ 107 w 175"/>
                  <a:gd name="T59" fmla="*/ 104 h 118"/>
                  <a:gd name="T60" fmla="*/ 108 w 175"/>
                  <a:gd name="T61" fmla="*/ 100 h 118"/>
                  <a:gd name="T62" fmla="*/ 107 w 175"/>
                  <a:gd name="T63" fmla="*/ 94 h 118"/>
                  <a:gd name="T64" fmla="*/ 175 w 175"/>
                  <a:gd name="T65" fmla="*/ 33 h 118"/>
                  <a:gd name="T66" fmla="*/ 93 w 175"/>
                  <a:gd name="T67" fmla="*/ 103 h 118"/>
                  <a:gd name="T68" fmla="*/ 93 w 175"/>
                  <a:gd name="T69" fmla="*/ 103 h 118"/>
                  <a:gd name="T70" fmla="*/ 91 w 175"/>
                  <a:gd name="T71" fmla="*/ 104 h 118"/>
                  <a:gd name="T72" fmla="*/ 90 w 175"/>
                  <a:gd name="T73" fmla="*/ 104 h 118"/>
                  <a:gd name="T74" fmla="*/ 90 w 175"/>
                  <a:gd name="T75" fmla="*/ 104 h 118"/>
                  <a:gd name="T76" fmla="*/ 89 w 175"/>
                  <a:gd name="T77" fmla="*/ 104 h 118"/>
                  <a:gd name="T78" fmla="*/ 87 w 175"/>
                  <a:gd name="T79" fmla="*/ 103 h 118"/>
                  <a:gd name="T80" fmla="*/ 87 w 175"/>
                  <a:gd name="T81" fmla="*/ 103 h 118"/>
                  <a:gd name="T82" fmla="*/ 86 w 175"/>
                  <a:gd name="T83" fmla="*/ 100 h 118"/>
                  <a:gd name="T84" fmla="*/ 86 w 175"/>
                  <a:gd name="T85" fmla="*/ 100 h 118"/>
                  <a:gd name="T86" fmla="*/ 88 w 175"/>
                  <a:gd name="T87" fmla="*/ 98 h 118"/>
                  <a:gd name="T88" fmla="*/ 88 w 175"/>
                  <a:gd name="T89" fmla="*/ 98 h 118"/>
                  <a:gd name="T90" fmla="*/ 89 w 175"/>
                  <a:gd name="T91" fmla="*/ 96 h 118"/>
                  <a:gd name="T92" fmla="*/ 90 w 175"/>
                  <a:gd name="T93" fmla="*/ 96 h 118"/>
                  <a:gd name="T94" fmla="*/ 90 w 175"/>
                  <a:gd name="T95" fmla="*/ 96 h 118"/>
                  <a:gd name="T96" fmla="*/ 91 w 175"/>
                  <a:gd name="T97" fmla="*/ 96 h 118"/>
                  <a:gd name="T98" fmla="*/ 93 w 175"/>
                  <a:gd name="T99" fmla="*/ 98 h 118"/>
                  <a:gd name="T100" fmla="*/ 93 w 175"/>
                  <a:gd name="T101" fmla="*/ 98 h 118"/>
                  <a:gd name="T102" fmla="*/ 94 w 175"/>
                  <a:gd name="T103" fmla="*/ 101 h 118"/>
                  <a:gd name="T104" fmla="*/ 93 w 175"/>
                  <a:gd name="T105" fmla="*/ 103 h 118"/>
                  <a:gd name="T106" fmla="*/ 93 w 175"/>
                  <a:gd name="T107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5" h="118">
                    <a:moveTo>
                      <a:pt x="175" y="33"/>
                    </a:moveTo>
                    <a:lnTo>
                      <a:pt x="167" y="22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4" y="82"/>
                    </a:lnTo>
                    <a:lnTo>
                      <a:pt x="90" y="81"/>
                    </a:lnTo>
                    <a:lnTo>
                      <a:pt x="90" y="81"/>
                    </a:lnTo>
                    <a:lnTo>
                      <a:pt x="85" y="82"/>
                    </a:lnTo>
                    <a:lnTo>
                      <a:pt x="11" y="0"/>
                    </a:lnTo>
                    <a:lnTo>
                      <a:pt x="0" y="10"/>
                    </a:lnTo>
                    <a:lnTo>
                      <a:pt x="74" y="92"/>
                    </a:lnTo>
                    <a:lnTo>
                      <a:pt x="74" y="92"/>
                    </a:lnTo>
                    <a:lnTo>
                      <a:pt x="73" y="95"/>
                    </a:lnTo>
                    <a:lnTo>
                      <a:pt x="72" y="99"/>
                    </a:lnTo>
                    <a:lnTo>
                      <a:pt x="72" y="99"/>
                    </a:lnTo>
                    <a:lnTo>
                      <a:pt x="72" y="103"/>
                    </a:lnTo>
                    <a:lnTo>
                      <a:pt x="73" y="106"/>
                    </a:lnTo>
                    <a:lnTo>
                      <a:pt x="75" y="109"/>
                    </a:lnTo>
                    <a:lnTo>
                      <a:pt x="77" y="113"/>
                    </a:lnTo>
                    <a:lnTo>
                      <a:pt x="77" y="113"/>
                    </a:lnTo>
                    <a:lnTo>
                      <a:pt x="79" y="115"/>
                    </a:lnTo>
                    <a:lnTo>
                      <a:pt x="82" y="117"/>
                    </a:lnTo>
                    <a:lnTo>
                      <a:pt x="87" y="118"/>
                    </a:lnTo>
                    <a:lnTo>
                      <a:pt x="90" y="118"/>
                    </a:lnTo>
                    <a:lnTo>
                      <a:pt x="90" y="118"/>
                    </a:lnTo>
                    <a:lnTo>
                      <a:pt x="96" y="117"/>
                    </a:lnTo>
                    <a:lnTo>
                      <a:pt x="102" y="114"/>
                    </a:lnTo>
                    <a:lnTo>
                      <a:pt x="102" y="114"/>
                    </a:lnTo>
                    <a:lnTo>
                      <a:pt x="106" y="109"/>
                    </a:lnTo>
                    <a:lnTo>
                      <a:pt x="107" y="104"/>
                    </a:lnTo>
                    <a:lnTo>
                      <a:pt x="108" y="100"/>
                    </a:lnTo>
                    <a:lnTo>
                      <a:pt x="107" y="94"/>
                    </a:lnTo>
                    <a:lnTo>
                      <a:pt x="175" y="33"/>
                    </a:lnTo>
                    <a:close/>
                    <a:moveTo>
                      <a:pt x="93" y="103"/>
                    </a:moveTo>
                    <a:lnTo>
                      <a:pt x="93" y="103"/>
                    </a:lnTo>
                    <a:lnTo>
                      <a:pt x="91" y="104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9" y="104"/>
                    </a:lnTo>
                    <a:lnTo>
                      <a:pt x="87" y="103"/>
                    </a:lnTo>
                    <a:lnTo>
                      <a:pt x="87" y="103"/>
                    </a:lnTo>
                    <a:lnTo>
                      <a:pt x="86" y="100"/>
                    </a:lnTo>
                    <a:lnTo>
                      <a:pt x="86" y="100"/>
                    </a:lnTo>
                    <a:lnTo>
                      <a:pt x="88" y="98"/>
                    </a:lnTo>
                    <a:lnTo>
                      <a:pt x="88" y="98"/>
                    </a:lnTo>
                    <a:lnTo>
                      <a:pt x="89" y="96"/>
                    </a:lnTo>
                    <a:lnTo>
                      <a:pt x="90" y="96"/>
                    </a:lnTo>
                    <a:lnTo>
                      <a:pt x="90" y="96"/>
                    </a:lnTo>
                    <a:lnTo>
                      <a:pt x="91" y="96"/>
                    </a:lnTo>
                    <a:lnTo>
                      <a:pt x="93" y="98"/>
                    </a:lnTo>
                    <a:lnTo>
                      <a:pt x="93" y="98"/>
                    </a:lnTo>
                    <a:lnTo>
                      <a:pt x="94" y="101"/>
                    </a:lnTo>
                    <a:lnTo>
                      <a:pt x="93" y="103"/>
                    </a:lnTo>
                    <a:lnTo>
                      <a:pt x="93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sp>
        <p:nvSpPr>
          <p:cNvPr id="76" name="TextBox 192"/>
          <p:cNvSpPr txBox="1"/>
          <p:nvPr/>
        </p:nvSpPr>
        <p:spPr>
          <a:xfrm>
            <a:off x="910590" y="2885440"/>
            <a:ext cx="241300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没有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时如何开发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TextBox 195"/>
          <p:cNvSpPr txBox="1"/>
          <p:nvPr/>
        </p:nvSpPr>
        <p:spPr>
          <a:xfrm>
            <a:off x="910590" y="4205605"/>
            <a:ext cx="246888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框架解决啥问题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TextBox 198"/>
          <p:cNvSpPr txBox="1"/>
          <p:nvPr/>
        </p:nvSpPr>
        <p:spPr>
          <a:xfrm>
            <a:off x="8970010" y="2733040"/>
            <a:ext cx="2148205" cy="5835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还有跟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类似的框架吗？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TextBox 201"/>
          <p:cNvSpPr txBox="1"/>
          <p:nvPr/>
        </p:nvSpPr>
        <p:spPr>
          <a:xfrm>
            <a:off x="8970010" y="4221480"/>
            <a:ext cx="203073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如何使用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mybaits</a:t>
            </a:r>
            <a:endParaRPr lang="en-US" altLang="zh-CN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0480" y="212915"/>
            <a:ext cx="2202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疑问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96" name="任意多边形 95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平行四边形 96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平行四边形 97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平行四边形 98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平行四边形 99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平行四边形 100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10172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与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spring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集成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68402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1800860"/>
            <a:ext cx="11410950" cy="501713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&lt;!-- 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生成SqlSessionFactory</a:t>
            </a:r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--&gt;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&lt;bean id="mybatisSqlSessionFactory" class="org.mybatis.spring.SqlSessionFactoryBean"&gt;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name="dataSource" ref="dataSource" /&gt;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	&lt;property name="mapperLocations"&gt;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		&lt;array&gt;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		&lt;value&gt;classpath*:sqlMapper/*Mapper.xml&lt;/value&gt;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		&lt;/array&gt;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	  &lt;/property&gt;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name="typeAliasesPackage" value="com.chirq.study.mybatis.xml.entity" /&gt;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name="configLocation" value="classpath:/mybatis/mybatis-config.xml" /&gt;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&lt;/bean&gt;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sym typeface="+mn-ea"/>
              </a:rPr>
              <a:t>&lt;!-- 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sym typeface="+mn-ea"/>
              </a:rPr>
              <a:t>自动装配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sym typeface="+mn-ea"/>
              </a:rPr>
              <a:t>sqlSession</a:t>
            </a:r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sym typeface="+mn-ea"/>
              </a:rPr>
              <a:t>--&gt;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&lt;bean class="org.mybatis.spring.mapper.MapperScannerConfigurer"&gt;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name="basePackage" value="com.chirq.study.mybatis.xml.dao" /&gt;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name="sqlSessionFactoryBeanName" value="mybatisSqlSessionFactory" /&gt;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&lt;/bean&gt; 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10172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与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spring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集成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68402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1800860"/>
            <a:ext cx="11410950" cy="224663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org.mybatis.spring.mapper.MapperScannerConfigurer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类解释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为了简化配置，在MyBatis-Spring中提供了一个转换器MapperScannerConfig它可以将接口转换为Spring容器中的Bean，在Service中@Autowired的方法直接注入接口实例。在Spring的配置文件中可以采用以下所示的配置将接口转化为Bean。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MapperScannerConfigurer将扫描basePackage所指定的包下的所有接口类（包括子类），如果它们在SQL映射文件中定义过，则将它们动态定义为一个Spring Bean，这样，我们在Service中就可以直接注入映射接口的bean。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700" y="4047490"/>
            <a:ext cx="11041380" cy="29083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612900" y="110172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与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spring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集成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,mapper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执行过程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539875" y="1674495"/>
            <a:ext cx="7651115" cy="4953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8260" y="2361565"/>
            <a:ext cx="8394065" cy="32245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99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611886" y="1899715"/>
            <a:ext cx="3097954" cy="805334"/>
            <a:chOff x="7192650" y="1872615"/>
            <a:chExt cx="3097954" cy="805334"/>
          </a:xfrm>
        </p:grpSpPr>
        <p:sp>
          <p:nvSpPr>
            <p:cNvPr id="23" name="Oval 38"/>
            <p:cNvSpPr>
              <a:spLocks noChangeAspect="1"/>
            </p:cNvSpPr>
            <p:nvPr/>
          </p:nvSpPr>
          <p:spPr>
            <a:xfrm>
              <a:off x="7192650" y="1872615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Oval 39"/>
            <p:cNvSpPr>
              <a:spLocks noChangeAspect="1"/>
            </p:cNvSpPr>
            <p:nvPr/>
          </p:nvSpPr>
          <p:spPr>
            <a:xfrm>
              <a:off x="7285496" y="1940139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198"/>
            <p:cNvSpPr txBox="1"/>
            <p:nvPr/>
          </p:nvSpPr>
          <p:spPr>
            <a:xfrm>
              <a:off x="8142669" y="2080408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 err="1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mybatis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562458" y="3990984"/>
            <a:ext cx="3048275" cy="805334"/>
            <a:chOff x="7771695" y="3249224"/>
            <a:chExt cx="3048275" cy="805334"/>
          </a:xfrm>
        </p:grpSpPr>
        <p:sp>
          <p:nvSpPr>
            <p:cNvPr id="26" name="Oval 41"/>
            <p:cNvSpPr>
              <a:spLocks noChangeAspect="1"/>
            </p:cNvSpPr>
            <p:nvPr/>
          </p:nvSpPr>
          <p:spPr>
            <a:xfrm>
              <a:off x="7771695" y="3249224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42"/>
            <p:cNvSpPr>
              <a:spLocks noChangeAspect="1"/>
            </p:cNvSpPr>
            <p:nvPr/>
          </p:nvSpPr>
          <p:spPr>
            <a:xfrm>
              <a:off x="7864541" y="3316748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198"/>
            <p:cNvSpPr txBox="1"/>
            <p:nvPr/>
          </p:nvSpPr>
          <p:spPr>
            <a:xfrm>
              <a:off x="8669202" y="3483298"/>
              <a:ext cx="2150768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 err="1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Mybatis+spring</a:t>
              </a:r>
              <a:endPara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87621" y="1825523"/>
            <a:ext cx="3765142" cy="805334"/>
            <a:chOff x="441629" y="1825523"/>
            <a:chExt cx="3765142" cy="805334"/>
          </a:xfrm>
        </p:grpSpPr>
        <p:sp>
          <p:nvSpPr>
            <p:cNvPr id="32" name="Oval 47"/>
            <p:cNvSpPr>
              <a:spLocks noChangeAspect="1"/>
            </p:cNvSpPr>
            <p:nvPr/>
          </p:nvSpPr>
          <p:spPr>
            <a:xfrm>
              <a:off x="441629" y="1825523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48"/>
            <p:cNvSpPr>
              <a:spLocks noChangeAspect="1"/>
            </p:cNvSpPr>
            <p:nvPr/>
          </p:nvSpPr>
          <p:spPr>
            <a:xfrm>
              <a:off x="534474" y="1951552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1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3"/>
            <p:cNvSpPr txBox="1">
              <a:spLocks noChangeArrowheads="1"/>
            </p:cNvSpPr>
            <p:nvPr/>
          </p:nvSpPr>
          <p:spPr bwMode="auto">
            <a:xfrm flipH="1">
              <a:off x="1793519" y="2096048"/>
              <a:ext cx="2413252" cy="295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l"/>
              <a:endParaRPr lang="zh-CN" altLang="en-US" dirty="0"/>
            </a:p>
          </p:txBody>
        </p:sp>
        <p:sp>
          <p:nvSpPr>
            <p:cNvPr id="64" name="TextBox 198"/>
            <p:cNvSpPr txBox="1"/>
            <p:nvPr/>
          </p:nvSpPr>
          <p:spPr>
            <a:xfrm>
              <a:off x="1281893" y="2040447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JDBC</a:t>
              </a:r>
              <a:r>
                <a:rPr lang="zh-CN" altLang="en-US" sz="16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阶段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51367" y="3293908"/>
            <a:ext cx="3163569" cy="805334"/>
            <a:chOff x="368301" y="3293908"/>
            <a:chExt cx="3163569" cy="805334"/>
          </a:xfrm>
        </p:grpSpPr>
        <p:sp>
          <p:nvSpPr>
            <p:cNvPr id="17" name="Oval 32"/>
            <p:cNvSpPr>
              <a:spLocks noChangeAspect="1"/>
            </p:cNvSpPr>
            <p:nvPr/>
          </p:nvSpPr>
          <p:spPr>
            <a:xfrm>
              <a:off x="368301" y="3293908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33"/>
            <p:cNvSpPr>
              <a:spLocks noChangeAspect="1"/>
            </p:cNvSpPr>
            <p:nvPr/>
          </p:nvSpPr>
          <p:spPr>
            <a:xfrm>
              <a:off x="461146" y="3370375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198"/>
            <p:cNvSpPr txBox="1"/>
            <p:nvPr/>
          </p:nvSpPr>
          <p:spPr>
            <a:xfrm>
              <a:off x="1383935" y="3483298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16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事务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1264" y="4655295"/>
            <a:ext cx="3157170" cy="805334"/>
            <a:chOff x="375335" y="4608940"/>
            <a:chExt cx="3157170" cy="805334"/>
          </a:xfrm>
        </p:grpSpPr>
        <p:sp>
          <p:nvSpPr>
            <p:cNvPr id="20" name="Oval 35"/>
            <p:cNvSpPr>
              <a:spLocks noChangeAspect="1"/>
            </p:cNvSpPr>
            <p:nvPr/>
          </p:nvSpPr>
          <p:spPr>
            <a:xfrm>
              <a:off x="375335" y="4608940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36"/>
            <p:cNvSpPr>
              <a:spLocks noChangeAspect="1"/>
            </p:cNvSpPr>
            <p:nvPr/>
          </p:nvSpPr>
          <p:spPr>
            <a:xfrm>
              <a:off x="486847" y="4626049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3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198"/>
            <p:cNvSpPr txBox="1"/>
            <p:nvPr/>
          </p:nvSpPr>
          <p:spPr>
            <a:xfrm>
              <a:off x="1384570" y="4843014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ORM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798509" y="1108697"/>
            <a:ext cx="3591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全程回顾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4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4781550" y="2385932"/>
            <a:ext cx="2628900" cy="2660812"/>
            <a:chOff x="4781550" y="2385932"/>
            <a:chExt cx="2628900" cy="2660812"/>
          </a:xfrm>
        </p:grpSpPr>
        <p:sp>
          <p:nvSpPr>
            <p:cNvPr id="2" name="Oval 92"/>
            <p:cNvSpPr/>
            <p:nvPr/>
          </p:nvSpPr>
          <p:spPr>
            <a:xfrm>
              <a:off x="4975089" y="2595429"/>
              <a:ext cx="2241822" cy="2241817"/>
            </a:xfrm>
            <a:prstGeom prst="ellipse">
              <a:avLst/>
            </a:prstGeom>
            <a:solidFill>
              <a:srgbClr val="2A9995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Group 93"/>
            <p:cNvGrpSpPr/>
            <p:nvPr/>
          </p:nvGrpSpPr>
          <p:grpSpPr>
            <a:xfrm>
              <a:off x="4781550" y="2385932"/>
              <a:ext cx="2628900" cy="2660812"/>
              <a:chOff x="4943475" y="2471838"/>
              <a:chExt cx="2305050" cy="2333030"/>
            </a:xfrm>
          </p:grpSpPr>
          <p:sp>
            <p:nvSpPr>
              <p:cNvPr id="4" name="Line 699"/>
              <p:cNvSpPr>
                <a:spLocks noChangeShapeType="1"/>
              </p:cNvSpPr>
              <p:nvPr userDrawn="1"/>
            </p:nvSpPr>
            <p:spPr bwMode="auto">
              <a:xfrm flipH="1" flipV="1">
                <a:off x="6040910" y="2471838"/>
                <a:ext cx="622608" cy="146907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" name="Freeform 700"/>
              <p:cNvSpPr/>
              <p:nvPr userDrawn="1"/>
            </p:nvSpPr>
            <p:spPr bwMode="auto">
              <a:xfrm>
                <a:off x="6663518" y="2618745"/>
                <a:ext cx="585007" cy="991625"/>
              </a:xfrm>
              <a:custGeom>
                <a:avLst/>
                <a:gdLst>
                  <a:gd name="T0" fmla="*/ 669 w 669"/>
                  <a:gd name="T1" fmla="*/ 1134 h 1134"/>
                  <a:gd name="T2" fmla="*/ 591 w 669"/>
                  <a:gd name="T3" fmla="*/ 550 h 1134"/>
                  <a:gd name="T4" fmla="*/ 0 w 669"/>
                  <a:gd name="T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9" h="1134">
                    <a:moveTo>
                      <a:pt x="669" y="1134"/>
                    </a:moveTo>
                    <a:lnTo>
                      <a:pt x="591" y="55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" name="Freeform 701"/>
              <p:cNvSpPr/>
              <p:nvPr userDrawn="1"/>
            </p:nvSpPr>
            <p:spPr bwMode="auto">
              <a:xfrm>
                <a:off x="5547720" y="3610371"/>
                <a:ext cx="1700805" cy="1194497"/>
              </a:xfrm>
              <a:custGeom>
                <a:avLst/>
                <a:gdLst>
                  <a:gd name="T0" fmla="*/ 0 w 1945"/>
                  <a:gd name="T1" fmla="*/ 1276 h 1366"/>
                  <a:gd name="T2" fmla="*/ 830 w 1945"/>
                  <a:gd name="T3" fmla="*/ 1366 h 1366"/>
                  <a:gd name="T4" fmla="*/ 1305 w 1945"/>
                  <a:gd name="T5" fmla="*/ 1162 h 1366"/>
                  <a:gd name="T6" fmla="*/ 1804 w 1945"/>
                  <a:gd name="T7" fmla="*/ 737 h 1366"/>
                  <a:gd name="T8" fmla="*/ 1945 w 1945"/>
                  <a:gd name="T9" fmla="*/ 0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5" h="1366">
                    <a:moveTo>
                      <a:pt x="0" y="1276"/>
                    </a:moveTo>
                    <a:lnTo>
                      <a:pt x="830" y="1366"/>
                    </a:lnTo>
                    <a:lnTo>
                      <a:pt x="1305" y="1162"/>
                    </a:lnTo>
                    <a:lnTo>
                      <a:pt x="1804" y="737"/>
                    </a:lnTo>
                    <a:lnTo>
                      <a:pt x="1945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" name="Line 702"/>
              <p:cNvSpPr>
                <a:spLocks noChangeShapeType="1"/>
              </p:cNvSpPr>
              <p:nvPr userDrawn="1"/>
            </p:nvSpPr>
            <p:spPr bwMode="auto">
              <a:xfrm>
                <a:off x="5035293" y="4072080"/>
                <a:ext cx="512427" cy="65408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8" name="Freeform 703"/>
              <p:cNvSpPr/>
              <p:nvPr userDrawn="1"/>
            </p:nvSpPr>
            <p:spPr bwMode="auto">
              <a:xfrm>
                <a:off x="4943475" y="3120626"/>
                <a:ext cx="91819" cy="951455"/>
              </a:xfrm>
              <a:custGeom>
                <a:avLst/>
                <a:gdLst>
                  <a:gd name="T0" fmla="*/ 609 w 609"/>
                  <a:gd name="T1" fmla="*/ 0 h 1611"/>
                  <a:gd name="T2" fmla="*/ 592 w 609"/>
                  <a:gd name="T3" fmla="*/ 5 h 1611"/>
                  <a:gd name="T4" fmla="*/ 313 w 609"/>
                  <a:gd name="T5" fmla="*/ 392 h 1611"/>
                  <a:gd name="T6" fmla="*/ 52 w 609"/>
                  <a:gd name="T7" fmla="*/ 523 h 1611"/>
                  <a:gd name="T8" fmla="*/ 0 w 609"/>
                  <a:gd name="T9" fmla="*/ 1132 h 1611"/>
                  <a:gd name="T10" fmla="*/ 105 w 609"/>
                  <a:gd name="T11" fmla="*/ 1611 h 1611"/>
                  <a:gd name="connsiteX0" fmla="*/ 10000 w 10018"/>
                  <a:gd name="connsiteY0" fmla="*/ 0 h 10000"/>
                  <a:gd name="connsiteX1" fmla="*/ 10018 w 10018"/>
                  <a:gd name="connsiteY1" fmla="*/ 1358 h 10000"/>
                  <a:gd name="connsiteX2" fmla="*/ 5140 w 10018"/>
                  <a:gd name="connsiteY2" fmla="*/ 2433 h 10000"/>
                  <a:gd name="connsiteX3" fmla="*/ 854 w 10018"/>
                  <a:gd name="connsiteY3" fmla="*/ 3246 h 10000"/>
                  <a:gd name="connsiteX4" fmla="*/ 0 w 10018"/>
                  <a:gd name="connsiteY4" fmla="*/ 7027 h 10000"/>
                  <a:gd name="connsiteX5" fmla="*/ 1724 w 10018"/>
                  <a:gd name="connsiteY5" fmla="*/ 10000 h 10000"/>
                  <a:gd name="connsiteX0-1" fmla="*/ 12868 w 12868"/>
                  <a:gd name="connsiteY0-2" fmla="*/ 0 h 9028"/>
                  <a:gd name="connsiteX1-3" fmla="*/ 10018 w 12868"/>
                  <a:gd name="connsiteY1-4" fmla="*/ 386 h 9028"/>
                  <a:gd name="connsiteX2-5" fmla="*/ 5140 w 12868"/>
                  <a:gd name="connsiteY2-6" fmla="*/ 1461 h 9028"/>
                  <a:gd name="connsiteX3-7" fmla="*/ 854 w 12868"/>
                  <a:gd name="connsiteY3-8" fmla="*/ 2274 h 9028"/>
                  <a:gd name="connsiteX4-9" fmla="*/ 0 w 12868"/>
                  <a:gd name="connsiteY4-10" fmla="*/ 6055 h 9028"/>
                  <a:gd name="connsiteX5-11" fmla="*/ 1724 w 12868"/>
                  <a:gd name="connsiteY5-12" fmla="*/ 9028 h 9028"/>
                  <a:gd name="connsiteX0-13" fmla="*/ 7785 w 7785"/>
                  <a:gd name="connsiteY0-14" fmla="*/ 0 h 9572"/>
                  <a:gd name="connsiteX1-15" fmla="*/ 3994 w 7785"/>
                  <a:gd name="connsiteY1-16" fmla="*/ 1190 h 9572"/>
                  <a:gd name="connsiteX2-17" fmla="*/ 664 w 7785"/>
                  <a:gd name="connsiteY2-18" fmla="*/ 2091 h 9572"/>
                  <a:gd name="connsiteX3-19" fmla="*/ 0 w 7785"/>
                  <a:gd name="connsiteY3-20" fmla="*/ 6279 h 9572"/>
                  <a:gd name="connsiteX4-21" fmla="*/ 1340 w 7785"/>
                  <a:gd name="connsiteY4-22" fmla="*/ 9572 h 9572"/>
                  <a:gd name="connsiteX0-23" fmla="*/ 5130 w 5130"/>
                  <a:gd name="connsiteY0-24" fmla="*/ 0 h 8757"/>
                  <a:gd name="connsiteX1-25" fmla="*/ 853 w 5130"/>
                  <a:gd name="connsiteY1-26" fmla="*/ 941 h 8757"/>
                  <a:gd name="connsiteX2-27" fmla="*/ 0 w 5130"/>
                  <a:gd name="connsiteY2-28" fmla="*/ 5317 h 8757"/>
                  <a:gd name="connsiteX3-29" fmla="*/ 1721 w 5130"/>
                  <a:gd name="connsiteY3-30" fmla="*/ 8757 h 8757"/>
                  <a:gd name="connsiteX0-31" fmla="*/ 1663 w 3355"/>
                  <a:gd name="connsiteY0-32" fmla="*/ 0 h 8925"/>
                  <a:gd name="connsiteX1-33" fmla="*/ 0 w 3355"/>
                  <a:gd name="connsiteY1-34" fmla="*/ 4997 h 8925"/>
                  <a:gd name="connsiteX2-35" fmla="*/ 3355 w 3355"/>
                  <a:gd name="connsiteY2-36" fmla="*/ 8925 h 89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3355" h="8925">
                    <a:moveTo>
                      <a:pt x="1663" y="0"/>
                    </a:moveTo>
                    <a:lnTo>
                      <a:pt x="0" y="4997"/>
                    </a:lnTo>
                    <a:lnTo>
                      <a:pt x="3355" y="8925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9" name="Line 704"/>
              <p:cNvSpPr>
                <a:spLocks noChangeShapeType="1"/>
              </p:cNvSpPr>
              <p:nvPr userDrawn="1"/>
            </p:nvSpPr>
            <p:spPr bwMode="auto">
              <a:xfrm flipH="1">
                <a:off x="5476016" y="2471838"/>
                <a:ext cx="564894" cy="19150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0" name="Freeform 705"/>
              <p:cNvSpPr/>
              <p:nvPr userDrawn="1"/>
            </p:nvSpPr>
            <p:spPr bwMode="auto">
              <a:xfrm>
                <a:off x="5476839" y="2602150"/>
                <a:ext cx="1189611" cy="66406"/>
              </a:xfrm>
              <a:custGeom>
                <a:avLst/>
                <a:gdLst>
                  <a:gd name="T0" fmla="*/ 0 w 1375"/>
                  <a:gd name="T1" fmla="*/ 69 h 119"/>
                  <a:gd name="T2" fmla="*/ 0 w 1375"/>
                  <a:gd name="T3" fmla="*/ 69 h 119"/>
                  <a:gd name="T4" fmla="*/ 681 w 1375"/>
                  <a:gd name="T5" fmla="*/ 0 h 119"/>
                  <a:gd name="T6" fmla="*/ 681 w 1375"/>
                  <a:gd name="T7" fmla="*/ 0 h 119"/>
                  <a:gd name="T8" fmla="*/ 1375 w 1375"/>
                  <a:gd name="T9" fmla="*/ 13 h 119"/>
                  <a:gd name="T10" fmla="*/ 1279 w 1375"/>
                  <a:gd name="T11" fmla="*/ 119 h 119"/>
                  <a:gd name="connsiteX0" fmla="*/ 0 w 10000"/>
                  <a:gd name="connsiteY0" fmla="*/ 5798 h 12759"/>
                  <a:gd name="connsiteX1" fmla="*/ 0 w 10000"/>
                  <a:gd name="connsiteY1" fmla="*/ 5798 h 12759"/>
                  <a:gd name="connsiteX2" fmla="*/ 4953 w 10000"/>
                  <a:gd name="connsiteY2" fmla="*/ 0 h 12759"/>
                  <a:gd name="connsiteX3" fmla="*/ 4953 w 10000"/>
                  <a:gd name="connsiteY3" fmla="*/ 0 h 12759"/>
                  <a:gd name="connsiteX4" fmla="*/ 10000 w 10000"/>
                  <a:gd name="connsiteY4" fmla="*/ 1092 h 12759"/>
                  <a:gd name="connsiteX5" fmla="*/ 9413 w 10000"/>
                  <a:gd name="connsiteY5" fmla="*/ 12759 h 12759"/>
                  <a:gd name="connsiteX0-1" fmla="*/ 0 w 10000"/>
                  <a:gd name="connsiteY0-2" fmla="*/ 5798 h 5798"/>
                  <a:gd name="connsiteX1-3" fmla="*/ 0 w 10000"/>
                  <a:gd name="connsiteY1-4" fmla="*/ 5798 h 5798"/>
                  <a:gd name="connsiteX2-5" fmla="*/ 4953 w 10000"/>
                  <a:gd name="connsiteY2-6" fmla="*/ 0 h 5798"/>
                  <a:gd name="connsiteX3-7" fmla="*/ 4953 w 10000"/>
                  <a:gd name="connsiteY3-8" fmla="*/ 0 h 5798"/>
                  <a:gd name="connsiteX4-9" fmla="*/ 10000 w 10000"/>
                  <a:gd name="connsiteY4-10" fmla="*/ 1092 h 57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5798">
                    <a:moveTo>
                      <a:pt x="0" y="5798"/>
                    </a:moveTo>
                    <a:lnTo>
                      <a:pt x="0" y="5798"/>
                    </a:lnTo>
                    <a:lnTo>
                      <a:pt x="4953" y="0"/>
                    </a:lnTo>
                    <a:lnTo>
                      <a:pt x="4953" y="0"/>
                    </a:lnTo>
                    <a:lnTo>
                      <a:pt x="10000" y="1092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1" name="Freeform 706"/>
              <p:cNvSpPr/>
              <p:nvPr userDrawn="1"/>
            </p:nvSpPr>
            <p:spPr bwMode="auto">
              <a:xfrm>
                <a:off x="5392068" y="3704811"/>
                <a:ext cx="155652" cy="1021357"/>
              </a:xfrm>
              <a:custGeom>
                <a:avLst/>
                <a:gdLst>
                  <a:gd name="T0" fmla="*/ 0 w 178"/>
                  <a:gd name="T1" fmla="*/ 0 h 1168"/>
                  <a:gd name="T2" fmla="*/ 144 w 178"/>
                  <a:gd name="T3" fmla="*/ 792 h 1168"/>
                  <a:gd name="T4" fmla="*/ 178 w 178"/>
                  <a:gd name="T5" fmla="*/ 1168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8" h="1168">
                    <a:moveTo>
                      <a:pt x="0" y="0"/>
                    </a:moveTo>
                    <a:lnTo>
                      <a:pt x="144" y="792"/>
                    </a:lnTo>
                    <a:lnTo>
                      <a:pt x="178" y="1168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2" name="Freeform 707"/>
              <p:cNvSpPr/>
              <p:nvPr userDrawn="1"/>
            </p:nvSpPr>
            <p:spPr bwMode="auto">
              <a:xfrm>
                <a:off x="5392068" y="2667715"/>
                <a:ext cx="115427" cy="1037097"/>
              </a:xfrm>
              <a:custGeom>
                <a:avLst/>
                <a:gdLst>
                  <a:gd name="T0" fmla="*/ 79 w 132"/>
                  <a:gd name="T1" fmla="*/ 0 h 1186"/>
                  <a:gd name="T2" fmla="*/ 132 w 132"/>
                  <a:gd name="T3" fmla="*/ 368 h 1186"/>
                  <a:gd name="T4" fmla="*/ 0 w 132"/>
                  <a:gd name="T5" fmla="*/ 1186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2" h="1186">
                    <a:moveTo>
                      <a:pt x="79" y="0"/>
                    </a:moveTo>
                    <a:lnTo>
                      <a:pt x="132" y="368"/>
                    </a:lnTo>
                    <a:lnTo>
                      <a:pt x="0" y="1186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3" name="Freeform 708"/>
              <p:cNvSpPr/>
              <p:nvPr userDrawn="1"/>
            </p:nvSpPr>
            <p:spPr bwMode="auto">
              <a:xfrm>
                <a:off x="6011178" y="4143784"/>
                <a:ext cx="262346" cy="661084"/>
              </a:xfrm>
              <a:custGeom>
                <a:avLst/>
                <a:gdLst>
                  <a:gd name="T0" fmla="*/ 0 w 398"/>
                  <a:gd name="T1" fmla="*/ 0 h 756"/>
                  <a:gd name="T2" fmla="*/ 219 w 398"/>
                  <a:gd name="T3" fmla="*/ 591 h 756"/>
                  <a:gd name="T4" fmla="*/ 300 w 398"/>
                  <a:gd name="T5" fmla="*/ 756 h 756"/>
                  <a:gd name="T6" fmla="*/ 398 w 398"/>
                  <a:gd name="T7" fmla="*/ 595 h 756"/>
                  <a:gd name="connsiteX0" fmla="*/ 0 w 13102"/>
                  <a:gd name="connsiteY0" fmla="*/ 0 h 10000"/>
                  <a:gd name="connsiteX1" fmla="*/ 5503 w 13102"/>
                  <a:gd name="connsiteY1" fmla="*/ 7817 h 10000"/>
                  <a:gd name="connsiteX2" fmla="*/ 7538 w 13102"/>
                  <a:gd name="connsiteY2" fmla="*/ 10000 h 10000"/>
                  <a:gd name="connsiteX3" fmla="*/ 13102 w 13102"/>
                  <a:gd name="connsiteY3" fmla="*/ 9384 h 10000"/>
                  <a:gd name="connsiteX0-1" fmla="*/ 0 w 7538"/>
                  <a:gd name="connsiteY0-2" fmla="*/ 0 h 10000"/>
                  <a:gd name="connsiteX1-3" fmla="*/ 5503 w 7538"/>
                  <a:gd name="connsiteY1-4" fmla="*/ 7817 h 10000"/>
                  <a:gd name="connsiteX2-5" fmla="*/ 7538 w 7538"/>
                  <a:gd name="connsiteY2-6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7538" h="10000">
                    <a:moveTo>
                      <a:pt x="0" y="0"/>
                    </a:moveTo>
                    <a:lnTo>
                      <a:pt x="5503" y="7817"/>
                    </a:lnTo>
                    <a:lnTo>
                      <a:pt x="7538" y="1000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4" name="Freeform 709"/>
              <p:cNvSpPr/>
              <p:nvPr userDrawn="1"/>
            </p:nvSpPr>
            <p:spPr bwMode="auto">
              <a:xfrm>
                <a:off x="6011179" y="2607378"/>
                <a:ext cx="288568" cy="1536408"/>
              </a:xfrm>
              <a:custGeom>
                <a:avLst/>
                <a:gdLst>
                  <a:gd name="T0" fmla="*/ 52 w 330"/>
                  <a:gd name="T1" fmla="*/ 0 h 1757"/>
                  <a:gd name="T2" fmla="*/ 330 w 330"/>
                  <a:gd name="T3" fmla="*/ 664 h 1757"/>
                  <a:gd name="T4" fmla="*/ 0 w 330"/>
                  <a:gd name="T5" fmla="*/ 1757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0" h="1757">
                    <a:moveTo>
                      <a:pt x="52" y="0"/>
                    </a:moveTo>
                    <a:lnTo>
                      <a:pt x="330" y="664"/>
                    </a:lnTo>
                    <a:lnTo>
                      <a:pt x="0" y="1757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5" name="Line 710"/>
              <p:cNvSpPr>
                <a:spLocks noChangeShapeType="1"/>
              </p:cNvSpPr>
              <p:nvPr userDrawn="1"/>
            </p:nvSpPr>
            <p:spPr bwMode="auto">
              <a:xfrm>
                <a:off x="6040910" y="2471838"/>
                <a:ext cx="15740" cy="13554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6" name="Line 711"/>
              <p:cNvSpPr>
                <a:spLocks noChangeShapeType="1"/>
              </p:cNvSpPr>
              <p:nvPr userDrawn="1"/>
            </p:nvSpPr>
            <p:spPr bwMode="auto">
              <a:xfrm flipH="1">
                <a:off x="4988947" y="2662397"/>
                <a:ext cx="481831" cy="458282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7" name="Line 712"/>
              <p:cNvSpPr>
                <a:spLocks noChangeShapeType="1"/>
              </p:cNvSpPr>
              <p:nvPr userDrawn="1"/>
            </p:nvSpPr>
            <p:spPr bwMode="auto">
              <a:xfrm flipH="1" flipV="1">
                <a:off x="7112111" y="3548285"/>
                <a:ext cx="136414" cy="6208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8" name="Line 713"/>
              <p:cNvSpPr>
                <a:spLocks noChangeShapeType="1"/>
              </p:cNvSpPr>
              <p:nvPr userDrawn="1"/>
            </p:nvSpPr>
            <p:spPr bwMode="auto">
              <a:xfrm flipH="1" flipV="1">
                <a:off x="6657687" y="2619538"/>
                <a:ext cx="155361" cy="40407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9" name="Line 714"/>
              <p:cNvSpPr>
                <a:spLocks noChangeShapeType="1"/>
              </p:cNvSpPr>
              <p:nvPr userDrawn="1"/>
            </p:nvSpPr>
            <p:spPr bwMode="auto">
              <a:xfrm flipH="1" flipV="1">
                <a:off x="6813049" y="3023616"/>
                <a:ext cx="299062" cy="52467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0" name="Line 715"/>
              <p:cNvSpPr>
                <a:spLocks noChangeShapeType="1"/>
              </p:cNvSpPr>
              <p:nvPr userDrawn="1"/>
            </p:nvSpPr>
            <p:spPr bwMode="auto">
              <a:xfrm flipH="1" flipV="1">
                <a:off x="7112111" y="3548285"/>
                <a:ext cx="13116" cy="706554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1" name="Freeform 716"/>
              <p:cNvSpPr/>
              <p:nvPr userDrawn="1"/>
            </p:nvSpPr>
            <p:spPr bwMode="auto">
              <a:xfrm>
                <a:off x="6011179" y="4143785"/>
                <a:ext cx="1114049" cy="210743"/>
              </a:xfrm>
              <a:custGeom>
                <a:avLst/>
                <a:gdLst>
                  <a:gd name="T0" fmla="*/ 0 w 1274"/>
                  <a:gd name="T1" fmla="*/ 0 h 241"/>
                  <a:gd name="T2" fmla="*/ 909 w 1274"/>
                  <a:gd name="T3" fmla="*/ 241 h 241"/>
                  <a:gd name="T4" fmla="*/ 1274 w 1274"/>
                  <a:gd name="T5" fmla="*/ 127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74" h="241">
                    <a:moveTo>
                      <a:pt x="0" y="0"/>
                    </a:moveTo>
                    <a:lnTo>
                      <a:pt x="909" y="241"/>
                    </a:lnTo>
                    <a:lnTo>
                      <a:pt x="1274" y="127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2" name="Line 717"/>
              <p:cNvSpPr>
                <a:spLocks noChangeShapeType="1"/>
              </p:cNvSpPr>
              <p:nvPr userDrawn="1"/>
            </p:nvSpPr>
            <p:spPr bwMode="auto">
              <a:xfrm>
                <a:off x="5392068" y="3704811"/>
                <a:ext cx="619110" cy="438974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3" name="Line 718"/>
              <p:cNvSpPr>
                <a:spLocks noChangeShapeType="1"/>
              </p:cNvSpPr>
              <p:nvPr userDrawn="1"/>
            </p:nvSpPr>
            <p:spPr bwMode="auto">
              <a:xfrm>
                <a:off x="4988947" y="3120679"/>
                <a:ext cx="403121" cy="584132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4" name="Line 719"/>
              <p:cNvSpPr>
                <a:spLocks noChangeShapeType="1"/>
              </p:cNvSpPr>
              <p:nvPr userDrawn="1"/>
            </p:nvSpPr>
            <p:spPr bwMode="auto">
              <a:xfrm flipH="1">
                <a:off x="4988947" y="2989512"/>
                <a:ext cx="518549" cy="131167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5" name="Line 720"/>
              <p:cNvSpPr>
                <a:spLocks noChangeShapeType="1"/>
              </p:cNvSpPr>
              <p:nvPr userDrawn="1"/>
            </p:nvSpPr>
            <p:spPr bwMode="auto">
              <a:xfrm flipH="1">
                <a:off x="5507496" y="2607378"/>
                <a:ext cx="549154" cy="38213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6" name="Line 721"/>
              <p:cNvSpPr>
                <a:spLocks noChangeShapeType="1"/>
              </p:cNvSpPr>
              <p:nvPr userDrawn="1"/>
            </p:nvSpPr>
            <p:spPr bwMode="auto">
              <a:xfrm flipH="1" flipV="1">
                <a:off x="6056650" y="2607378"/>
                <a:ext cx="756399" cy="41623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7" name="Freeform 722"/>
              <p:cNvSpPr/>
              <p:nvPr userDrawn="1"/>
            </p:nvSpPr>
            <p:spPr bwMode="auto">
              <a:xfrm>
                <a:off x="6813049" y="3023616"/>
                <a:ext cx="367269" cy="511553"/>
              </a:xfrm>
              <a:custGeom>
                <a:avLst/>
                <a:gdLst>
                  <a:gd name="T0" fmla="*/ 344 w 420"/>
                  <a:gd name="T1" fmla="*/ 585 h 585"/>
                  <a:gd name="T2" fmla="*/ 420 w 420"/>
                  <a:gd name="T3" fmla="*/ 87 h 585"/>
                  <a:gd name="T4" fmla="*/ 0 w 420"/>
                  <a:gd name="T5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0" h="585">
                    <a:moveTo>
                      <a:pt x="344" y="585"/>
                    </a:moveTo>
                    <a:lnTo>
                      <a:pt x="420" y="8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8" name="Freeform 723"/>
              <p:cNvSpPr/>
              <p:nvPr userDrawn="1"/>
            </p:nvSpPr>
            <p:spPr bwMode="auto">
              <a:xfrm>
                <a:off x="6799058" y="3023616"/>
                <a:ext cx="314802" cy="1330912"/>
              </a:xfrm>
              <a:custGeom>
                <a:avLst/>
                <a:gdLst>
                  <a:gd name="T0" fmla="*/ 16 w 360"/>
                  <a:gd name="T1" fmla="*/ 0 h 1522"/>
                  <a:gd name="T2" fmla="*/ 0 w 360"/>
                  <a:gd name="T3" fmla="*/ 729 h 1522"/>
                  <a:gd name="T4" fmla="*/ 8 w 360"/>
                  <a:gd name="T5" fmla="*/ 1522 h 1522"/>
                  <a:gd name="T6" fmla="*/ 358 w 360"/>
                  <a:gd name="T7" fmla="*/ 600 h 1522"/>
                  <a:gd name="T8" fmla="*/ 360 w 360"/>
                  <a:gd name="T9" fmla="*/ 585 h 1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0" h="1522">
                    <a:moveTo>
                      <a:pt x="16" y="0"/>
                    </a:moveTo>
                    <a:lnTo>
                      <a:pt x="0" y="729"/>
                    </a:lnTo>
                    <a:lnTo>
                      <a:pt x="8" y="1522"/>
                    </a:lnTo>
                    <a:lnTo>
                      <a:pt x="358" y="600"/>
                    </a:lnTo>
                    <a:lnTo>
                      <a:pt x="360" y="585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9" name="Line 724"/>
              <p:cNvSpPr>
                <a:spLocks noChangeShapeType="1"/>
              </p:cNvSpPr>
              <p:nvPr userDrawn="1"/>
            </p:nvSpPr>
            <p:spPr bwMode="auto">
              <a:xfrm flipV="1">
                <a:off x="6299747" y="3023616"/>
                <a:ext cx="513302" cy="16439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0" name="Line 725"/>
              <p:cNvSpPr>
                <a:spLocks noChangeShapeType="1"/>
              </p:cNvSpPr>
              <p:nvPr userDrawn="1"/>
            </p:nvSpPr>
            <p:spPr bwMode="auto">
              <a:xfrm flipV="1">
                <a:off x="5392068" y="3188012"/>
                <a:ext cx="907679" cy="52379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1" name="Freeform 726"/>
              <p:cNvSpPr/>
              <p:nvPr userDrawn="1"/>
            </p:nvSpPr>
            <p:spPr bwMode="auto">
              <a:xfrm>
                <a:off x="5035293" y="3711807"/>
                <a:ext cx="482696" cy="685568"/>
              </a:xfrm>
              <a:custGeom>
                <a:avLst/>
                <a:gdLst>
                  <a:gd name="T0" fmla="*/ 552 w 552"/>
                  <a:gd name="T1" fmla="*/ 784 h 784"/>
                  <a:gd name="T2" fmla="*/ 0 w 552"/>
                  <a:gd name="T3" fmla="*/ 412 h 784"/>
                  <a:gd name="T4" fmla="*/ 408 w 552"/>
                  <a:gd name="T5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2" h="784">
                    <a:moveTo>
                      <a:pt x="552" y="784"/>
                    </a:moveTo>
                    <a:lnTo>
                      <a:pt x="0" y="412"/>
                    </a:lnTo>
                    <a:lnTo>
                      <a:pt x="408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2" name="Line 728"/>
              <p:cNvSpPr>
                <a:spLocks noChangeShapeType="1"/>
              </p:cNvSpPr>
              <p:nvPr userDrawn="1"/>
            </p:nvSpPr>
            <p:spPr bwMode="auto">
              <a:xfrm flipH="1">
                <a:off x="5517989" y="4143785"/>
                <a:ext cx="493190" cy="25359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3" name="Freeform 729"/>
              <p:cNvSpPr/>
              <p:nvPr userDrawn="1"/>
            </p:nvSpPr>
            <p:spPr bwMode="auto">
              <a:xfrm>
                <a:off x="6011179" y="3548285"/>
                <a:ext cx="1100932" cy="595500"/>
              </a:xfrm>
              <a:custGeom>
                <a:avLst/>
                <a:gdLst>
                  <a:gd name="T0" fmla="*/ 1259 w 1259"/>
                  <a:gd name="T1" fmla="*/ 0 h 681"/>
                  <a:gd name="T2" fmla="*/ 902 w 1259"/>
                  <a:gd name="T3" fmla="*/ 140 h 681"/>
                  <a:gd name="T4" fmla="*/ 0 w 1259"/>
                  <a:gd name="T5" fmla="*/ 681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59" h="681">
                    <a:moveTo>
                      <a:pt x="1259" y="0"/>
                    </a:moveTo>
                    <a:lnTo>
                      <a:pt x="902" y="140"/>
                    </a:lnTo>
                    <a:lnTo>
                      <a:pt x="0" y="681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4" name="Freeform 730"/>
              <p:cNvSpPr/>
              <p:nvPr userDrawn="1"/>
            </p:nvSpPr>
            <p:spPr bwMode="auto">
              <a:xfrm>
                <a:off x="5556465" y="4627355"/>
                <a:ext cx="1125417" cy="101436"/>
              </a:xfrm>
              <a:custGeom>
                <a:avLst/>
                <a:gdLst>
                  <a:gd name="T0" fmla="*/ 1287 w 1287"/>
                  <a:gd name="T1" fmla="*/ 0 h 116"/>
                  <a:gd name="T2" fmla="*/ 739 w 1287"/>
                  <a:gd name="T3" fmla="*/ 38 h 116"/>
                  <a:gd name="T4" fmla="*/ 0 w 128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7" h="116">
                    <a:moveTo>
                      <a:pt x="1287" y="0"/>
                    </a:moveTo>
                    <a:lnTo>
                      <a:pt x="739" y="38"/>
                    </a:lnTo>
                    <a:lnTo>
                      <a:pt x="0" y="116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5" name="Freeform 731"/>
              <p:cNvSpPr/>
              <p:nvPr userDrawn="1"/>
            </p:nvSpPr>
            <p:spPr bwMode="auto">
              <a:xfrm>
                <a:off x="5517989" y="4354526"/>
                <a:ext cx="1288064" cy="306057"/>
              </a:xfrm>
              <a:custGeom>
                <a:avLst/>
                <a:gdLst>
                  <a:gd name="T0" fmla="*/ 0 w 1473"/>
                  <a:gd name="T1" fmla="*/ 49 h 350"/>
                  <a:gd name="T2" fmla="*/ 783 w 1473"/>
                  <a:gd name="T3" fmla="*/ 350 h 350"/>
                  <a:gd name="T4" fmla="*/ 1473 w 1473"/>
                  <a:gd name="T5" fmla="*/ 0 h 350"/>
                  <a:gd name="T6" fmla="*/ 1348 w 1473"/>
                  <a:gd name="T7" fmla="*/ 30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3" h="350">
                    <a:moveTo>
                      <a:pt x="0" y="49"/>
                    </a:moveTo>
                    <a:lnTo>
                      <a:pt x="783" y="350"/>
                    </a:lnTo>
                    <a:lnTo>
                      <a:pt x="1473" y="0"/>
                    </a:lnTo>
                    <a:lnTo>
                      <a:pt x="1348" y="303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6" name="Line 732"/>
              <p:cNvSpPr>
                <a:spLocks noChangeShapeType="1"/>
              </p:cNvSpPr>
              <p:nvPr userDrawn="1"/>
            </p:nvSpPr>
            <p:spPr bwMode="auto">
              <a:xfrm>
                <a:off x="6299747" y="3188012"/>
                <a:ext cx="500185" cy="48269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7" name="Line 733"/>
              <p:cNvSpPr>
                <a:spLocks noChangeShapeType="1"/>
              </p:cNvSpPr>
              <p:nvPr userDrawn="1"/>
            </p:nvSpPr>
            <p:spPr bwMode="auto">
              <a:xfrm>
                <a:off x="5507496" y="2989512"/>
                <a:ext cx="792251" cy="19850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sp>
          <p:nvSpPr>
            <p:cNvPr id="38" name="TextBox 128"/>
            <p:cNvSpPr txBox="1"/>
            <p:nvPr/>
          </p:nvSpPr>
          <p:spPr>
            <a:xfrm>
              <a:off x="5120640" y="3199151"/>
              <a:ext cx="1950720" cy="5530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2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mybatis</a:t>
              </a:r>
              <a:r>
                <a:rPr lang="zh-CN" altLang="en-US" sz="2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是啥？</a:t>
              </a:r>
              <a:endPara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866490" y="3995965"/>
            <a:ext cx="894896" cy="894896"/>
            <a:chOff x="7866490" y="3995965"/>
            <a:chExt cx="894896" cy="894896"/>
          </a:xfrm>
        </p:grpSpPr>
        <p:sp>
          <p:nvSpPr>
            <p:cNvPr id="40" name="Oval 135"/>
            <p:cNvSpPr/>
            <p:nvPr/>
          </p:nvSpPr>
          <p:spPr>
            <a:xfrm>
              <a:off x="7866490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1" name="Group 165"/>
            <p:cNvGrpSpPr/>
            <p:nvPr/>
          </p:nvGrpSpPr>
          <p:grpSpPr>
            <a:xfrm>
              <a:off x="8101366" y="4188435"/>
              <a:ext cx="425144" cy="509956"/>
              <a:chOff x="4051300" y="3109913"/>
              <a:chExt cx="628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42" name="Freeform 166"/>
              <p:cNvSpPr>
                <a:spLocks noEditPoints="1"/>
              </p:cNvSpPr>
              <p:nvPr/>
            </p:nvSpPr>
            <p:spPr bwMode="auto">
              <a:xfrm>
                <a:off x="4051300" y="3109913"/>
                <a:ext cx="628650" cy="754063"/>
              </a:xfrm>
              <a:custGeom>
                <a:avLst/>
                <a:gdLst>
                  <a:gd name="T0" fmla="*/ 376 w 396"/>
                  <a:gd name="T1" fmla="*/ 361 h 475"/>
                  <a:gd name="T2" fmla="*/ 287 w 396"/>
                  <a:gd name="T3" fmla="*/ 265 h 475"/>
                  <a:gd name="T4" fmla="*/ 258 w 396"/>
                  <a:gd name="T5" fmla="*/ 133 h 475"/>
                  <a:gd name="T6" fmla="*/ 244 w 396"/>
                  <a:gd name="T7" fmla="*/ 70 h 475"/>
                  <a:gd name="T8" fmla="*/ 237 w 396"/>
                  <a:gd name="T9" fmla="*/ 52 h 475"/>
                  <a:gd name="T10" fmla="*/ 233 w 396"/>
                  <a:gd name="T11" fmla="*/ 39 h 475"/>
                  <a:gd name="T12" fmla="*/ 226 w 396"/>
                  <a:gd name="T13" fmla="*/ 27 h 475"/>
                  <a:gd name="T14" fmla="*/ 220 w 396"/>
                  <a:gd name="T15" fmla="*/ 17 h 475"/>
                  <a:gd name="T16" fmla="*/ 213 w 396"/>
                  <a:gd name="T17" fmla="*/ 10 h 475"/>
                  <a:gd name="T18" fmla="*/ 189 w 396"/>
                  <a:gd name="T19" fmla="*/ 6 h 475"/>
                  <a:gd name="T20" fmla="*/ 182 w 396"/>
                  <a:gd name="T21" fmla="*/ 11 h 475"/>
                  <a:gd name="T22" fmla="*/ 176 w 396"/>
                  <a:gd name="T23" fmla="*/ 18 h 475"/>
                  <a:gd name="T24" fmla="*/ 169 w 396"/>
                  <a:gd name="T25" fmla="*/ 28 h 475"/>
                  <a:gd name="T26" fmla="*/ 164 w 396"/>
                  <a:gd name="T27" fmla="*/ 41 h 475"/>
                  <a:gd name="T28" fmla="*/ 157 w 396"/>
                  <a:gd name="T29" fmla="*/ 55 h 475"/>
                  <a:gd name="T30" fmla="*/ 152 w 396"/>
                  <a:gd name="T31" fmla="*/ 70 h 475"/>
                  <a:gd name="T32" fmla="*/ 139 w 396"/>
                  <a:gd name="T33" fmla="*/ 144 h 475"/>
                  <a:gd name="T34" fmla="*/ 102 w 396"/>
                  <a:gd name="T35" fmla="*/ 278 h 475"/>
                  <a:gd name="T36" fmla="*/ 19 w 396"/>
                  <a:gd name="T37" fmla="*/ 362 h 475"/>
                  <a:gd name="T38" fmla="*/ 1 w 396"/>
                  <a:gd name="T39" fmla="*/ 438 h 475"/>
                  <a:gd name="T40" fmla="*/ 124 w 396"/>
                  <a:gd name="T41" fmla="*/ 474 h 475"/>
                  <a:gd name="T42" fmla="*/ 258 w 396"/>
                  <a:gd name="T43" fmla="*/ 469 h 475"/>
                  <a:gd name="T44" fmla="*/ 339 w 396"/>
                  <a:gd name="T45" fmla="*/ 461 h 475"/>
                  <a:gd name="T46" fmla="*/ 374 w 396"/>
                  <a:gd name="T47" fmla="*/ 378 h 475"/>
                  <a:gd name="T48" fmla="*/ 328 w 396"/>
                  <a:gd name="T49" fmla="*/ 355 h 475"/>
                  <a:gd name="T50" fmla="*/ 262 w 396"/>
                  <a:gd name="T51" fmla="*/ 259 h 475"/>
                  <a:gd name="T52" fmla="*/ 351 w 396"/>
                  <a:gd name="T53" fmla="*/ 360 h 475"/>
                  <a:gd name="T54" fmla="*/ 168 w 396"/>
                  <a:gd name="T55" fmla="*/ 68 h 475"/>
                  <a:gd name="T56" fmla="*/ 172 w 396"/>
                  <a:gd name="T57" fmla="*/ 55 h 475"/>
                  <a:gd name="T58" fmla="*/ 178 w 396"/>
                  <a:gd name="T59" fmla="*/ 43 h 475"/>
                  <a:gd name="T60" fmla="*/ 182 w 396"/>
                  <a:gd name="T61" fmla="*/ 35 h 475"/>
                  <a:gd name="T62" fmla="*/ 187 w 396"/>
                  <a:gd name="T63" fmla="*/ 26 h 475"/>
                  <a:gd name="T64" fmla="*/ 194 w 396"/>
                  <a:gd name="T65" fmla="*/ 20 h 475"/>
                  <a:gd name="T66" fmla="*/ 203 w 396"/>
                  <a:gd name="T67" fmla="*/ 20 h 475"/>
                  <a:gd name="T68" fmla="*/ 208 w 396"/>
                  <a:gd name="T69" fmla="*/ 25 h 475"/>
                  <a:gd name="T70" fmla="*/ 213 w 396"/>
                  <a:gd name="T71" fmla="*/ 34 h 475"/>
                  <a:gd name="T72" fmla="*/ 218 w 396"/>
                  <a:gd name="T73" fmla="*/ 42 h 475"/>
                  <a:gd name="T74" fmla="*/ 223 w 396"/>
                  <a:gd name="T75" fmla="*/ 55 h 475"/>
                  <a:gd name="T76" fmla="*/ 166 w 396"/>
                  <a:gd name="T77" fmla="*/ 75 h 475"/>
                  <a:gd name="T78" fmla="*/ 243 w 396"/>
                  <a:gd name="T79" fmla="*/ 142 h 475"/>
                  <a:gd name="T80" fmla="*/ 154 w 396"/>
                  <a:gd name="T81" fmla="*/ 132 h 475"/>
                  <a:gd name="T82" fmla="*/ 62 w 396"/>
                  <a:gd name="T83" fmla="*/ 347 h 475"/>
                  <a:gd name="T84" fmla="*/ 129 w 396"/>
                  <a:gd name="T85" fmla="*/ 273 h 475"/>
                  <a:gd name="T86" fmla="*/ 56 w 396"/>
                  <a:gd name="T87" fmla="*/ 364 h 475"/>
                  <a:gd name="T88" fmla="*/ 22 w 396"/>
                  <a:gd name="T89" fmla="*/ 378 h 475"/>
                  <a:gd name="T90" fmla="*/ 27 w 396"/>
                  <a:gd name="T91" fmla="*/ 395 h 475"/>
                  <a:gd name="T92" fmla="*/ 139 w 396"/>
                  <a:gd name="T93" fmla="*/ 436 h 475"/>
                  <a:gd name="T94" fmla="*/ 99 w 396"/>
                  <a:gd name="T95" fmla="*/ 371 h 475"/>
                  <a:gd name="T96" fmla="*/ 62 w 396"/>
                  <a:gd name="T97" fmla="*/ 401 h 475"/>
                  <a:gd name="T98" fmla="*/ 72 w 396"/>
                  <a:gd name="T99" fmla="*/ 436 h 475"/>
                  <a:gd name="T100" fmla="*/ 95 w 396"/>
                  <a:gd name="T101" fmla="*/ 385 h 475"/>
                  <a:gd name="T102" fmla="*/ 72 w 396"/>
                  <a:gd name="T103" fmla="*/ 460 h 475"/>
                  <a:gd name="T104" fmla="*/ 153 w 396"/>
                  <a:gd name="T105" fmla="*/ 448 h 475"/>
                  <a:gd name="T106" fmla="*/ 325 w 396"/>
                  <a:gd name="T107" fmla="*/ 450 h 475"/>
                  <a:gd name="T108" fmla="*/ 294 w 396"/>
                  <a:gd name="T109" fmla="*/ 392 h 475"/>
                  <a:gd name="T110" fmla="*/ 322 w 396"/>
                  <a:gd name="T111" fmla="*/ 416 h 475"/>
                  <a:gd name="T112" fmla="*/ 326 w 396"/>
                  <a:gd name="T113" fmla="*/ 382 h 475"/>
                  <a:gd name="T114" fmla="*/ 290 w 396"/>
                  <a:gd name="T115" fmla="*/ 375 h 475"/>
                  <a:gd name="T116" fmla="*/ 258 w 396"/>
                  <a:gd name="T117" fmla="*/ 292 h 475"/>
                  <a:gd name="T118" fmla="*/ 375 w 396"/>
                  <a:gd name="T119" fmla="*/ 40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6" h="475">
                    <a:moveTo>
                      <a:pt x="396" y="427"/>
                    </a:moveTo>
                    <a:lnTo>
                      <a:pt x="396" y="427"/>
                    </a:lnTo>
                    <a:lnTo>
                      <a:pt x="396" y="411"/>
                    </a:lnTo>
                    <a:lnTo>
                      <a:pt x="395" y="393"/>
                    </a:lnTo>
                    <a:lnTo>
                      <a:pt x="393" y="386"/>
                    </a:lnTo>
                    <a:lnTo>
                      <a:pt x="391" y="378"/>
                    </a:lnTo>
                    <a:lnTo>
                      <a:pt x="387" y="373"/>
                    </a:lnTo>
                    <a:lnTo>
                      <a:pt x="384" y="367"/>
                    </a:lnTo>
                    <a:lnTo>
                      <a:pt x="378" y="362"/>
                    </a:lnTo>
                    <a:lnTo>
                      <a:pt x="376" y="361"/>
                    </a:lnTo>
                    <a:lnTo>
                      <a:pt x="376" y="361"/>
                    </a:lnTo>
                    <a:lnTo>
                      <a:pt x="364" y="353"/>
                    </a:lnTo>
                    <a:lnTo>
                      <a:pt x="352" y="344"/>
                    </a:lnTo>
                    <a:lnTo>
                      <a:pt x="341" y="335"/>
                    </a:lnTo>
                    <a:lnTo>
                      <a:pt x="330" y="324"/>
                    </a:lnTo>
                    <a:lnTo>
                      <a:pt x="320" y="313"/>
                    </a:lnTo>
                    <a:lnTo>
                      <a:pt x="311" y="303"/>
                    </a:lnTo>
                    <a:lnTo>
                      <a:pt x="302" y="290"/>
                    </a:lnTo>
                    <a:lnTo>
                      <a:pt x="294" y="278"/>
                    </a:lnTo>
                    <a:lnTo>
                      <a:pt x="287" y="265"/>
                    </a:lnTo>
                    <a:lnTo>
                      <a:pt x="280" y="251"/>
                    </a:lnTo>
                    <a:lnTo>
                      <a:pt x="274" y="237"/>
                    </a:lnTo>
                    <a:lnTo>
                      <a:pt x="270" y="223"/>
                    </a:lnTo>
                    <a:lnTo>
                      <a:pt x="265" y="207"/>
                    </a:lnTo>
                    <a:lnTo>
                      <a:pt x="262" y="193"/>
                    </a:lnTo>
                    <a:lnTo>
                      <a:pt x="260" y="178"/>
                    </a:lnTo>
                    <a:lnTo>
                      <a:pt x="258" y="162"/>
                    </a:lnTo>
                    <a:lnTo>
                      <a:pt x="258" y="144"/>
                    </a:lnTo>
                    <a:lnTo>
                      <a:pt x="258" y="144"/>
                    </a:lnTo>
                    <a:lnTo>
                      <a:pt x="258" y="133"/>
                    </a:lnTo>
                    <a:lnTo>
                      <a:pt x="256" y="120"/>
                    </a:lnTo>
                    <a:lnTo>
                      <a:pt x="249" y="90"/>
                    </a:lnTo>
                    <a:lnTo>
                      <a:pt x="250" y="90"/>
                    </a:lnTo>
                    <a:lnTo>
                      <a:pt x="245" y="71"/>
                    </a:lnTo>
                    <a:lnTo>
                      <a:pt x="245" y="71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7" y="52"/>
                    </a:lnTo>
                    <a:lnTo>
                      <a:pt x="237" y="52"/>
                    </a:lnTo>
                    <a:lnTo>
                      <a:pt x="237" y="51"/>
                    </a:lnTo>
                    <a:lnTo>
                      <a:pt x="237" y="51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35" y="44"/>
                    </a:lnTo>
                    <a:lnTo>
                      <a:pt x="235" y="44"/>
                    </a:lnTo>
                    <a:lnTo>
                      <a:pt x="233" y="41"/>
                    </a:lnTo>
                    <a:lnTo>
                      <a:pt x="233" y="41"/>
                    </a:lnTo>
                    <a:lnTo>
                      <a:pt x="233" y="39"/>
                    </a:lnTo>
                    <a:lnTo>
                      <a:pt x="233" y="39"/>
                    </a:lnTo>
                    <a:lnTo>
                      <a:pt x="231" y="36"/>
                    </a:lnTo>
                    <a:lnTo>
                      <a:pt x="231" y="36"/>
                    </a:lnTo>
                    <a:lnTo>
                      <a:pt x="230" y="34"/>
                    </a:lnTo>
                    <a:lnTo>
                      <a:pt x="230" y="34"/>
                    </a:lnTo>
                    <a:lnTo>
                      <a:pt x="229" y="31"/>
                    </a:lnTo>
                    <a:lnTo>
                      <a:pt x="229" y="31"/>
                    </a:lnTo>
                    <a:lnTo>
                      <a:pt x="227" y="29"/>
                    </a:lnTo>
                    <a:lnTo>
                      <a:pt x="227" y="29"/>
                    </a:lnTo>
                    <a:lnTo>
                      <a:pt x="226" y="27"/>
                    </a:lnTo>
                    <a:lnTo>
                      <a:pt x="226" y="27"/>
                    </a:lnTo>
                    <a:lnTo>
                      <a:pt x="225" y="25"/>
                    </a:lnTo>
                    <a:lnTo>
                      <a:pt x="225" y="25"/>
                    </a:lnTo>
                    <a:lnTo>
                      <a:pt x="223" y="23"/>
                    </a:lnTo>
                    <a:lnTo>
                      <a:pt x="223" y="23"/>
                    </a:lnTo>
                    <a:lnTo>
                      <a:pt x="222" y="21"/>
                    </a:lnTo>
                    <a:lnTo>
                      <a:pt x="222" y="21"/>
                    </a:lnTo>
                    <a:lnTo>
                      <a:pt x="221" y="18"/>
                    </a:lnTo>
                    <a:lnTo>
                      <a:pt x="221" y="18"/>
                    </a:lnTo>
                    <a:lnTo>
                      <a:pt x="220" y="17"/>
                    </a:lnTo>
                    <a:lnTo>
                      <a:pt x="220" y="17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7" y="14"/>
                    </a:lnTo>
                    <a:lnTo>
                      <a:pt x="217" y="14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4" y="11"/>
                    </a:lnTo>
                    <a:lnTo>
                      <a:pt x="214" y="11"/>
                    </a:lnTo>
                    <a:lnTo>
                      <a:pt x="213" y="10"/>
                    </a:lnTo>
                    <a:lnTo>
                      <a:pt x="213" y="10"/>
                    </a:lnTo>
                    <a:lnTo>
                      <a:pt x="211" y="8"/>
                    </a:lnTo>
                    <a:lnTo>
                      <a:pt x="211" y="8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05" y="3"/>
                    </a:lnTo>
                    <a:lnTo>
                      <a:pt x="198" y="0"/>
                    </a:lnTo>
                    <a:lnTo>
                      <a:pt x="192" y="3"/>
                    </a:lnTo>
                    <a:lnTo>
                      <a:pt x="192" y="3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87" y="7"/>
                    </a:lnTo>
                    <a:lnTo>
                      <a:pt x="187" y="7"/>
                    </a:lnTo>
                    <a:lnTo>
                      <a:pt x="185" y="8"/>
                    </a:lnTo>
                    <a:lnTo>
                      <a:pt x="185" y="8"/>
                    </a:lnTo>
                    <a:lnTo>
                      <a:pt x="184" y="9"/>
                    </a:lnTo>
                    <a:lnTo>
                      <a:pt x="184" y="9"/>
                    </a:lnTo>
                    <a:lnTo>
                      <a:pt x="183" y="10"/>
                    </a:lnTo>
                    <a:lnTo>
                      <a:pt x="183" y="10"/>
                    </a:lnTo>
                    <a:lnTo>
                      <a:pt x="182" y="11"/>
                    </a:lnTo>
                    <a:lnTo>
                      <a:pt x="182" y="11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79" y="14"/>
                    </a:lnTo>
                    <a:lnTo>
                      <a:pt x="179" y="14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77" y="17"/>
                    </a:lnTo>
                    <a:lnTo>
                      <a:pt x="177" y="17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5" y="21"/>
                    </a:lnTo>
                    <a:lnTo>
                      <a:pt x="175" y="21"/>
                    </a:lnTo>
                    <a:lnTo>
                      <a:pt x="172" y="23"/>
                    </a:lnTo>
                    <a:lnTo>
                      <a:pt x="172" y="23"/>
                    </a:lnTo>
                    <a:lnTo>
                      <a:pt x="171" y="25"/>
                    </a:lnTo>
                    <a:lnTo>
                      <a:pt x="171" y="25"/>
                    </a:lnTo>
                    <a:lnTo>
                      <a:pt x="170" y="27"/>
                    </a:lnTo>
                    <a:lnTo>
                      <a:pt x="170" y="27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68" y="31"/>
                    </a:lnTo>
                    <a:lnTo>
                      <a:pt x="168" y="31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6" y="36"/>
                    </a:lnTo>
                    <a:lnTo>
                      <a:pt x="166" y="36"/>
                    </a:lnTo>
                    <a:lnTo>
                      <a:pt x="165" y="38"/>
                    </a:lnTo>
                    <a:lnTo>
                      <a:pt x="165" y="38"/>
                    </a:lnTo>
                    <a:lnTo>
                      <a:pt x="164" y="41"/>
                    </a:lnTo>
                    <a:lnTo>
                      <a:pt x="164" y="41"/>
                    </a:lnTo>
                    <a:lnTo>
                      <a:pt x="163" y="43"/>
                    </a:lnTo>
                    <a:lnTo>
                      <a:pt x="163" y="43"/>
                    </a:lnTo>
                    <a:lnTo>
                      <a:pt x="160" y="47"/>
                    </a:lnTo>
                    <a:lnTo>
                      <a:pt x="160" y="47"/>
                    </a:lnTo>
                    <a:lnTo>
                      <a:pt x="159" y="49"/>
                    </a:lnTo>
                    <a:lnTo>
                      <a:pt x="159" y="49"/>
                    </a:lnTo>
                    <a:lnTo>
                      <a:pt x="158" y="52"/>
                    </a:lnTo>
                    <a:lnTo>
                      <a:pt x="158" y="52"/>
                    </a:lnTo>
                    <a:lnTo>
                      <a:pt x="157" y="55"/>
                    </a:lnTo>
                    <a:lnTo>
                      <a:pt x="157" y="55"/>
                    </a:lnTo>
                    <a:lnTo>
                      <a:pt x="156" y="58"/>
                    </a:lnTo>
                    <a:lnTo>
                      <a:pt x="156" y="58"/>
                    </a:lnTo>
                    <a:lnTo>
                      <a:pt x="155" y="62"/>
                    </a:lnTo>
                    <a:lnTo>
                      <a:pt x="155" y="62"/>
                    </a:lnTo>
                    <a:lnTo>
                      <a:pt x="154" y="64"/>
                    </a:lnTo>
                    <a:lnTo>
                      <a:pt x="154" y="64"/>
                    </a:lnTo>
                    <a:lnTo>
                      <a:pt x="153" y="69"/>
                    </a:lnTo>
                    <a:lnTo>
                      <a:pt x="153" y="69"/>
                    </a:lnTo>
                    <a:lnTo>
                      <a:pt x="152" y="70"/>
                    </a:lnTo>
                    <a:lnTo>
                      <a:pt x="152" y="70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46" y="90"/>
                    </a:lnTo>
                    <a:lnTo>
                      <a:pt x="148" y="90"/>
                    </a:lnTo>
                    <a:lnTo>
                      <a:pt x="148" y="90"/>
                    </a:lnTo>
                    <a:lnTo>
                      <a:pt x="141" y="120"/>
                    </a:lnTo>
                    <a:lnTo>
                      <a:pt x="139" y="133"/>
                    </a:lnTo>
                    <a:lnTo>
                      <a:pt x="139" y="144"/>
                    </a:lnTo>
                    <a:lnTo>
                      <a:pt x="139" y="162"/>
                    </a:lnTo>
                    <a:lnTo>
                      <a:pt x="139" y="162"/>
                    </a:lnTo>
                    <a:lnTo>
                      <a:pt x="137" y="178"/>
                    </a:lnTo>
                    <a:lnTo>
                      <a:pt x="135" y="193"/>
                    </a:lnTo>
                    <a:lnTo>
                      <a:pt x="131" y="209"/>
                    </a:lnTo>
                    <a:lnTo>
                      <a:pt x="127" y="223"/>
                    </a:lnTo>
                    <a:lnTo>
                      <a:pt x="122" y="237"/>
                    </a:lnTo>
                    <a:lnTo>
                      <a:pt x="116" y="251"/>
                    </a:lnTo>
                    <a:lnTo>
                      <a:pt x="110" y="265"/>
                    </a:lnTo>
                    <a:lnTo>
                      <a:pt x="102" y="278"/>
                    </a:lnTo>
                    <a:lnTo>
                      <a:pt x="95" y="290"/>
                    </a:lnTo>
                    <a:lnTo>
                      <a:pt x="86" y="303"/>
                    </a:lnTo>
                    <a:lnTo>
                      <a:pt x="76" y="313"/>
                    </a:lnTo>
                    <a:lnTo>
                      <a:pt x="67" y="324"/>
                    </a:lnTo>
                    <a:lnTo>
                      <a:pt x="56" y="335"/>
                    </a:lnTo>
                    <a:lnTo>
                      <a:pt x="44" y="344"/>
                    </a:lnTo>
                    <a:lnTo>
                      <a:pt x="32" y="353"/>
                    </a:lnTo>
                    <a:lnTo>
                      <a:pt x="20" y="361"/>
                    </a:lnTo>
                    <a:lnTo>
                      <a:pt x="19" y="362"/>
                    </a:lnTo>
                    <a:lnTo>
                      <a:pt x="19" y="362"/>
                    </a:lnTo>
                    <a:lnTo>
                      <a:pt x="13" y="367"/>
                    </a:lnTo>
                    <a:lnTo>
                      <a:pt x="13" y="367"/>
                    </a:lnTo>
                    <a:lnTo>
                      <a:pt x="8" y="372"/>
                    </a:lnTo>
                    <a:lnTo>
                      <a:pt x="6" y="378"/>
                    </a:lnTo>
                    <a:lnTo>
                      <a:pt x="4" y="386"/>
                    </a:lnTo>
                    <a:lnTo>
                      <a:pt x="2" y="393"/>
                    </a:lnTo>
                    <a:lnTo>
                      <a:pt x="1" y="411"/>
                    </a:lnTo>
                    <a:lnTo>
                      <a:pt x="0" y="426"/>
                    </a:lnTo>
                    <a:lnTo>
                      <a:pt x="0" y="426"/>
                    </a:lnTo>
                    <a:lnTo>
                      <a:pt x="1" y="438"/>
                    </a:lnTo>
                    <a:lnTo>
                      <a:pt x="1" y="444"/>
                    </a:lnTo>
                    <a:lnTo>
                      <a:pt x="2" y="450"/>
                    </a:lnTo>
                    <a:lnTo>
                      <a:pt x="2" y="450"/>
                    </a:lnTo>
                    <a:lnTo>
                      <a:pt x="57" y="450"/>
                    </a:lnTo>
                    <a:lnTo>
                      <a:pt x="57" y="450"/>
                    </a:lnTo>
                    <a:lnTo>
                      <a:pt x="58" y="461"/>
                    </a:lnTo>
                    <a:lnTo>
                      <a:pt x="59" y="474"/>
                    </a:lnTo>
                    <a:lnTo>
                      <a:pt x="72" y="474"/>
                    </a:lnTo>
                    <a:lnTo>
                      <a:pt x="111" y="474"/>
                    </a:lnTo>
                    <a:lnTo>
                      <a:pt x="124" y="474"/>
                    </a:lnTo>
                    <a:lnTo>
                      <a:pt x="125" y="461"/>
                    </a:lnTo>
                    <a:lnTo>
                      <a:pt x="125" y="461"/>
                    </a:lnTo>
                    <a:lnTo>
                      <a:pt x="125" y="450"/>
                    </a:lnTo>
                    <a:lnTo>
                      <a:pt x="138" y="450"/>
                    </a:lnTo>
                    <a:lnTo>
                      <a:pt x="138" y="450"/>
                    </a:lnTo>
                    <a:lnTo>
                      <a:pt x="139" y="469"/>
                    </a:lnTo>
                    <a:lnTo>
                      <a:pt x="140" y="475"/>
                    </a:lnTo>
                    <a:lnTo>
                      <a:pt x="257" y="475"/>
                    </a:lnTo>
                    <a:lnTo>
                      <a:pt x="258" y="469"/>
                    </a:lnTo>
                    <a:lnTo>
                      <a:pt x="258" y="469"/>
                    </a:lnTo>
                    <a:lnTo>
                      <a:pt x="259" y="450"/>
                    </a:lnTo>
                    <a:lnTo>
                      <a:pt x="271" y="450"/>
                    </a:lnTo>
                    <a:lnTo>
                      <a:pt x="271" y="450"/>
                    </a:lnTo>
                    <a:lnTo>
                      <a:pt x="272" y="461"/>
                    </a:lnTo>
                    <a:lnTo>
                      <a:pt x="273" y="474"/>
                    </a:lnTo>
                    <a:lnTo>
                      <a:pt x="286" y="474"/>
                    </a:lnTo>
                    <a:lnTo>
                      <a:pt x="325" y="474"/>
                    </a:lnTo>
                    <a:lnTo>
                      <a:pt x="338" y="474"/>
                    </a:lnTo>
                    <a:lnTo>
                      <a:pt x="339" y="461"/>
                    </a:lnTo>
                    <a:lnTo>
                      <a:pt x="339" y="461"/>
                    </a:lnTo>
                    <a:lnTo>
                      <a:pt x="339" y="450"/>
                    </a:lnTo>
                    <a:lnTo>
                      <a:pt x="395" y="450"/>
                    </a:lnTo>
                    <a:lnTo>
                      <a:pt x="395" y="450"/>
                    </a:lnTo>
                    <a:lnTo>
                      <a:pt x="396" y="444"/>
                    </a:lnTo>
                    <a:lnTo>
                      <a:pt x="396" y="444"/>
                    </a:lnTo>
                    <a:lnTo>
                      <a:pt x="396" y="438"/>
                    </a:lnTo>
                    <a:lnTo>
                      <a:pt x="396" y="427"/>
                    </a:lnTo>
                    <a:lnTo>
                      <a:pt x="396" y="427"/>
                    </a:lnTo>
                    <a:close/>
                    <a:moveTo>
                      <a:pt x="369" y="373"/>
                    </a:moveTo>
                    <a:lnTo>
                      <a:pt x="374" y="378"/>
                    </a:lnTo>
                    <a:lnTo>
                      <a:pt x="374" y="378"/>
                    </a:lnTo>
                    <a:lnTo>
                      <a:pt x="376" y="380"/>
                    </a:lnTo>
                    <a:lnTo>
                      <a:pt x="378" y="384"/>
                    </a:lnTo>
                    <a:lnTo>
                      <a:pt x="376" y="384"/>
                    </a:lnTo>
                    <a:lnTo>
                      <a:pt x="375" y="382"/>
                    </a:lnTo>
                    <a:lnTo>
                      <a:pt x="375" y="382"/>
                    </a:lnTo>
                    <a:lnTo>
                      <a:pt x="362" y="377"/>
                    </a:lnTo>
                    <a:lnTo>
                      <a:pt x="351" y="371"/>
                    </a:lnTo>
                    <a:lnTo>
                      <a:pt x="339" y="363"/>
                    </a:lnTo>
                    <a:lnTo>
                      <a:pt x="328" y="355"/>
                    </a:lnTo>
                    <a:lnTo>
                      <a:pt x="318" y="348"/>
                    </a:lnTo>
                    <a:lnTo>
                      <a:pt x="308" y="339"/>
                    </a:lnTo>
                    <a:lnTo>
                      <a:pt x="300" y="331"/>
                    </a:lnTo>
                    <a:lnTo>
                      <a:pt x="292" y="322"/>
                    </a:lnTo>
                    <a:lnTo>
                      <a:pt x="285" y="312"/>
                    </a:lnTo>
                    <a:lnTo>
                      <a:pt x="279" y="303"/>
                    </a:lnTo>
                    <a:lnTo>
                      <a:pt x="274" y="292"/>
                    </a:lnTo>
                    <a:lnTo>
                      <a:pt x="268" y="281"/>
                    </a:lnTo>
                    <a:lnTo>
                      <a:pt x="265" y="270"/>
                    </a:lnTo>
                    <a:lnTo>
                      <a:pt x="262" y="259"/>
                    </a:lnTo>
                    <a:lnTo>
                      <a:pt x="260" y="249"/>
                    </a:lnTo>
                    <a:lnTo>
                      <a:pt x="259" y="237"/>
                    </a:lnTo>
                    <a:lnTo>
                      <a:pt x="259" y="237"/>
                    </a:lnTo>
                    <a:lnTo>
                      <a:pt x="267" y="257"/>
                    </a:lnTo>
                    <a:lnTo>
                      <a:pt x="278" y="278"/>
                    </a:lnTo>
                    <a:lnTo>
                      <a:pt x="289" y="296"/>
                    </a:lnTo>
                    <a:lnTo>
                      <a:pt x="302" y="314"/>
                    </a:lnTo>
                    <a:lnTo>
                      <a:pt x="317" y="331"/>
                    </a:lnTo>
                    <a:lnTo>
                      <a:pt x="333" y="347"/>
                    </a:lnTo>
                    <a:lnTo>
                      <a:pt x="351" y="360"/>
                    </a:lnTo>
                    <a:lnTo>
                      <a:pt x="369" y="373"/>
                    </a:lnTo>
                    <a:lnTo>
                      <a:pt x="369" y="373"/>
                    </a:lnTo>
                    <a:close/>
                    <a:moveTo>
                      <a:pt x="166" y="75"/>
                    </a:moveTo>
                    <a:lnTo>
                      <a:pt x="166" y="75"/>
                    </a:lnTo>
                    <a:lnTo>
                      <a:pt x="166" y="74"/>
                    </a:lnTo>
                    <a:lnTo>
                      <a:pt x="166" y="74"/>
                    </a:lnTo>
                    <a:lnTo>
                      <a:pt x="167" y="70"/>
                    </a:lnTo>
                    <a:lnTo>
                      <a:pt x="167" y="70"/>
                    </a:lnTo>
                    <a:lnTo>
                      <a:pt x="168" y="68"/>
                    </a:lnTo>
                    <a:lnTo>
                      <a:pt x="168" y="68"/>
                    </a:lnTo>
                    <a:lnTo>
                      <a:pt x="169" y="65"/>
                    </a:lnTo>
                    <a:lnTo>
                      <a:pt x="169" y="65"/>
                    </a:lnTo>
                    <a:lnTo>
                      <a:pt x="170" y="63"/>
                    </a:lnTo>
                    <a:lnTo>
                      <a:pt x="170" y="63"/>
                    </a:lnTo>
                    <a:lnTo>
                      <a:pt x="170" y="61"/>
                    </a:lnTo>
                    <a:lnTo>
                      <a:pt x="170" y="61"/>
                    </a:lnTo>
                    <a:lnTo>
                      <a:pt x="171" y="57"/>
                    </a:lnTo>
                    <a:lnTo>
                      <a:pt x="171" y="57"/>
                    </a:lnTo>
                    <a:lnTo>
                      <a:pt x="172" y="55"/>
                    </a:lnTo>
                    <a:lnTo>
                      <a:pt x="172" y="55"/>
                    </a:lnTo>
                    <a:lnTo>
                      <a:pt x="173" y="53"/>
                    </a:lnTo>
                    <a:lnTo>
                      <a:pt x="173" y="53"/>
                    </a:lnTo>
                    <a:lnTo>
                      <a:pt x="175" y="51"/>
                    </a:lnTo>
                    <a:lnTo>
                      <a:pt x="175" y="51"/>
                    </a:lnTo>
                    <a:lnTo>
                      <a:pt x="176" y="48"/>
                    </a:lnTo>
                    <a:lnTo>
                      <a:pt x="176" y="48"/>
                    </a:lnTo>
                    <a:lnTo>
                      <a:pt x="177" y="47"/>
                    </a:lnTo>
                    <a:lnTo>
                      <a:pt x="177" y="47"/>
                    </a:lnTo>
                    <a:lnTo>
                      <a:pt x="178" y="43"/>
                    </a:lnTo>
                    <a:lnTo>
                      <a:pt x="178" y="43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80" y="39"/>
                    </a:lnTo>
                    <a:lnTo>
                      <a:pt x="180" y="39"/>
                    </a:lnTo>
                    <a:lnTo>
                      <a:pt x="180" y="38"/>
                    </a:lnTo>
                    <a:lnTo>
                      <a:pt x="180" y="38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2" y="35"/>
                    </a:lnTo>
                    <a:lnTo>
                      <a:pt x="183" y="31"/>
                    </a:lnTo>
                    <a:lnTo>
                      <a:pt x="183" y="31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5" y="28"/>
                    </a:lnTo>
                    <a:lnTo>
                      <a:pt x="185" y="28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87" y="26"/>
                    </a:lnTo>
                    <a:lnTo>
                      <a:pt x="187" y="2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1" y="22"/>
                    </a:lnTo>
                    <a:lnTo>
                      <a:pt x="191" y="22"/>
                    </a:lnTo>
                    <a:lnTo>
                      <a:pt x="193" y="21"/>
                    </a:lnTo>
                    <a:lnTo>
                      <a:pt x="193" y="21"/>
                    </a:lnTo>
                    <a:lnTo>
                      <a:pt x="194" y="20"/>
                    </a:lnTo>
                    <a:lnTo>
                      <a:pt x="194" y="20"/>
                    </a:lnTo>
                    <a:lnTo>
                      <a:pt x="195" y="18"/>
                    </a:lnTo>
                    <a:lnTo>
                      <a:pt x="195" y="18"/>
                    </a:lnTo>
                    <a:lnTo>
                      <a:pt x="196" y="17"/>
                    </a:lnTo>
                    <a:lnTo>
                      <a:pt x="196" y="17"/>
                    </a:lnTo>
                    <a:lnTo>
                      <a:pt x="198" y="16"/>
                    </a:lnTo>
                    <a:lnTo>
                      <a:pt x="198" y="16"/>
                    </a:lnTo>
                    <a:lnTo>
                      <a:pt x="200" y="17"/>
                    </a:lnTo>
                    <a:lnTo>
                      <a:pt x="200" y="17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7" y="24"/>
                    </a:lnTo>
                    <a:lnTo>
                      <a:pt x="207" y="24"/>
                    </a:lnTo>
                    <a:lnTo>
                      <a:pt x="208" y="25"/>
                    </a:lnTo>
                    <a:lnTo>
                      <a:pt x="208" y="25"/>
                    </a:lnTo>
                    <a:lnTo>
                      <a:pt x="209" y="27"/>
                    </a:lnTo>
                    <a:lnTo>
                      <a:pt x="209" y="27"/>
                    </a:lnTo>
                    <a:lnTo>
                      <a:pt x="210" y="27"/>
                    </a:lnTo>
                    <a:lnTo>
                      <a:pt x="210" y="27"/>
                    </a:lnTo>
                    <a:lnTo>
                      <a:pt x="211" y="30"/>
                    </a:lnTo>
                    <a:lnTo>
                      <a:pt x="211" y="30"/>
                    </a:lnTo>
                    <a:lnTo>
                      <a:pt x="212" y="30"/>
                    </a:lnTo>
                    <a:lnTo>
                      <a:pt x="212" y="30"/>
                    </a:lnTo>
                    <a:lnTo>
                      <a:pt x="213" y="34"/>
                    </a:lnTo>
                    <a:lnTo>
                      <a:pt x="213" y="34"/>
                    </a:lnTo>
                    <a:lnTo>
                      <a:pt x="214" y="35"/>
                    </a:lnTo>
                    <a:lnTo>
                      <a:pt x="214" y="35"/>
                    </a:lnTo>
                    <a:lnTo>
                      <a:pt x="216" y="37"/>
                    </a:lnTo>
                    <a:lnTo>
                      <a:pt x="216" y="37"/>
                    </a:lnTo>
                    <a:lnTo>
                      <a:pt x="217" y="38"/>
                    </a:lnTo>
                    <a:lnTo>
                      <a:pt x="217" y="38"/>
                    </a:lnTo>
                    <a:lnTo>
                      <a:pt x="218" y="41"/>
                    </a:lnTo>
                    <a:lnTo>
                      <a:pt x="218" y="41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20" y="45"/>
                    </a:lnTo>
                    <a:lnTo>
                      <a:pt x="220" y="45"/>
                    </a:lnTo>
                    <a:lnTo>
                      <a:pt x="220" y="47"/>
                    </a:lnTo>
                    <a:lnTo>
                      <a:pt x="220" y="47"/>
                    </a:lnTo>
                    <a:lnTo>
                      <a:pt x="222" y="50"/>
                    </a:lnTo>
                    <a:lnTo>
                      <a:pt x="222" y="50"/>
                    </a:lnTo>
                    <a:lnTo>
                      <a:pt x="222" y="51"/>
                    </a:lnTo>
                    <a:lnTo>
                      <a:pt x="222" y="51"/>
                    </a:lnTo>
                    <a:lnTo>
                      <a:pt x="223" y="55"/>
                    </a:lnTo>
                    <a:lnTo>
                      <a:pt x="223" y="55"/>
                    </a:lnTo>
                    <a:lnTo>
                      <a:pt x="224" y="55"/>
                    </a:lnTo>
                    <a:lnTo>
                      <a:pt x="224" y="55"/>
                    </a:lnTo>
                    <a:lnTo>
                      <a:pt x="225" y="60"/>
                    </a:lnTo>
                    <a:lnTo>
                      <a:pt x="225" y="60"/>
                    </a:lnTo>
                    <a:lnTo>
                      <a:pt x="225" y="61"/>
                    </a:lnTo>
                    <a:lnTo>
                      <a:pt x="225" y="61"/>
                    </a:lnTo>
                    <a:lnTo>
                      <a:pt x="231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6" y="75"/>
                    </a:lnTo>
                    <a:lnTo>
                      <a:pt x="166" y="75"/>
                    </a:lnTo>
                    <a:close/>
                    <a:moveTo>
                      <a:pt x="166" y="90"/>
                    </a:moveTo>
                    <a:lnTo>
                      <a:pt x="231" y="90"/>
                    </a:lnTo>
                    <a:lnTo>
                      <a:pt x="235" y="90"/>
                    </a:lnTo>
                    <a:lnTo>
                      <a:pt x="235" y="90"/>
                    </a:lnTo>
                    <a:lnTo>
                      <a:pt x="238" y="105"/>
                    </a:lnTo>
                    <a:lnTo>
                      <a:pt x="241" y="119"/>
                    </a:lnTo>
                    <a:lnTo>
                      <a:pt x="243" y="132"/>
                    </a:lnTo>
                    <a:lnTo>
                      <a:pt x="244" y="142"/>
                    </a:lnTo>
                    <a:lnTo>
                      <a:pt x="243" y="142"/>
                    </a:lnTo>
                    <a:lnTo>
                      <a:pt x="243" y="142"/>
                    </a:lnTo>
                    <a:lnTo>
                      <a:pt x="244" y="163"/>
                    </a:lnTo>
                    <a:lnTo>
                      <a:pt x="244" y="434"/>
                    </a:lnTo>
                    <a:lnTo>
                      <a:pt x="153" y="434"/>
                    </a:lnTo>
                    <a:lnTo>
                      <a:pt x="153" y="163"/>
                    </a:lnTo>
                    <a:lnTo>
                      <a:pt x="153" y="163"/>
                    </a:lnTo>
                    <a:lnTo>
                      <a:pt x="154" y="142"/>
                    </a:lnTo>
                    <a:lnTo>
                      <a:pt x="153" y="142"/>
                    </a:lnTo>
                    <a:lnTo>
                      <a:pt x="153" y="142"/>
                    </a:lnTo>
                    <a:lnTo>
                      <a:pt x="154" y="132"/>
                    </a:lnTo>
                    <a:lnTo>
                      <a:pt x="155" y="119"/>
                    </a:lnTo>
                    <a:lnTo>
                      <a:pt x="158" y="105"/>
                    </a:lnTo>
                    <a:lnTo>
                      <a:pt x="162" y="90"/>
                    </a:lnTo>
                    <a:lnTo>
                      <a:pt x="166" y="90"/>
                    </a:lnTo>
                    <a:close/>
                    <a:moveTo>
                      <a:pt x="22" y="378"/>
                    </a:moveTo>
                    <a:lnTo>
                      <a:pt x="22" y="378"/>
                    </a:lnTo>
                    <a:lnTo>
                      <a:pt x="28" y="373"/>
                    </a:lnTo>
                    <a:lnTo>
                      <a:pt x="28" y="373"/>
                    </a:lnTo>
                    <a:lnTo>
                      <a:pt x="46" y="361"/>
                    </a:lnTo>
                    <a:lnTo>
                      <a:pt x="62" y="347"/>
                    </a:lnTo>
                    <a:lnTo>
                      <a:pt x="78" y="333"/>
                    </a:lnTo>
                    <a:lnTo>
                      <a:pt x="92" y="317"/>
                    </a:lnTo>
                    <a:lnTo>
                      <a:pt x="105" y="298"/>
                    </a:lnTo>
                    <a:lnTo>
                      <a:pt x="117" y="280"/>
                    </a:lnTo>
                    <a:lnTo>
                      <a:pt x="127" y="260"/>
                    </a:lnTo>
                    <a:lnTo>
                      <a:pt x="136" y="241"/>
                    </a:lnTo>
                    <a:lnTo>
                      <a:pt x="136" y="241"/>
                    </a:lnTo>
                    <a:lnTo>
                      <a:pt x="135" y="252"/>
                    </a:lnTo>
                    <a:lnTo>
                      <a:pt x="132" y="263"/>
                    </a:lnTo>
                    <a:lnTo>
                      <a:pt x="129" y="273"/>
                    </a:lnTo>
                    <a:lnTo>
                      <a:pt x="125" y="284"/>
                    </a:lnTo>
                    <a:lnTo>
                      <a:pt x="121" y="295"/>
                    </a:lnTo>
                    <a:lnTo>
                      <a:pt x="115" y="305"/>
                    </a:lnTo>
                    <a:lnTo>
                      <a:pt x="109" y="314"/>
                    </a:lnTo>
                    <a:lnTo>
                      <a:pt x="102" y="323"/>
                    </a:lnTo>
                    <a:lnTo>
                      <a:pt x="95" y="333"/>
                    </a:lnTo>
                    <a:lnTo>
                      <a:pt x="86" y="341"/>
                    </a:lnTo>
                    <a:lnTo>
                      <a:pt x="76" y="349"/>
                    </a:lnTo>
                    <a:lnTo>
                      <a:pt x="67" y="357"/>
                    </a:lnTo>
                    <a:lnTo>
                      <a:pt x="56" y="364"/>
                    </a:lnTo>
                    <a:lnTo>
                      <a:pt x="45" y="371"/>
                    </a:lnTo>
                    <a:lnTo>
                      <a:pt x="33" y="377"/>
                    </a:lnTo>
                    <a:lnTo>
                      <a:pt x="21" y="382"/>
                    </a:lnTo>
                    <a:lnTo>
                      <a:pt x="20" y="384"/>
                    </a:lnTo>
                    <a:lnTo>
                      <a:pt x="20" y="384"/>
                    </a:lnTo>
                    <a:lnTo>
                      <a:pt x="19" y="384"/>
                    </a:lnTo>
                    <a:lnTo>
                      <a:pt x="19" y="384"/>
                    </a:lnTo>
                    <a:lnTo>
                      <a:pt x="20" y="380"/>
                    </a:lnTo>
                    <a:lnTo>
                      <a:pt x="22" y="378"/>
                    </a:lnTo>
                    <a:lnTo>
                      <a:pt x="22" y="378"/>
                    </a:lnTo>
                    <a:close/>
                    <a:moveTo>
                      <a:pt x="15" y="428"/>
                    </a:moveTo>
                    <a:lnTo>
                      <a:pt x="15" y="428"/>
                    </a:lnTo>
                    <a:lnTo>
                      <a:pt x="15" y="418"/>
                    </a:lnTo>
                    <a:lnTo>
                      <a:pt x="16" y="409"/>
                    </a:lnTo>
                    <a:lnTo>
                      <a:pt x="18" y="403"/>
                    </a:lnTo>
                    <a:lnTo>
                      <a:pt x="19" y="401"/>
                    </a:lnTo>
                    <a:lnTo>
                      <a:pt x="21" y="400"/>
                    </a:lnTo>
                    <a:lnTo>
                      <a:pt x="21" y="400"/>
                    </a:lnTo>
                    <a:lnTo>
                      <a:pt x="27" y="395"/>
                    </a:lnTo>
                    <a:lnTo>
                      <a:pt x="27" y="395"/>
                    </a:lnTo>
                    <a:lnTo>
                      <a:pt x="46" y="386"/>
                    </a:lnTo>
                    <a:lnTo>
                      <a:pt x="64" y="375"/>
                    </a:lnTo>
                    <a:lnTo>
                      <a:pt x="82" y="364"/>
                    </a:lnTo>
                    <a:lnTo>
                      <a:pt x="97" y="351"/>
                    </a:lnTo>
                    <a:lnTo>
                      <a:pt x="110" y="337"/>
                    </a:lnTo>
                    <a:lnTo>
                      <a:pt x="121" y="322"/>
                    </a:lnTo>
                    <a:lnTo>
                      <a:pt x="130" y="306"/>
                    </a:lnTo>
                    <a:lnTo>
                      <a:pt x="139" y="290"/>
                    </a:lnTo>
                    <a:lnTo>
                      <a:pt x="139" y="434"/>
                    </a:lnTo>
                    <a:lnTo>
                      <a:pt x="139" y="436"/>
                    </a:lnTo>
                    <a:lnTo>
                      <a:pt x="125" y="436"/>
                    </a:lnTo>
                    <a:lnTo>
                      <a:pt x="125" y="436"/>
                    </a:lnTo>
                    <a:lnTo>
                      <a:pt x="125" y="425"/>
                    </a:lnTo>
                    <a:lnTo>
                      <a:pt x="123" y="413"/>
                    </a:lnTo>
                    <a:lnTo>
                      <a:pt x="121" y="401"/>
                    </a:lnTo>
                    <a:lnTo>
                      <a:pt x="116" y="391"/>
                    </a:lnTo>
                    <a:lnTo>
                      <a:pt x="112" y="382"/>
                    </a:lnTo>
                    <a:lnTo>
                      <a:pt x="106" y="375"/>
                    </a:lnTo>
                    <a:lnTo>
                      <a:pt x="103" y="373"/>
                    </a:lnTo>
                    <a:lnTo>
                      <a:pt x="99" y="371"/>
                    </a:lnTo>
                    <a:lnTo>
                      <a:pt x="96" y="369"/>
                    </a:lnTo>
                    <a:lnTo>
                      <a:pt x="91" y="369"/>
                    </a:lnTo>
                    <a:lnTo>
                      <a:pt x="91" y="369"/>
                    </a:lnTo>
                    <a:lnTo>
                      <a:pt x="87" y="369"/>
                    </a:lnTo>
                    <a:lnTo>
                      <a:pt x="83" y="371"/>
                    </a:lnTo>
                    <a:lnTo>
                      <a:pt x="79" y="373"/>
                    </a:lnTo>
                    <a:lnTo>
                      <a:pt x="76" y="375"/>
                    </a:lnTo>
                    <a:lnTo>
                      <a:pt x="71" y="382"/>
                    </a:lnTo>
                    <a:lnTo>
                      <a:pt x="65" y="391"/>
                    </a:lnTo>
                    <a:lnTo>
                      <a:pt x="62" y="401"/>
                    </a:lnTo>
                    <a:lnTo>
                      <a:pt x="60" y="413"/>
                    </a:lnTo>
                    <a:lnTo>
                      <a:pt x="58" y="425"/>
                    </a:lnTo>
                    <a:lnTo>
                      <a:pt x="57" y="436"/>
                    </a:lnTo>
                    <a:lnTo>
                      <a:pt x="15" y="436"/>
                    </a:lnTo>
                    <a:lnTo>
                      <a:pt x="15" y="436"/>
                    </a:lnTo>
                    <a:lnTo>
                      <a:pt x="15" y="428"/>
                    </a:lnTo>
                    <a:lnTo>
                      <a:pt x="15" y="428"/>
                    </a:lnTo>
                    <a:close/>
                    <a:moveTo>
                      <a:pt x="111" y="436"/>
                    </a:moveTo>
                    <a:lnTo>
                      <a:pt x="72" y="436"/>
                    </a:lnTo>
                    <a:lnTo>
                      <a:pt x="72" y="436"/>
                    </a:lnTo>
                    <a:lnTo>
                      <a:pt x="72" y="426"/>
                    </a:lnTo>
                    <a:lnTo>
                      <a:pt x="74" y="416"/>
                    </a:lnTo>
                    <a:lnTo>
                      <a:pt x="75" y="406"/>
                    </a:lnTo>
                    <a:lnTo>
                      <a:pt x="78" y="399"/>
                    </a:lnTo>
                    <a:lnTo>
                      <a:pt x="81" y="392"/>
                    </a:lnTo>
                    <a:lnTo>
                      <a:pt x="84" y="388"/>
                    </a:lnTo>
                    <a:lnTo>
                      <a:pt x="87" y="385"/>
                    </a:lnTo>
                    <a:lnTo>
                      <a:pt x="91" y="384"/>
                    </a:lnTo>
                    <a:lnTo>
                      <a:pt x="91" y="384"/>
                    </a:lnTo>
                    <a:lnTo>
                      <a:pt x="95" y="385"/>
                    </a:lnTo>
                    <a:lnTo>
                      <a:pt x="99" y="388"/>
                    </a:lnTo>
                    <a:lnTo>
                      <a:pt x="102" y="392"/>
                    </a:lnTo>
                    <a:lnTo>
                      <a:pt x="104" y="399"/>
                    </a:lnTo>
                    <a:lnTo>
                      <a:pt x="108" y="406"/>
                    </a:lnTo>
                    <a:lnTo>
                      <a:pt x="109" y="416"/>
                    </a:lnTo>
                    <a:lnTo>
                      <a:pt x="111" y="426"/>
                    </a:lnTo>
                    <a:lnTo>
                      <a:pt x="111" y="436"/>
                    </a:lnTo>
                    <a:lnTo>
                      <a:pt x="111" y="436"/>
                    </a:lnTo>
                    <a:close/>
                    <a:moveTo>
                      <a:pt x="111" y="460"/>
                    </a:moveTo>
                    <a:lnTo>
                      <a:pt x="72" y="460"/>
                    </a:lnTo>
                    <a:lnTo>
                      <a:pt x="72" y="460"/>
                    </a:lnTo>
                    <a:lnTo>
                      <a:pt x="72" y="450"/>
                    </a:lnTo>
                    <a:lnTo>
                      <a:pt x="111" y="450"/>
                    </a:lnTo>
                    <a:lnTo>
                      <a:pt x="111" y="450"/>
                    </a:lnTo>
                    <a:lnTo>
                      <a:pt x="111" y="460"/>
                    </a:lnTo>
                    <a:lnTo>
                      <a:pt x="111" y="460"/>
                    </a:lnTo>
                    <a:close/>
                    <a:moveTo>
                      <a:pt x="153" y="461"/>
                    </a:moveTo>
                    <a:lnTo>
                      <a:pt x="153" y="461"/>
                    </a:lnTo>
                    <a:lnTo>
                      <a:pt x="152" y="448"/>
                    </a:lnTo>
                    <a:lnTo>
                      <a:pt x="153" y="448"/>
                    </a:lnTo>
                    <a:lnTo>
                      <a:pt x="244" y="448"/>
                    </a:lnTo>
                    <a:lnTo>
                      <a:pt x="245" y="448"/>
                    </a:lnTo>
                    <a:lnTo>
                      <a:pt x="245" y="448"/>
                    </a:lnTo>
                    <a:lnTo>
                      <a:pt x="244" y="461"/>
                    </a:lnTo>
                    <a:lnTo>
                      <a:pt x="153" y="461"/>
                    </a:lnTo>
                    <a:close/>
                    <a:moveTo>
                      <a:pt x="325" y="460"/>
                    </a:moveTo>
                    <a:lnTo>
                      <a:pt x="286" y="460"/>
                    </a:lnTo>
                    <a:lnTo>
                      <a:pt x="286" y="460"/>
                    </a:lnTo>
                    <a:lnTo>
                      <a:pt x="285" y="450"/>
                    </a:lnTo>
                    <a:lnTo>
                      <a:pt x="325" y="450"/>
                    </a:lnTo>
                    <a:lnTo>
                      <a:pt x="325" y="450"/>
                    </a:lnTo>
                    <a:lnTo>
                      <a:pt x="325" y="460"/>
                    </a:lnTo>
                    <a:lnTo>
                      <a:pt x="325" y="460"/>
                    </a:lnTo>
                    <a:close/>
                    <a:moveTo>
                      <a:pt x="286" y="436"/>
                    </a:moveTo>
                    <a:lnTo>
                      <a:pt x="286" y="436"/>
                    </a:lnTo>
                    <a:lnTo>
                      <a:pt x="286" y="426"/>
                    </a:lnTo>
                    <a:lnTo>
                      <a:pt x="288" y="416"/>
                    </a:lnTo>
                    <a:lnTo>
                      <a:pt x="289" y="406"/>
                    </a:lnTo>
                    <a:lnTo>
                      <a:pt x="292" y="399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1" y="385"/>
                    </a:lnTo>
                    <a:lnTo>
                      <a:pt x="305" y="384"/>
                    </a:lnTo>
                    <a:lnTo>
                      <a:pt x="305" y="384"/>
                    </a:lnTo>
                    <a:lnTo>
                      <a:pt x="308" y="385"/>
                    </a:lnTo>
                    <a:lnTo>
                      <a:pt x="313" y="388"/>
                    </a:lnTo>
                    <a:lnTo>
                      <a:pt x="316" y="392"/>
                    </a:lnTo>
                    <a:lnTo>
                      <a:pt x="318" y="399"/>
                    </a:lnTo>
                    <a:lnTo>
                      <a:pt x="320" y="406"/>
                    </a:lnTo>
                    <a:lnTo>
                      <a:pt x="322" y="416"/>
                    </a:lnTo>
                    <a:lnTo>
                      <a:pt x="325" y="426"/>
                    </a:lnTo>
                    <a:lnTo>
                      <a:pt x="325" y="436"/>
                    </a:lnTo>
                    <a:lnTo>
                      <a:pt x="286" y="436"/>
                    </a:lnTo>
                    <a:close/>
                    <a:moveTo>
                      <a:pt x="339" y="436"/>
                    </a:moveTo>
                    <a:lnTo>
                      <a:pt x="339" y="436"/>
                    </a:lnTo>
                    <a:lnTo>
                      <a:pt x="339" y="425"/>
                    </a:lnTo>
                    <a:lnTo>
                      <a:pt x="337" y="413"/>
                    </a:lnTo>
                    <a:lnTo>
                      <a:pt x="334" y="401"/>
                    </a:lnTo>
                    <a:lnTo>
                      <a:pt x="330" y="391"/>
                    </a:lnTo>
                    <a:lnTo>
                      <a:pt x="326" y="382"/>
                    </a:lnTo>
                    <a:lnTo>
                      <a:pt x="320" y="375"/>
                    </a:lnTo>
                    <a:lnTo>
                      <a:pt x="317" y="373"/>
                    </a:lnTo>
                    <a:lnTo>
                      <a:pt x="313" y="371"/>
                    </a:lnTo>
                    <a:lnTo>
                      <a:pt x="310" y="369"/>
                    </a:lnTo>
                    <a:lnTo>
                      <a:pt x="305" y="369"/>
                    </a:lnTo>
                    <a:lnTo>
                      <a:pt x="305" y="369"/>
                    </a:lnTo>
                    <a:lnTo>
                      <a:pt x="301" y="369"/>
                    </a:lnTo>
                    <a:lnTo>
                      <a:pt x="297" y="371"/>
                    </a:lnTo>
                    <a:lnTo>
                      <a:pt x="293" y="373"/>
                    </a:lnTo>
                    <a:lnTo>
                      <a:pt x="290" y="375"/>
                    </a:lnTo>
                    <a:lnTo>
                      <a:pt x="285" y="382"/>
                    </a:lnTo>
                    <a:lnTo>
                      <a:pt x="279" y="391"/>
                    </a:lnTo>
                    <a:lnTo>
                      <a:pt x="276" y="401"/>
                    </a:lnTo>
                    <a:lnTo>
                      <a:pt x="274" y="413"/>
                    </a:lnTo>
                    <a:lnTo>
                      <a:pt x="272" y="425"/>
                    </a:lnTo>
                    <a:lnTo>
                      <a:pt x="271" y="436"/>
                    </a:lnTo>
                    <a:lnTo>
                      <a:pt x="258" y="436"/>
                    </a:lnTo>
                    <a:lnTo>
                      <a:pt x="258" y="434"/>
                    </a:lnTo>
                    <a:lnTo>
                      <a:pt x="258" y="292"/>
                    </a:lnTo>
                    <a:lnTo>
                      <a:pt x="258" y="292"/>
                    </a:lnTo>
                    <a:lnTo>
                      <a:pt x="266" y="308"/>
                    </a:lnTo>
                    <a:lnTo>
                      <a:pt x="276" y="323"/>
                    </a:lnTo>
                    <a:lnTo>
                      <a:pt x="288" y="337"/>
                    </a:lnTo>
                    <a:lnTo>
                      <a:pt x="301" y="351"/>
                    </a:lnTo>
                    <a:lnTo>
                      <a:pt x="316" y="364"/>
                    </a:lnTo>
                    <a:lnTo>
                      <a:pt x="332" y="376"/>
                    </a:lnTo>
                    <a:lnTo>
                      <a:pt x="351" y="386"/>
                    </a:lnTo>
                    <a:lnTo>
                      <a:pt x="370" y="395"/>
                    </a:lnTo>
                    <a:lnTo>
                      <a:pt x="375" y="400"/>
                    </a:lnTo>
                    <a:lnTo>
                      <a:pt x="375" y="400"/>
                    </a:lnTo>
                    <a:lnTo>
                      <a:pt x="379" y="403"/>
                    </a:lnTo>
                    <a:lnTo>
                      <a:pt x="381" y="409"/>
                    </a:lnTo>
                    <a:lnTo>
                      <a:pt x="382" y="418"/>
                    </a:lnTo>
                    <a:lnTo>
                      <a:pt x="382" y="427"/>
                    </a:lnTo>
                    <a:lnTo>
                      <a:pt x="382" y="427"/>
                    </a:lnTo>
                    <a:lnTo>
                      <a:pt x="382" y="436"/>
                    </a:lnTo>
                    <a:lnTo>
                      <a:pt x="339" y="4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3" name="Freeform 167"/>
              <p:cNvSpPr/>
              <p:nvPr/>
            </p:nvSpPr>
            <p:spPr bwMode="auto">
              <a:xfrm>
                <a:off x="4313238" y="3270250"/>
                <a:ext cx="106363" cy="34925"/>
              </a:xfrm>
              <a:custGeom>
                <a:avLst/>
                <a:gdLst>
                  <a:gd name="T0" fmla="*/ 13 w 67"/>
                  <a:gd name="T1" fmla="*/ 20 h 22"/>
                  <a:gd name="T2" fmla="*/ 13 w 67"/>
                  <a:gd name="T3" fmla="*/ 20 h 22"/>
                  <a:gd name="T4" fmla="*/ 15 w 67"/>
                  <a:gd name="T5" fmla="*/ 18 h 22"/>
                  <a:gd name="T6" fmla="*/ 20 w 67"/>
                  <a:gd name="T7" fmla="*/ 16 h 22"/>
                  <a:gd name="T8" fmla="*/ 26 w 67"/>
                  <a:gd name="T9" fmla="*/ 15 h 22"/>
                  <a:gd name="T10" fmla="*/ 33 w 67"/>
                  <a:gd name="T11" fmla="*/ 14 h 22"/>
                  <a:gd name="T12" fmla="*/ 33 w 67"/>
                  <a:gd name="T13" fmla="*/ 14 h 22"/>
                  <a:gd name="T14" fmla="*/ 41 w 67"/>
                  <a:gd name="T15" fmla="*/ 15 h 22"/>
                  <a:gd name="T16" fmla="*/ 46 w 67"/>
                  <a:gd name="T17" fmla="*/ 16 h 22"/>
                  <a:gd name="T18" fmla="*/ 52 w 67"/>
                  <a:gd name="T19" fmla="*/ 18 h 22"/>
                  <a:gd name="T20" fmla="*/ 54 w 67"/>
                  <a:gd name="T21" fmla="*/ 20 h 22"/>
                  <a:gd name="T22" fmla="*/ 54 w 67"/>
                  <a:gd name="T23" fmla="*/ 20 h 22"/>
                  <a:gd name="T24" fmla="*/ 57 w 67"/>
                  <a:gd name="T25" fmla="*/ 22 h 22"/>
                  <a:gd name="T26" fmla="*/ 59 w 67"/>
                  <a:gd name="T27" fmla="*/ 22 h 22"/>
                  <a:gd name="T28" fmla="*/ 59 w 67"/>
                  <a:gd name="T29" fmla="*/ 22 h 22"/>
                  <a:gd name="T30" fmla="*/ 62 w 67"/>
                  <a:gd name="T31" fmla="*/ 22 h 22"/>
                  <a:gd name="T32" fmla="*/ 65 w 67"/>
                  <a:gd name="T33" fmla="*/ 20 h 22"/>
                  <a:gd name="T34" fmla="*/ 65 w 67"/>
                  <a:gd name="T35" fmla="*/ 20 h 22"/>
                  <a:gd name="T36" fmla="*/ 66 w 67"/>
                  <a:gd name="T37" fmla="*/ 18 h 22"/>
                  <a:gd name="T38" fmla="*/ 67 w 67"/>
                  <a:gd name="T39" fmla="*/ 16 h 22"/>
                  <a:gd name="T40" fmla="*/ 66 w 67"/>
                  <a:gd name="T41" fmla="*/ 13 h 22"/>
                  <a:gd name="T42" fmla="*/ 65 w 67"/>
                  <a:gd name="T43" fmla="*/ 10 h 22"/>
                  <a:gd name="T44" fmla="*/ 65 w 67"/>
                  <a:gd name="T45" fmla="*/ 10 h 22"/>
                  <a:gd name="T46" fmla="*/ 59 w 67"/>
                  <a:gd name="T47" fmla="*/ 6 h 22"/>
                  <a:gd name="T48" fmla="*/ 52 w 67"/>
                  <a:gd name="T49" fmla="*/ 3 h 22"/>
                  <a:gd name="T50" fmla="*/ 43 w 67"/>
                  <a:gd name="T51" fmla="*/ 1 h 22"/>
                  <a:gd name="T52" fmla="*/ 33 w 67"/>
                  <a:gd name="T53" fmla="*/ 0 h 22"/>
                  <a:gd name="T54" fmla="*/ 33 w 67"/>
                  <a:gd name="T55" fmla="*/ 0 h 22"/>
                  <a:gd name="T56" fmla="*/ 24 w 67"/>
                  <a:gd name="T57" fmla="*/ 1 h 22"/>
                  <a:gd name="T58" fmla="*/ 15 w 67"/>
                  <a:gd name="T59" fmla="*/ 3 h 22"/>
                  <a:gd name="T60" fmla="*/ 7 w 67"/>
                  <a:gd name="T61" fmla="*/ 6 h 22"/>
                  <a:gd name="T62" fmla="*/ 2 w 67"/>
                  <a:gd name="T63" fmla="*/ 10 h 22"/>
                  <a:gd name="T64" fmla="*/ 2 w 67"/>
                  <a:gd name="T65" fmla="*/ 10 h 22"/>
                  <a:gd name="T66" fmla="*/ 1 w 67"/>
                  <a:gd name="T67" fmla="*/ 13 h 22"/>
                  <a:gd name="T68" fmla="*/ 0 w 67"/>
                  <a:gd name="T69" fmla="*/ 16 h 22"/>
                  <a:gd name="T70" fmla="*/ 1 w 67"/>
                  <a:gd name="T71" fmla="*/ 18 h 22"/>
                  <a:gd name="T72" fmla="*/ 2 w 67"/>
                  <a:gd name="T73" fmla="*/ 20 h 22"/>
                  <a:gd name="T74" fmla="*/ 2 w 67"/>
                  <a:gd name="T75" fmla="*/ 20 h 22"/>
                  <a:gd name="T76" fmla="*/ 5 w 67"/>
                  <a:gd name="T77" fmla="*/ 22 h 22"/>
                  <a:gd name="T78" fmla="*/ 7 w 67"/>
                  <a:gd name="T79" fmla="*/ 22 h 22"/>
                  <a:gd name="T80" fmla="*/ 10 w 67"/>
                  <a:gd name="T81" fmla="*/ 21 h 22"/>
                  <a:gd name="T82" fmla="*/ 13 w 67"/>
                  <a:gd name="T83" fmla="*/ 20 h 22"/>
                  <a:gd name="T84" fmla="*/ 13 w 67"/>
                  <a:gd name="T8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7" h="22">
                    <a:moveTo>
                      <a:pt x="13" y="20"/>
                    </a:moveTo>
                    <a:lnTo>
                      <a:pt x="13" y="20"/>
                    </a:lnTo>
                    <a:lnTo>
                      <a:pt x="15" y="18"/>
                    </a:lnTo>
                    <a:lnTo>
                      <a:pt x="20" y="16"/>
                    </a:lnTo>
                    <a:lnTo>
                      <a:pt x="26" y="15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41" y="15"/>
                    </a:lnTo>
                    <a:lnTo>
                      <a:pt x="46" y="16"/>
                    </a:lnTo>
                    <a:lnTo>
                      <a:pt x="52" y="18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7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62" y="22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6" y="18"/>
                    </a:lnTo>
                    <a:lnTo>
                      <a:pt x="67" y="16"/>
                    </a:lnTo>
                    <a:lnTo>
                      <a:pt x="66" y="13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59" y="6"/>
                    </a:lnTo>
                    <a:lnTo>
                      <a:pt x="52" y="3"/>
                    </a:lnTo>
                    <a:lnTo>
                      <a:pt x="43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4" y="1"/>
                    </a:lnTo>
                    <a:lnTo>
                      <a:pt x="15" y="3"/>
                    </a:lnTo>
                    <a:lnTo>
                      <a:pt x="7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10" y="21"/>
                    </a:lnTo>
                    <a:lnTo>
                      <a:pt x="13" y="20"/>
                    </a:lnTo>
                    <a:lnTo>
                      <a:pt x="1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3456014" y="2606140"/>
            <a:ext cx="894896" cy="894896"/>
            <a:chOff x="3456014" y="2618015"/>
            <a:chExt cx="894896" cy="894896"/>
          </a:xfrm>
        </p:grpSpPr>
        <p:sp>
          <p:nvSpPr>
            <p:cNvPr id="45" name="Oval 156"/>
            <p:cNvSpPr/>
            <p:nvPr/>
          </p:nvSpPr>
          <p:spPr>
            <a:xfrm flipH="1">
              <a:off x="3456014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6" name="Group 168"/>
            <p:cNvGrpSpPr/>
            <p:nvPr/>
          </p:nvGrpSpPr>
          <p:grpSpPr>
            <a:xfrm>
              <a:off x="3654390" y="2863629"/>
              <a:ext cx="498144" cy="403668"/>
              <a:chOff x="5145088" y="3205163"/>
              <a:chExt cx="736600" cy="596900"/>
            </a:xfrm>
            <a:solidFill>
              <a:schemeClr val="bg1">
                <a:lumMod val="95000"/>
              </a:schemeClr>
            </a:solidFill>
          </p:grpSpPr>
          <p:sp>
            <p:nvSpPr>
              <p:cNvPr id="47" name="Freeform 169"/>
              <p:cNvSpPr>
                <a:spLocks noEditPoints="1"/>
              </p:cNvSpPr>
              <p:nvPr/>
            </p:nvSpPr>
            <p:spPr bwMode="auto">
              <a:xfrm>
                <a:off x="5145088" y="3205163"/>
                <a:ext cx="736600" cy="596900"/>
              </a:xfrm>
              <a:custGeom>
                <a:avLst/>
                <a:gdLst>
                  <a:gd name="T0" fmla="*/ 464 w 464"/>
                  <a:gd name="T1" fmla="*/ 52 h 376"/>
                  <a:gd name="T2" fmla="*/ 464 w 464"/>
                  <a:gd name="T3" fmla="*/ 0 h 376"/>
                  <a:gd name="T4" fmla="*/ 0 w 464"/>
                  <a:gd name="T5" fmla="*/ 0 h 376"/>
                  <a:gd name="T6" fmla="*/ 0 w 464"/>
                  <a:gd name="T7" fmla="*/ 52 h 376"/>
                  <a:gd name="T8" fmla="*/ 10 w 464"/>
                  <a:gd name="T9" fmla="*/ 52 h 376"/>
                  <a:gd name="T10" fmla="*/ 10 w 464"/>
                  <a:gd name="T11" fmla="*/ 281 h 376"/>
                  <a:gd name="T12" fmla="*/ 0 w 464"/>
                  <a:gd name="T13" fmla="*/ 281 h 376"/>
                  <a:gd name="T14" fmla="*/ 0 w 464"/>
                  <a:gd name="T15" fmla="*/ 320 h 376"/>
                  <a:gd name="T16" fmla="*/ 153 w 464"/>
                  <a:gd name="T17" fmla="*/ 320 h 376"/>
                  <a:gd name="T18" fmla="*/ 115 w 464"/>
                  <a:gd name="T19" fmla="*/ 368 h 376"/>
                  <a:gd name="T20" fmla="*/ 126 w 464"/>
                  <a:gd name="T21" fmla="*/ 376 h 376"/>
                  <a:gd name="T22" fmla="*/ 171 w 464"/>
                  <a:gd name="T23" fmla="*/ 320 h 376"/>
                  <a:gd name="T24" fmla="*/ 224 w 464"/>
                  <a:gd name="T25" fmla="*/ 320 h 376"/>
                  <a:gd name="T26" fmla="*/ 224 w 464"/>
                  <a:gd name="T27" fmla="*/ 372 h 376"/>
                  <a:gd name="T28" fmla="*/ 238 w 464"/>
                  <a:gd name="T29" fmla="*/ 372 h 376"/>
                  <a:gd name="T30" fmla="*/ 238 w 464"/>
                  <a:gd name="T31" fmla="*/ 320 h 376"/>
                  <a:gd name="T32" fmla="*/ 292 w 464"/>
                  <a:gd name="T33" fmla="*/ 320 h 376"/>
                  <a:gd name="T34" fmla="*/ 337 w 464"/>
                  <a:gd name="T35" fmla="*/ 376 h 376"/>
                  <a:gd name="T36" fmla="*/ 348 w 464"/>
                  <a:gd name="T37" fmla="*/ 368 h 376"/>
                  <a:gd name="T38" fmla="*/ 310 w 464"/>
                  <a:gd name="T39" fmla="*/ 320 h 376"/>
                  <a:gd name="T40" fmla="*/ 464 w 464"/>
                  <a:gd name="T41" fmla="*/ 320 h 376"/>
                  <a:gd name="T42" fmla="*/ 464 w 464"/>
                  <a:gd name="T43" fmla="*/ 281 h 376"/>
                  <a:gd name="T44" fmla="*/ 452 w 464"/>
                  <a:gd name="T45" fmla="*/ 281 h 376"/>
                  <a:gd name="T46" fmla="*/ 452 w 464"/>
                  <a:gd name="T47" fmla="*/ 52 h 376"/>
                  <a:gd name="T48" fmla="*/ 464 w 464"/>
                  <a:gd name="T49" fmla="*/ 52 h 376"/>
                  <a:gd name="T50" fmla="*/ 449 w 464"/>
                  <a:gd name="T51" fmla="*/ 306 h 376"/>
                  <a:gd name="T52" fmla="*/ 14 w 464"/>
                  <a:gd name="T53" fmla="*/ 306 h 376"/>
                  <a:gd name="T54" fmla="*/ 14 w 464"/>
                  <a:gd name="T55" fmla="*/ 295 h 376"/>
                  <a:gd name="T56" fmla="*/ 449 w 464"/>
                  <a:gd name="T57" fmla="*/ 295 h 376"/>
                  <a:gd name="T58" fmla="*/ 449 w 464"/>
                  <a:gd name="T59" fmla="*/ 306 h 376"/>
                  <a:gd name="T60" fmla="*/ 14 w 464"/>
                  <a:gd name="T61" fmla="*/ 14 h 376"/>
                  <a:gd name="T62" fmla="*/ 449 w 464"/>
                  <a:gd name="T63" fmla="*/ 14 h 376"/>
                  <a:gd name="T64" fmla="*/ 449 w 464"/>
                  <a:gd name="T65" fmla="*/ 38 h 376"/>
                  <a:gd name="T66" fmla="*/ 14 w 464"/>
                  <a:gd name="T67" fmla="*/ 38 h 376"/>
                  <a:gd name="T68" fmla="*/ 14 w 464"/>
                  <a:gd name="T69" fmla="*/ 14 h 376"/>
                  <a:gd name="T70" fmla="*/ 438 w 464"/>
                  <a:gd name="T71" fmla="*/ 280 h 376"/>
                  <a:gd name="T72" fmla="*/ 26 w 464"/>
                  <a:gd name="T73" fmla="*/ 280 h 376"/>
                  <a:gd name="T74" fmla="*/ 26 w 464"/>
                  <a:gd name="T75" fmla="*/ 52 h 376"/>
                  <a:gd name="T76" fmla="*/ 438 w 464"/>
                  <a:gd name="T77" fmla="*/ 52 h 376"/>
                  <a:gd name="T78" fmla="*/ 438 w 464"/>
                  <a:gd name="T79" fmla="*/ 28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64" h="376">
                    <a:moveTo>
                      <a:pt x="464" y="52"/>
                    </a:moveTo>
                    <a:lnTo>
                      <a:pt x="464" y="0"/>
                    </a:lnTo>
                    <a:lnTo>
                      <a:pt x="0" y="0"/>
                    </a:lnTo>
                    <a:lnTo>
                      <a:pt x="0" y="52"/>
                    </a:lnTo>
                    <a:lnTo>
                      <a:pt x="10" y="52"/>
                    </a:lnTo>
                    <a:lnTo>
                      <a:pt x="10" y="281"/>
                    </a:lnTo>
                    <a:lnTo>
                      <a:pt x="0" y="281"/>
                    </a:lnTo>
                    <a:lnTo>
                      <a:pt x="0" y="320"/>
                    </a:lnTo>
                    <a:lnTo>
                      <a:pt x="153" y="320"/>
                    </a:lnTo>
                    <a:lnTo>
                      <a:pt x="115" y="368"/>
                    </a:lnTo>
                    <a:lnTo>
                      <a:pt x="126" y="376"/>
                    </a:lnTo>
                    <a:lnTo>
                      <a:pt x="171" y="320"/>
                    </a:lnTo>
                    <a:lnTo>
                      <a:pt x="224" y="320"/>
                    </a:lnTo>
                    <a:lnTo>
                      <a:pt x="224" y="372"/>
                    </a:lnTo>
                    <a:lnTo>
                      <a:pt x="238" y="372"/>
                    </a:lnTo>
                    <a:lnTo>
                      <a:pt x="238" y="320"/>
                    </a:lnTo>
                    <a:lnTo>
                      <a:pt x="292" y="320"/>
                    </a:lnTo>
                    <a:lnTo>
                      <a:pt x="337" y="376"/>
                    </a:lnTo>
                    <a:lnTo>
                      <a:pt x="348" y="368"/>
                    </a:lnTo>
                    <a:lnTo>
                      <a:pt x="310" y="320"/>
                    </a:lnTo>
                    <a:lnTo>
                      <a:pt x="464" y="320"/>
                    </a:lnTo>
                    <a:lnTo>
                      <a:pt x="464" y="281"/>
                    </a:lnTo>
                    <a:lnTo>
                      <a:pt x="452" y="281"/>
                    </a:lnTo>
                    <a:lnTo>
                      <a:pt x="452" y="52"/>
                    </a:lnTo>
                    <a:lnTo>
                      <a:pt x="464" y="52"/>
                    </a:lnTo>
                    <a:close/>
                    <a:moveTo>
                      <a:pt x="449" y="306"/>
                    </a:moveTo>
                    <a:lnTo>
                      <a:pt x="14" y="306"/>
                    </a:lnTo>
                    <a:lnTo>
                      <a:pt x="14" y="295"/>
                    </a:lnTo>
                    <a:lnTo>
                      <a:pt x="449" y="295"/>
                    </a:lnTo>
                    <a:lnTo>
                      <a:pt x="449" y="306"/>
                    </a:lnTo>
                    <a:close/>
                    <a:moveTo>
                      <a:pt x="14" y="14"/>
                    </a:moveTo>
                    <a:lnTo>
                      <a:pt x="449" y="14"/>
                    </a:lnTo>
                    <a:lnTo>
                      <a:pt x="449" y="38"/>
                    </a:lnTo>
                    <a:lnTo>
                      <a:pt x="14" y="38"/>
                    </a:lnTo>
                    <a:lnTo>
                      <a:pt x="14" y="14"/>
                    </a:lnTo>
                    <a:close/>
                    <a:moveTo>
                      <a:pt x="438" y="280"/>
                    </a:moveTo>
                    <a:lnTo>
                      <a:pt x="26" y="280"/>
                    </a:lnTo>
                    <a:lnTo>
                      <a:pt x="26" y="52"/>
                    </a:lnTo>
                    <a:lnTo>
                      <a:pt x="438" y="52"/>
                    </a:lnTo>
                    <a:lnTo>
                      <a:pt x="438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8" name="Freeform 170"/>
              <p:cNvSpPr>
                <a:spLocks noEditPoints="1"/>
              </p:cNvSpPr>
              <p:nvPr/>
            </p:nvSpPr>
            <p:spPr bwMode="auto">
              <a:xfrm>
                <a:off x="5221288" y="3425825"/>
                <a:ext cx="174625" cy="188913"/>
              </a:xfrm>
              <a:custGeom>
                <a:avLst/>
                <a:gdLst>
                  <a:gd name="T0" fmla="*/ 46 w 110"/>
                  <a:gd name="T1" fmla="*/ 119 h 119"/>
                  <a:gd name="T2" fmla="*/ 65 w 110"/>
                  <a:gd name="T3" fmla="*/ 119 h 119"/>
                  <a:gd name="T4" fmla="*/ 78 w 110"/>
                  <a:gd name="T5" fmla="*/ 119 h 119"/>
                  <a:gd name="T6" fmla="*/ 110 w 110"/>
                  <a:gd name="T7" fmla="*/ 119 h 119"/>
                  <a:gd name="T8" fmla="*/ 110 w 110"/>
                  <a:gd name="T9" fmla="*/ 29 h 119"/>
                  <a:gd name="T10" fmla="*/ 78 w 110"/>
                  <a:gd name="T11" fmla="*/ 29 h 119"/>
                  <a:gd name="T12" fmla="*/ 78 w 110"/>
                  <a:gd name="T13" fmla="*/ 0 h 119"/>
                  <a:gd name="T14" fmla="*/ 33 w 110"/>
                  <a:gd name="T15" fmla="*/ 0 h 119"/>
                  <a:gd name="T16" fmla="*/ 33 w 110"/>
                  <a:gd name="T17" fmla="*/ 53 h 119"/>
                  <a:gd name="T18" fmla="*/ 0 w 110"/>
                  <a:gd name="T19" fmla="*/ 53 h 119"/>
                  <a:gd name="T20" fmla="*/ 0 w 110"/>
                  <a:gd name="T21" fmla="*/ 119 h 119"/>
                  <a:gd name="T22" fmla="*/ 33 w 110"/>
                  <a:gd name="T23" fmla="*/ 119 h 119"/>
                  <a:gd name="T24" fmla="*/ 46 w 110"/>
                  <a:gd name="T25" fmla="*/ 119 h 119"/>
                  <a:gd name="T26" fmla="*/ 80 w 110"/>
                  <a:gd name="T27" fmla="*/ 43 h 119"/>
                  <a:gd name="T28" fmla="*/ 96 w 110"/>
                  <a:gd name="T29" fmla="*/ 43 h 119"/>
                  <a:gd name="T30" fmla="*/ 96 w 110"/>
                  <a:gd name="T31" fmla="*/ 105 h 119"/>
                  <a:gd name="T32" fmla="*/ 80 w 110"/>
                  <a:gd name="T33" fmla="*/ 105 h 119"/>
                  <a:gd name="T34" fmla="*/ 80 w 110"/>
                  <a:gd name="T35" fmla="*/ 43 h 119"/>
                  <a:gd name="T36" fmla="*/ 47 w 110"/>
                  <a:gd name="T37" fmla="*/ 14 h 119"/>
                  <a:gd name="T38" fmla="*/ 64 w 110"/>
                  <a:gd name="T39" fmla="*/ 14 h 119"/>
                  <a:gd name="T40" fmla="*/ 64 w 110"/>
                  <a:gd name="T41" fmla="*/ 105 h 119"/>
                  <a:gd name="T42" fmla="*/ 47 w 110"/>
                  <a:gd name="T43" fmla="*/ 105 h 119"/>
                  <a:gd name="T44" fmla="*/ 47 w 110"/>
                  <a:gd name="T45" fmla="*/ 14 h 119"/>
                  <a:gd name="T46" fmla="*/ 32 w 110"/>
                  <a:gd name="T47" fmla="*/ 105 h 119"/>
                  <a:gd name="T48" fmla="*/ 14 w 110"/>
                  <a:gd name="T49" fmla="*/ 105 h 119"/>
                  <a:gd name="T50" fmla="*/ 14 w 110"/>
                  <a:gd name="T51" fmla="*/ 67 h 119"/>
                  <a:gd name="T52" fmla="*/ 32 w 110"/>
                  <a:gd name="T53" fmla="*/ 67 h 119"/>
                  <a:gd name="T54" fmla="*/ 32 w 110"/>
                  <a:gd name="T55" fmla="*/ 10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9">
                    <a:moveTo>
                      <a:pt x="46" y="119"/>
                    </a:moveTo>
                    <a:lnTo>
                      <a:pt x="65" y="119"/>
                    </a:lnTo>
                    <a:lnTo>
                      <a:pt x="78" y="119"/>
                    </a:lnTo>
                    <a:lnTo>
                      <a:pt x="110" y="119"/>
                    </a:lnTo>
                    <a:lnTo>
                      <a:pt x="110" y="29"/>
                    </a:lnTo>
                    <a:lnTo>
                      <a:pt x="78" y="29"/>
                    </a:lnTo>
                    <a:lnTo>
                      <a:pt x="78" y="0"/>
                    </a:lnTo>
                    <a:lnTo>
                      <a:pt x="33" y="0"/>
                    </a:lnTo>
                    <a:lnTo>
                      <a:pt x="33" y="53"/>
                    </a:lnTo>
                    <a:lnTo>
                      <a:pt x="0" y="53"/>
                    </a:lnTo>
                    <a:lnTo>
                      <a:pt x="0" y="119"/>
                    </a:lnTo>
                    <a:lnTo>
                      <a:pt x="33" y="119"/>
                    </a:lnTo>
                    <a:lnTo>
                      <a:pt x="46" y="119"/>
                    </a:lnTo>
                    <a:close/>
                    <a:moveTo>
                      <a:pt x="80" y="43"/>
                    </a:moveTo>
                    <a:lnTo>
                      <a:pt x="96" y="43"/>
                    </a:lnTo>
                    <a:lnTo>
                      <a:pt x="96" y="105"/>
                    </a:lnTo>
                    <a:lnTo>
                      <a:pt x="80" y="105"/>
                    </a:lnTo>
                    <a:lnTo>
                      <a:pt x="80" y="43"/>
                    </a:lnTo>
                    <a:close/>
                    <a:moveTo>
                      <a:pt x="47" y="14"/>
                    </a:moveTo>
                    <a:lnTo>
                      <a:pt x="64" y="14"/>
                    </a:lnTo>
                    <a:lnTo>
                      <a:pt x="64" y="105"/>
                    </a:lnTo>
                    <a:lnTo>
                      <a:pt x="47" y="105"/>
                    </a:lnTo>
                    <a:lnTo>
                      <a:pt x="47" y="14"/>
                    </a:lnTo>
                    <a:close/>
                    <a:moveTo>
                      <a:pt x="32" y="105"/>
                    </a:moveTo>
                    <a:lnTo>
                      <a:pt x="14" y="105"/>
                    </a:lnTo>
                    <a:lnTo>
                      <a:pt x="14" y="67"/>
                    </a:lnTo>
                    <a:lnTo>
                      <a:pt x="32" y="67"/>
                    </a:lnTo>
                    <a:lnTo>
                      <a:pt x="32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9" name="Freeform 171"/>
              <p:cNvSpPr>
                <a:spLocks noEditPoints="1"/>
              </p:cNvSpPr>
              <p:nvPr/>
            </p:nvSpPr>
            <p:spPr bwMode="auto">
              <a:xfrm>
                <a:off x="5424488" y="3427413"/>
                <a:ext cx="174625" cy="187325"/>
              </a:xfrm>
              <a:custGeom>
                <a:avLst/>
                <a:gdLst>
                  <a:gd name="T0" fmla="*/ 45 w 110"/>
                  <a:gd name="T1" fmla="*/ 118 h 118"/>
                  <a:gd name="T2" fmla="*/ 77 w 110"/>
                  <a:gd name="T3" fmla="*/ 118 h 118"/>
                  <a:gd name="T4" fmla="*/ 77 w 110"/>
                  <a:gd name="T5" fmla="*/ 118 h 118"/>
                  <a:gd name="T6" fmla="*/ 110 w 110"/>
                  <a:gd name="T7" fmla="*/ 118 h 118"/>
                  <a:gd name="T8" fmla="*/ 110 w 110"/>
                  <a:gd name="T9" fmla="*/ 0 h 118"/>
                  <a:gd name="T10" fmla="*/ 64 w 110"/>
                  <a:gd name="T11" fmla="*/ 0 h 118"/>
                  <a:gd name="T12" fmla="*/ 64 w 110"/>
                  <a:gd name="T13" fmla="*/ 39 h 118"/>
                  <a:gd name="T14" fmla="*/ 32 w 110"/>
                  <a:gd name="T15" fmla="*/ 39 h 118"/>
                  <a:gd name="T16" fmla="*/ 32 w 110"/>
                  <a:gd name="T17" fmla="*/ 73 h 118"/>
                  <a:gd name="T18" fmla="*/ 0 w 110"/>
                  <a:gd name="T19" fmla="*/ 73 h 118"/>
                  <a:gd name="T20" fmla="*/ 0 w 110"/>
                  <a:gd name="T21" fmla="*/ 118 h 118"/>
                  <a:gd name="T22" fmla="*/ 32 w 110"/>
                  <a:gd name="T23" fmla="*/ 118 h 118"/>
                  <a:gd name="T24" fmla="*/ 45 w 110"/>
                  <a:gd name="T25" fmla="*/ 118 h 118"/>
                  <a:gd name="T26" fmla="*/ 80 w 110"/>
                  <a:gd name="T27" fmla="*/ 14 h 118"/>
                  <a:gd name="T28" fmla="*/ 96 w 110"/>
                  <a:gd name="T29" fmla="*/ 14 h 118"/>
                  <a:gd name="T30" fmla="*/ 96 w 110"/>
                  <a:gd name="T31" fmla="*/ 104 h 118"/>
                  <a:gd name="T32" fmla="*/ 80 w 110"/>
                  <a:gd name="T33" fmla="*/ 104 h 118"/>
                  <a:gd name="T34" fmla="*/ 80 w 110"/>
                  <a:gd name="T35" fmla="*/ 14 h 118"/>
                  <a:gd name="T36" fmla="*/ 46 w 110"/>
                  <a:gd name="T37" fmla="*/ 53 h 118"/>
                  <a:gd name="T38" fmla="*/ 63 w 110"/>
                  <a:gd name="T39" fmla="*/ 53 h 118"/>
                  <a:gd name="T40" fmla="*/ 63 w 110"/>
                  <a:gd name="T41" fmla="*/ 104 h 118"/>
                  <a:gd name="T42" fmla="*/ 46 w 110"/>
                  <a:gd name="T43" fmla="*/ 104 h 118"/>
                  <a:gd name="T44" fmla="*/ 46 w 110"/>
                  <a:gd name="T45" fmla="*/ 53 h 118"/>
                  <a:gd name="T46" fmla="*/ 31 w 110"/>
                  <a:gd name="T47" fmla="*/ 104 h 118"/>
                  <a:gd name="T48" fmla="*/ 14 w 110"/>
                  <a:gd name="T49" fmla="*/ 104 h 118"/>
                  <a:gd name="T50" fmla="*/ 14 w 110"/>
                  <a:gd name="T51" fmla="*/ 87 h 118"/>
                  <a:gd name="T52" fmla="*/ 31 w 110"/>
                  <a:gd name="T53" fmla="*/ 87 h 118"/>
                  <a:gd name="T54" fmla="*/ 31 w 110"/>
                  <a:gd name="T55" fmla="*/ 10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8">
                    <a:moveTo>
                      <a:pt x="45" y="118"/>
                    </a:moveTo>
                    <a:lnTo>
                      <a:pt x="77" y="118"/>
                    </a:lnTo>
                    <a:lnTo>
                      <a:pt x="77" y="118"/>
                    </a:lnTo>
                    <a:lnTo>
                      <a:pt x="110" y="118"/>
                    </a:lnTo>
                    <a:lnTo>
                      <a:pt x="110" y="0"/>
                    </a:lnTo>
                    <a:lnTo>
                      <a:pt x="64" y="0"/>
                    </a:lnTo>
                    <a:lnTo>
                      <a:pt x="64" y="39"/>
                    </a:lnTo>
                    <a:lnTo>
                      <a:pt x="32" y="39"/>
                    </a:lnTo>
                    <a:lnTo>
                      <a:pt x="32" y="73"/>
                    </a:lnTo>
                    <a:lnTo>
                      <a:pt x="0" y="73"/>
                    </a:lnTo>
                    <a:lnTo>
                      <a:pt x="0" y="118"/>
                    </a:lnTo>
                    <a:lnTo>
                      <a:pt x="32" y="118"/>
                    </a:lnTo>
                    <a:lnTo>
                      <a:pt x="45" y="118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04"/>
                    </a:lnTo>
                    <a:lnTo>
                      <a:pt x="80" y="104"/>
                    </a:lnTo>
                    <a:lnTo>
                      <a:pt x="80" y="14"/>
                    </a:lnTo>
                    <a:close/>
                    <a:moveTo>
                      <a:pt x="46" y="53"/>
                    </a:moveTo>
                    <a:lnTo>
                      <a:pt x="63" y="53"/>
                    </a:lnTo>
                    <a:lnTo>
                      <a:pt x="63" y="104"/>
                    </a:lnTo>
                    <a:lnTo>
                      <a:pt x="46" y="104"/>
                    </a:lnTo>
                    <a:lnTo>
                      <a:pt x="46" y="53"/>
                    </a:lnTo>
                    <a:close/>
                    <a:moveTo>
                      <a:pt x="31" y="104"/>
                    </a:moveTo>
                    <a:lnTo>
                      <a:pt x="14" y="104"/>
                    </a:lnTo>
                    <a:lnTo>
                      <a:pt x="14" y="87"/>
                    </a:lnTo>
                    <a:lnTo>
                      <a:pt x="31" y="87"/>
                    </a:lnTo>
                    <a:lnTo>
                      <a:pt x="31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0" name="Freeform 172"/>
              <p:cNvSpPr>
                <a:spLocks noEditPoints="1"/>
              </p:cNvSpPr>
              <p:nvPr/>
            </p:nvSpPr>
            <p:spPr bwMode="auto">
              <a:xfrm>
                <a:off x="5626100" y="3409950"/>
                <a:ext cx="174625" cy="204788"/>
              </a:xfrm>
              <a:custGeom>
                <a:avLst/>
                <a:gdLst>
                  <a:gd name="T0" fmla="*/ 45 w 110"/>
                  <a:gd name="T1" fmla="*/ 129 h 129"/>
                  <a:gd name="T2" fmla="*/ 65 w 110"/>
                  <a:gd name="T3" fmla="*/ 129 h 129"/>
                  <a:gd name="T4" fmla="*/ 78 w 110"/>
                  <a:gd name="T5" fmla="*/ 129 h 129"/>
                  <a:gd name="T6" fmla="*/ 110 w 110"/>
                  <a:gd name="T7" fmla="*/ 129 h 129"/>
                  <a:gd name="T8" fmla="*/ 110 w 110"/>
                  <a:gd name="T9" fmla="*/ 0 h 129"/>
                  <a:gd name="T10" fmla="*/ 65 w 110"/>
                  <a:gd name="T11" fmla="*/ 0 h 129"/>
                  <a:gd name="T12" fmla="*/ 65 w 110"/>
                  <a:gd name="T13" fmla="*/ 80 h 129"/>
                  <a:gd name="T14" fmla="*/ 45 w 110"/>
                  <a:gd name="T15" fmla="*/ 80 h 129"/>
                  <a:gd name="T16" fmla="*/ 45 w 110"/>
                  <a:gd name="T17" fmla="*/ 47 h 129"/>
                  <a:gd name="T18" fmla="*/ 0 w 110"/>
                  <a:gd name="T19" fmla="*/ 47 h 129"/>
                  <a:gd name="T20" fmla="*/ 0 w 110"/>
                  <a:gd name="T21" fmla="*/ 129 h 129"/>
                  <a:gd name="T22" fmla="*/ 32 w 110"/>
                  <a:gd name="T23" fmla="*/ 129 h 129"/>
                  <a:gd name="T24" fmla="*/ 45 w 110"/>
                  <a:gd name="T25" fmla="*/ 129 h 129"/>
                  <a:gd name="T26" fmla="*/ 80 w 110"/>
                  <a:gd name="T27" fmla="*/ 14 h 129"/>
                  <a:gd name="T28" fmla="*/ 96 w 110"/>
                  <a:gd name="T29" fmla="*/ 14 h 129"/>
                  <a:gd name="T30" fmla="*/ 96 w 110"/>
                  <a:gd name="T31" fmla="*/ 115 h 129"/>
                  <a:gd name="T32" fmla="*/ 80 w 110"/>
                  <a:gd name="T33" fmla="*/ 115 h 129"/>
                  <a:gd name="T34" fmla="*/ 80 w 110"/>
                  <a:gd name="T35" fmla="*/ 14 h 129"/>
                  <a:gd name="T36" fmla="*/ 47 w 110"/>
                  <a:gd name="T37" fmla="*/ 94 h 129"/>
                  <a:gd name="T38" fmla="*/ 64 w 110"/>
                  <a:gd name="T39" fmla="*/ 94 h 129"/>
                  <a:gd name="T40" fmla="*/ 64 w 110"/>
                  <a:gd name="T41" fmla="*/ 115 h 129"/>
                  <a:gd name="T42" fmla="*/ 47 w 110"/>
                  <a:gd name="T43" fmla="*/ 115 h 129"/>
                  <a:gd name="T44" fmla="*/ 47 w 110"/>
                  <a:gd name="T45" fmla="*/ 94 h 129"/>
                  <a:gd name="T46" fmla="*/ 31 w 110"/>
                  <a:gd name="T47" fmla="*/ 115 h 129"/>
                  <a:gd name="T48" fmla="*/ 14 w 110"/>
                  <a:gd name="T49" fmla="*/ 115 h 129"/>
                  <a:gd name="T50" fmla="*/ 14 w 110"/>
                  <a:gd name="T51" fmla="*/ 61 h 129"/>
                  <a:gd name="T52" fmla="*/ 31 w 110"/>
                  <a:gd name="T53" fmla="*/ 61 h 129"/>
                  <a:gd name="T54" fmla="*/ 31 w 110"/>
                  <a:gd name="T55" fmla="*/ 1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29">
                    <a:moveTo>
                      <a:pt x="45" y="129"/>
                    </a:moveTo>
                    <a:lnTo>
                      <a:pt x="65" y="129"/>
                    </a:lnTo>
                    <a:lnTo>
                      <a:pt x="78" y="129"/>
                    </a:lnTo>
                    <a:lnTo>
                      <a:pt x="110" y="129"/>
                    </a:lnTo>
                    <a:lnTo>
                      <a:pt x="110" y="0"/>
                    </a:lnTo>
                    <a:lnTo>
                      <a:pt x="65" y="0"/>
                    </a:lnTo>
                    <a:lnTo>
                      <a:pt x="65" y="80"/>
                    </a:lnTo>
                    <a:lnTo>
                      <a:pt x="45" y="80"/>
                    </a:lnTo>
                    <a:lnTo>
                      <a:pt x="45" y="47"/>
                    </a:lnTo>
                    <a:lnTo>
                      <a:pt x="0" y="47"/>
                    </a:lnTo>
                    <a:lnTo>
                      <a:pt x="0" y="129"/>
                    </a:lnTo>
                    <a:lnTo>
                      <a:pt x="32" y="129"/>
                    </a:lnTo>
                    <a:lnTo>
                      <a:pt x="45" y="129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15"/>
                    </a:lnTo>
                    <a:lnTo>
                      <a:pt x="80" y="115"/>
                    </a:lnTo>
                    <a:lnTo>
                      <a:pt x="80" y="14"/>
                    </a:lnTo>
                    <a:close/>
                    <a:moveTo>
                      <a:pt x="47" y="94"/>
                    </a:moveTo>
                    <a:lnTo>
                      <a:pt x="64" y="94"/>
                    </a:lnTo>
                    <a:lnTo>
                      <a:pt x="64" y="115"/>
                    </a:lnTo>
                    <a:lnTo>
                      <a:pt x="47" y="115"/>
                    </a:lnTo>
                    <a:lnTo>
                      <a:pt x="47" y="94"/>
                    </a:lnTo>
                    <a:close/>
                    <a:moveTo>
                      <a:pt x="31" y="115"/>
                    </a:moveTo>
                    <a:lnTo>
                      <a:pt x="14" y="115"/>
                    </a:lnTo>
                    <a:lnTo>
                      <a:pt x="14" y="61"/>
                    </a:lnTo>
                    <a:lnTo>
                      <a:pt x="31" y="61"/>
                    </a:lnTo>
                    <a:lnTo>
                      <a:pt x="31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1" name="Rectangle 173"/>
              <p:cNvSpPr>
                <a:spLocks noChangeArrowheads="1"/>
              </p:cNvSpPr>
              <p:nvPr/>
            </p:nvSpPr>
            <p:spPr bwMode="auto">
              <a:xfrm>
                <a:off x="5226050" y="3333750"/>
                <a:ext cx="17621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2" name="Rectangle 174"/>
              <p:cNvSpPr>
                <a:spLocks noChangeArrowheads="1"/>
              </p:cNvSpPr>
              <p:nvPr/>
            </p:nvSpPr>
            <p:spPr bwMode="auto">
              <a:xfrm>
                <a:off x="5226050" y="3373438"/>
                <a:ext cx="71438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7866490" y="2618015"/>
            <a:ext cx="894896" cy="894896"/>
            <a:chOff x="7866490" y="2618015"/>
            <a:chExt cx="894896" cy="894896"/>
          </a:xfrm>
        </p:grpSpPr>
        <p:sp>
          <p:nvSpPr>
            <p:cNvPr id="54" name="Oval 132"/>
            <p:cNvSpPr/>
            <p:nvPr/>
          </p:nvSpPr>
          <p:spPr>
            <a:xfrm>
              <a:off x="7866490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Freeform 175"/>
            <p:cNvSpPr>
              <a:spLocks noEditPoints="1"/>
            </p:cNvSpPr>
            <p:nvPr/>
          </p:nvSpPr>
          <p:spPr bwMode="auto">
            <a:xfrm>
              <a:off x="8028901" y="2814781"/>
              <a:ext cx="570074" cy="501364"/>
            </a:xfrm>
            <a:custGeom>
              <a:avLst/>
              <a:gdLst>
                <a:gd name="T0" fmla="*/ 448 w 531"/>
                <a:gd name="T1" fmla="*/ 98 h 467"/>
                <a:gd name="T2" fmla="*/ 461 w 531"/>
                <a:gd name="T3" fmla="*/ 75 h 467"/>
                <a:gd name="T4" fmla="*/ 449 w 531"/>
                <a:gd name="T5" fmla="*/ 72 h 467"/>
                <a:gd name="T6" fmla="*/ 442 w 531"/>
                <a:gd name="T7" fmla="*/ 85 h 467"/>
                <a:gd name="T8" fmla="*/ 430 w 531"/>
                <a:gd name="T9" fmla="*/ 78 h 467"/>
                <a:gd name="T10" fmla="*/ 435 w 531"/>
                <a:gd name="T11" fmla="*/ 67 h 467"/>
                <a:gd name="T12" fmla="*/ 429 w 531"/>
                <a:gd name="T13" fmla="*/ 60 h 467"/>
                <a:gd name="T14" fmla="*/ 286 w 531"/>
                <a:gd name="T15" fmla="*/ 36 h 467"/>
                <a:gd name="T16" fmla="*/ 288 w 531"/>
                <a:gd name="T17" fmla="*/ 15 h 467"/>
                <a:gd name="T18" fmla="*/ 266 w 531"/>
                <a:gd name="T19" fmla="*/ 0 h 467"/>
                <a:gd name="T20" fmla="*/ 247 w 531"/>
                <a:gd name="T21" fmla="*/ 11 h 467"/>
                <a:gd name="T22" fmla="*/ 243 w 531"/>
                <a:gd name="T23" fmla="*/ 31 h 467"/>
                <a:gd name="T24" fmla="*/ 135 w 531"/>
                <a:gd name="T25" fmla="*/ 51 h 467"/>
                <a:gd name="T26" fmla="*/ 97 w 531"/>
                <a:gd name="T27" fmla="*/ 65 h 467"/>
                <a:gd name="T28" fmla="*/ 101 w 531"/>
                <a:gd name="T29" fmla="*/ 78 h 467"/>
                <a:gd name="T30" fmla="*/ 92 w 531"/>
                <a:gd name="T31" fmla="*/ 87 h 467"/>
                <a:gd name="T32" fmla="*/ 84 w 531"/>
                <a:gd name="T33" fmla="*/ 75 h 467"/>
                <a:gd name="T34" fmla="*/ 72 w 531"/>
                <a:gd name="T35" fmla="*/ 72 h 467"/>
                <a:gd name="T36" fmla="*/ 78 w 531"/>
                <a:gd name="T37" fmla="*/ 95 h 467"/>
                <a:gd name="T38" fmla="*/ 0 w 531"/>
                <a:gd name="T39" fmla="*/ 304 h 467"/>
                <a:gd name="T40" fmla="*/ 24 w 531"/>
                <a:gd name="T41" fmla="*/ 328 h 467"/>
                <a:gd name="T42" fmla="*/ 138 w 531"/>
                <a:gd name="T43" fmla="*/ 339 h 467"/>
                <a:gd name="T44" fmla="*/ 173 w 531"/>
                <a:gd name="T45" fmla="*/ 320 h 467"/>
                <a:gd name="T46" fmla="*/ 185 w 531"/>
                <a:gd name="T47" fmla="*/ 300 h 467"/>
                <a:gd name="T48" fmla="*/ 114 w 531"/>
                <a:gd name="T49" fmla="*/ 84 h 467"/>
                <a:gd name="T50" fmla="*/ 178 w 531"/>
                <a:gd name="T51" fmla="*/ 58 h 467"/>
                <a:gd name="T52" fmla="*/ 243 w 531"/>
                <a:gd name="T53" fmla="*/ 233 h 467"/>
                <a:gd name="T54" fmla="*/ 249 w 531"/>
                <a:gd name="T55" fmla="*/ 299 h 467"/>
                <a:gd name="T56" fmla="*/ 248 w 531"/>
                <a:gd name="T57" fmla="*/ 352 h 467"/>
                <a:gd name="T58" fmla="*/ 210 w 531"/>
                <a:gd name="T59" fmla="*/ 385 h 467"/>
                <a:gd name="T60" fmla="*/ 186 w 531"/>
                <a:gd name="T61" fmla="*/ 467 h 467"/>
                <a:gd name="T62" fmla="*/ 327 w 531"/>
                <a:gd name="T63" fmla="*/ 386 h 467"/>
                <a:gd name="T64" fmla="*/ 292 w 531"/>
                <a:gd name="T65" fmla="*/ 371 h 467"/>
                <a:gd name="T66" fmla="*/ 282 w 531"/>
                <a:gd name="T67" fmla="*/ 299 h 467"/>
                <a:gd name="T68" fmla="*/ 289 w 531"/>
                <a:gd name="T69" fmla="*/ 233 h 467"/>
                <a:gd name="T70" fmla="*/ 354 w 531"/>
                <a:gd name="T71" fmla="*/ 58 h 467"/>
                <a:gd name="T72" fmla="*/ 417 w 531"/>
                <a:gd name="T73" fmla="*/ 84 h 467"/>
                <a:gd name="T74" fmla="*/ 346 w 531"/>
                <a:gd name="T75" fmla="*/ 300 h 467"/>
                <a:gd name="T76" fmla="*/ 358 w 531"/>
                <a:gd name="T77" fmla="*/ 320 h 467"/>
                <a:gd name="T78" fmla="*/ 396 w 531"/>
                <a:gd name="T79" fmla="*/ 339 h 467"/>
                <a:gd name="T80" fmla="*/ 507 w 531"/>
                <a:gd name="T81" fmla="*/ 328 h 467"/>
                <a:gd name="T82" fmla="*/ 531 w 531"/>
                <a:gd name="T83" fmla="*/ 303 h 467"/>
                <a:gd name="T84" fmla="*/ 275 w 531"/>
                <a:gd name="T85" fmla="*/ 24 h 467"/>
                <a:gd name="T86" fmla="*/ 266 w 531"/>
                <a:gd name="T87" fmla="*/ 34 h 467"/>
                <a:gd name="T88" fmla="*/ 257 w 531"/>
                <a:gd name="T89" fmla="*/ 21 h 467"/>
                <a:gd name="T90" fmla="*/ 51 w 531"/>
                <a:gd name="T91" fmla="*/ 325 h 467"/>
                <a:gd name="T92" fmla="*/ 166 w 531"/>
                <a:gd name="T93" fmla="*/ 308 h 467"/>
                <a:gd name="T94" fmla="*/ 134 w 531"/>
                <a:gd name="T95" fmla="*/ 325 h 467"/>
                <a:gd name="T96" fmla="*/ 270 w 531"/>
                <a:gd name="T97" fmla="*/ 217 h 467"/>
                <a:gd name="T98" fmla="*/ 275 w 531"/>
                <a:gd name="T99" fmla="*/ 274 h 467"/>
                <a:gd name="T100" fmla="*/ 256 w 531"/>
                <a:gd name="T101" fmla="*/ 274 h 467"/>
                <a:gd name="T102" fmla="*/ 262 w 531"/>
                <a:gd name="T103" fmla="*/ 217 h 467"/>
                <a:gd name="T104" fmla="*/ 331 w 531"/>
                <a:gd name="T105" fmla="*/ 453 h 467"/>
                <a:gd name="T106" fmla="*/ 296 w 531"/>
                <a:gd name="T107" fmla="*/ 391 h 467"/>
                <a:gd name="T108" fmla="*/ 256 w 531"/>
                <a:gd name="T109" fmla="*/ 368 h 467"/>
                <a:gd name="T110" fmla="*/ 268 w 531"/>
                <a:gd name="T111" fmla="*/ 307 h 467"/>
                <a:gd name="T112" fmla="*/ 274 w 531"/>
                <a:gd name="T113" fmla="*/ 368 h 467"/>
                <a:gd name="T114" fmla="*/ 268 w 531"/>
                <a:gd name="T115" fmla="*/ 203 h 467"/>
                <a:gd name="T116" fmla="*/ 268 w 531"/>
                <a:gd name="T117" fmla="*/ 53 h 467"/>
                <a:gd name="T118" fmla="*/ 480 w 531"/>
                <a:gd name="T119" fmla="*/ 325 h 467"/>
                <a:gd name="T120" fmla="*/ 367 w 531"/>
                <a:gd name="T121" fmla="*/ 308 h 467"/>
                <a:gd name="T122" fmla="*/ 480 w 531"/>
                <a:gd name="T123" fmla="*/ 3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1" h="467">
                  <a:moveTo>
                    <a:pt x="531" y="303"/>
                  </a:moveTo>
                  <a:lnTo>
                    <a:pt x="531" y="303"/>
                  </a:lnTo>
                  <a:lnTo>
                    <a:pt x="531" y="300"/>
                  </a:lnTo>
                  <a:lnTo>
                    <a:pt x="530" y="298"/>
                  </a:lnTo>
                  <a:lnTo>
                    <a:pt x="448" y="98"/>
                  </a:lnTo>
                  <a:lnTo>
                    <a:pt x="448" y="98"/>
                  </a:lnTo>
                  <a:lnTo>
                    <a:pt x="453" y="95"/>
                  </a:lnTo>
                  <a:lnTo>
                    <a:pt x="457" y="91"/>
                  </a:lnTo>
                  <a:lnTo>
                    <a:pt x="461" y="84"/>
                  </a:lnTo>
                  <a:lnTo>
                    <a:pt x="462" y="78"/>
                  </a:lnTo>
                  <a:lnTo>
                    <a:pt x="462" y="78"/>
                  </a:lnTo>
                  <a:lnTo>
                    <a:pt x="461" y="75"/>
                  </a:lnTo>
                  <a:lnTo>
                    <a:pt x="459" y="72"/>
                  </a:lnTo>
                  <a:lnTo>
                    <a:pt x="457" y="71"/>
                  </a:lnTo>
                  <a:lnTo>
                    <a:pt x="454" y="70"/>
                  </a:lnTo>
                  <a:lnTo>
                    <a:pt x="454" y="70"/>
                  </a:lnTo>
                  <a:lnTo>
                    <a:pt x="452" y="71"/>
                  </a:lnTo>
                  <a:lnTo>
                    <a:pt x="449" y="72"/>
                  </a:lnTo>
                  <a:lnTo>
                    <a:pt x="448" y="75"/>
                  </a:lnTo>
                  <a:lnTo>
                    <a:pt x="448" y="78"/>
                  </a:lnTo>
                  <a:lnTo>
                    <a:pt x="448" y="78"/>
                  </a:lnTo>
                  <a:lnTo>
                    <a:pt x="446" y="81"/>
                  </a:lnTo>
                  <a:lnTo>
                    <a:pt x="444" y="83"/>
                  </a:lnTo>
                  <a:lnTo>
                    <a:pt x="442" y="85"/>
                  </a:lnTo>
                  <a:lnTo>
                    <a:pt x="439" y="87"/>
                  </a:lnTo>
                  <a:lnTo>
                    <a:pt x="439" y="87"/>
                  </a:lnTo>
                  <a:lnTo>
                    <a:pt x="436" y="85"/>
                  </a:lnTo>
                  <a:lnTo>
                    <a:pt x="434" y="83"/>
                  </a:lnTo>
                  <a:lnTo>
                    <a:pt x="431" y="81"/>
                  </a:lnTo>
                  <a:lnTo>
                    <a:pt x="430" y="78"/>
                  </a:lnTo>
                  <a:lnTo>
                    <a:pt x="430" y="78"/>
                  </a:lnTo>
                  <a:lnTo>
                    <a:pt x="431" y="75"/>
                  </a:lnTo>
                  <a:lnTo>
                    <a:pt x="434" y="72"/>
                  </a:lnTo>
                  <a:lnTo>
                    <a:pt x="434" y="72"/>
                  </a:lnTo>
                  <a:lnTo>
                    <a:pt x="435" y="70"/>
                  </a:lnTo>
                  <a:lnTo>
                    <a:pt x="435" y="67"/>
                  </a:lnTo>
                  <a:lnTo>
                    <a:pt x="435" y="65"/>
                  </a:lnTo>
                  <a:lnTo>
                    <a:pt x="434" y="63"/>
                  </a:lnTo>
                  <a:lnTo>
                    <a:pt x="434" y="63"/>
                  </a:lnTo>
                  <a:lnTo>
                    <a:pt x="431" y="61"/>
                  </a:lnTo>
                  <a:lnTo>
                    <a:pt x="429" y="60"/>
                  </a:lnTo>
                  <a:lnTo>
                    <a:pt x="429" y="60"/>
                  </a:lnTo>
                  <a:lnTo>
                    <a:pt x="396" y="51"/>
                  </a:lnTo>
                  <a:lnTo>
                    <a:pt x="360" y="44"/>
                  </a:lnTo>
                  <a:lnTo>
                    <a:pt x="323" y="41"/>
                  </a:lnTo>
                  <a:lnTo>
                    <a:pt x="283" y="39"/>
                  </a:lnTo>
                  <a:lnTo>
                    <a:pt x="283" y="39"/>
                  </a:lnTo>
                  <a:lnTo>
                    <a:pt x="286" y="36"/>
                  </a:lnTo>
                  <a:lnTo>
                    <a:pt x="288" y="31"/>
                  </a:lnTo>
                  <a:lnTo>
                    <a:pt x="289" y="28"/>
                  </a:lnTo>
                  <a:lnTo>
                    <a:pt x="289" y="24"/>
                  </a:lnTo>
                  <a:lnTo>
                    <a:pt x="289" y="24"/>
                  </a:lnTo>
                  <a:lnTo>
                    <a:pt x="289" y="20"/>
                  </a:lnTo>
                  <a:lnTo>
                    <a:pt x="288" y="15"/>
                  </a:lnTo>
                  <a:lnTo>
                    <a:pt x="286" y="11"/>
                  </a:lnTo>
                  <a:lnTo>
                    <a:pt x="282" y="8"/>
                  </a:lnTo>
                  <a:lnTo>
                    <a:pt x="279" y="4"/>
                  </a:lnTo>
                  <a:lnTo>
                    <a:pt x="275" y="2"/>
                  </a:lnTo>
                  <a:lnTo>
                    <a:pt x="270" y="1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1" y="1"/>
                  </a:lnTo>
                  <a:lnTo>
                    <a:pt x="256" y="2"/>
                  </a:lnTo>
                  <a:lnTo>
                    <a:pt x="253" y="4"/>
                  </a:lnTo>
                  <a:lnTo>
                    <a:pt x="249" y="8"/>
                  </a:lnTo>
                  <a:lnTo>
                    <a:pt x="247" y="11"/>
                  </a:lnTo>
                  <a:lnTo>
                    <a:pt x="245" y="15"/>
                  </a:lnTo>
                  <a:lnTo>
                    <a:pt x="242" y="20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2" y="28"/>
                  </a:lnTo>
                  <a:lnTo>
                    <a:pt x="243" y="31"/>
                  </a:lnTo>
                  <a:lnTo>
                    <a:pt x="246" y="36"/>
                  </a:lnTo>
                  <a:lnTo>
                    <a:pt x="248" y="39"/>
                  </a:lnTo>
                  <a:lnTo>
                    <a:pt x="248" y="39"/>
                  </a:lnTo>
                  <a:lnTo>
                    <a:pt x="209" y="41"/>
                  </a:lnTo>
                  <a:lnTo>
                    <a:pt x="171" y="44"/>
                  </a:lnTo>
                  <a:lnTo>
                    <a:pt x="135" y="51"/>
                  </a:lnTo>
                  <a:lnTo>
                    <a:pt x="102" y="60"/>
                  </a:lnTo>
                  <a:lnTo>
                    <a:pt x="102" y="60"/>
                  </a:lnTo>
                  <a:lnTo>
                    <a:pt x="100" y="61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97" y="65"/>
                  </a:lnTo>
                  <a:lnTo>
                    <a:pt x="97" y="67"/>
                  </a:lnTo>
                  <a:lnTo>
                    <a:pt x="97" y="70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100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100" y="81"/>
                  </a:lnTo>
                  <a:lnTo>
                    <a:pt x="99" y="83"/>
                  </a:lnTo>
                  <a:lnTo>
                    <a:pt x="95" y="85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3"/>
                  </a:lnTo>
                  <a:lnTo>
                    <a:pt x="85" y="81"/>
                  </a:lnTo>
                  <a:lnTo>
                    <a:pt x="85" y="78"/>
                  </a:lnTo>
                  <a:lnTo>
                    <a:pt x="85" y="78"/>
                  </a:lnTo>
                  <a:lnTo>
                    <a:pt x="84" y="75"/>
                  </a:lnTo>
                  <a:lnTo>
                    <a:pt x="83" y="72"/>
                  </a:lnTo>
                  <a:lnTo>
                    <a:pt x="80" y="71"/>
                  </a:lnTo>
                  <a:lnTo>
                    <a:pt x="77" y="70"/>
                  </a:lnTo>
                  <a:lnTo>
                    <a:pt x="77" y="70"/>
                  </a:lnTo>
                  <a:lnTo>
                    <a:pt x="75" y="71"/>
                  </a:lnTo>
                  <a:lnTo>
                    <a:pt x="72" y="72"/>
                  </a:lnTo>
                  <a:lnTo>
                    <a:pt x="71" y="75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71" y="84"/>
                  </a:lnTo>
                  <a:lnTo>
                    <a:pt x="74" y="91"/>
                  </a:lnTo>
                  <a:lnTo>
                    <a:pt x="78" y="95"/>
                  </a:lnTo>
                  <a:lnTo>
                    <a:pt x="84" y="98"/>
                  </a:lnTo>
                  <a:lnTo>
                    <a:pt x="2" y="298"/>
                  </a:lnTo>
                  <a:lnTo>
                    <a:pt x="2" y="298"/>
                  </a:lnTo>
                  <a:lnTo>
                    <a:pt x="2" y="300"/>
                  </a:lnTo>
                  <a:lnTo>
                    <a:pt x="2" y="30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4" y="310"/>
                  </a:lnTo>
                  <a:lnTo>
                    <a:pt x="8" y="314"/>
                  </a:lnTo>
                  <a:lnTo>
                    <a:pt x="12" y="320"/>
                  </a:lnTo>
                  <a:lnTo>
                    <a:pt x="18" y="324"/>
                  </a:lnTo>
                  <a:lnTo>
                    <a:pt x="24" y="328"/>
                  </a:lnTo>
                  <a:lnTo>
                    <a:pt x="32" y="333"/>
                  </a:lnTo>
                  <a:lnTo>
                    <a:pt x="39" y="336"/>
                  </a:lnTo>
                  <a:lnTo>
                    <a:pt x="48" y="339"/>
                  </a:lnTo>
                  <a:lnTo>
                    <a:pt x="50" y="339"/>
                  </a:lnTo>
                  <a:lnTo>
                    <a:pt x="135" y="339"/>
                  </a:lnTo>
                  <a:lnTo>
                    <a:pt x="138" y="339"/>
                  </a:lnTo>
                  <a:lnTo>
                    <a:pt x="138" y="339"/>
                  </a:lnTo>
                  <a:lnTo>
                    <a:pt x="146" y="336"/>
                  </a:lnTo>
                  <a:lnTo>
                    <a:pt x="154" y="333"/>
                  </a:lnTo>
                  <a:lnTo>
                    <a:pt x="161" y="328"/>
                  </a:lnTo>
                  <a:lnTo>
                    <a:pt x="168" y="324"/>
                  </a:lnTo>
                  <a:lnTo>
                    <a:pt x="173" y="320"/>
                  </a:lnTo>
                  <a:lnTo>
                    <a:pt x="179" y="314"/>
                  </a:lnTo>
                  <a:lnTo>
                    <a:pt x="183" y="310"/>
                  </a:lnTo>
                  <a:lnTo>
                    <a:pt x="186" y="304"/>
                  </a:lnTo>
                  <a:lnTo>
                    <a:pt x="185" y="303"/>
                  </a:lnTo>
                  <a:lnTo>
                    <a:pt x="185" y="303"/>
                  </a:lnTo>
                  <a:lnTo>
                    <a:pt x="185" y="300"/>
                  </a:lnTo>
                  <a:lnTo>
                    <a:pt x="184" y="298"/>
                  </a:lnTo>
                  <a:lnTo>
                    <a:pt x="102" y="98"/>
                  </a:lnTo>
                  <a:lnTo>
                    <a:pt x="102" y="98"/>
                  </a:lnTo>
                  <a:lnTo>
                    <a:pt x="107" y="95"/>
                  </a:lnTo>
                  <a:lnTo>
                    <a:pt x="112" y="90"/>
                  </a:lnTo>
                  <a:lnTo>
                    <a:pt x="114" y="84"/>
                  </a:lnTo>
                  <a:lnTo>
                    <a:pt x="115" y="78"/>
                  </a:lnTo>
                  <a:lnTo>
                    <a:pt x="115" y="78"/>
                  </a:lnTo>
                  <a:lnTo>
                    <a:pt x="114" y="70"/>
                  </a:lnTo>
                  <a:lnTo>
                    <a:pt x="114" y="70"/>
                  </a:lnTo>
                  <a:lnTo>
                    <a:pt x="145" y="64"/>
                  </a:lnTo>
                  <a:lnTo>
                    <a:pt x="178" y="58"/>
                  </a:lnTo>
                  <a:lnTo>
                    <a:pt x="212" y="54"/>
                  </a:lnTo>
                  <a:lnTo>
                    <a:pt x="249" y="53"/>
                  </a:lnTo>
                  <a:lnTo>
                    <a:pt x="249" y="211"/>
                  </a:lnTo>
                  <a:lnTo>
                    <a:pt x="249" y="211"/>
                  </a:lnTo>
                  <a:lnTo>
                    <a:pt x="246" y="222"/>
                  </a:lnTo>
                  <a:lnTo>
                    <a:pt x="243" y="233"/>
                  </a:lnTo>
                  <a:lnTo>
                    <a:pt x="241" y="244"/>
                  </a:lnTo>
                  <a:lnTo>
                    <a:pt x="241" y="255"/>
                  </a:lnTo>
                  <a:lnTo>
                    <a:pt x="241" y="267"/>
                  </a:lnTo>
                  <a:lnTo>
                    <a:pt x="243" y="278"/>
                  </a:lnTo>
                  <a:lnTo>
                    <a:pt x="246" y="288"/>
                  </a:lnTo>
                  <a:lnTo>
                    <a:pt x="249" y="299"/>
                  </a:lnTo>
                  <a:lnTo>
                    <a:pt x="249" y="299"/>
                  </a:lnTo>
                  <a:lnTo>
                    <a:pt x="249" y="300"/>
                  </a:lnTo>
                  <a:lnTo>
                    <a:pt x="249" y="341"/>
                  </a:lnTo>
                  <a:lnTo>
                    <a:pt x="249" y="341"/>
                  </a:lnTo>
                  <a:lnTo>
                    <a:pt x="249" y="346"/>
                  </a:lnTo>
                  <a:lnTo>
                    <a:pt x="248" y="352"/>
                  </a:lnTo>
                  <a:lnTo>
                    <a:pt x="246" y="358"/>
                  </a:lnTo>
                  <a:lnTo>
                    <a:pt x="242" y="364"/>
                  </a:lnTo>
                  <a:lnTo>
                    <a:pt x="238" y="371"/>
                  </a:lnTo>
                  <a:lnTo>
                    <a:pt x="230" y="376"/>
                  </a:lnTo>
                  <a:lnTo>
                    <a:pt x="222" y="381"/>
                  </a:lnTo>
                  <a:lnTo>
                    <a:pt x="210" y="385"/>
                  </a:lnTo>
                  <a:lnTo>
                    <a:pt x="206" y="386"/>
                  </a:lnTo>
                  <a:lnTo>
                    <a:pt x="205" y="391"/>
                  </a:lnTo>
                  <a:lnTo>
                    <a:pt x="192" y="391"/>
                  </a:lnTo>
                  <a:lnTo>
                    <a:pt x="192" y="429"/>
                  </a:lnTo>
                  <a:lnTo>
                    <a:pt x="186" y="429"/>
                  </a:lnTo>
                  <a:lnTo>
                    <a:pt x="186" y="467"/>
                  </a:lnTo>
                  <a:lnTo>
                    <a:pt x="345" y="467"/>
                  </a:lnTo>
                  <a:lnTo>
                    <a:pt x="345" y="429"/>
                  </a:lnTo>
                  <a:lnTo>
                    <a:pt x="340" y="429"/>
                  </a:lnTo>
                  <a:lnTo>
                    <a:pt x="340" y="391"/>
                  </a:lnTo>
                  <a:lnTo>
                    <a:pt x="327" y="391"/>
                  </a:lnTo>
                  <a:lnTo>
                    <a:pt x="327" y="386"/>
                  </a:lnTo>
                  <a:lnTo>
                    <a:pt x="321" y="385"/>
                  </a:lnTo>
                  <a:lnTo>
                    <a:pt x="321" y="385"/>
                  </a:lnTo>
                  <a:lnTo>
                    <a:pt x="311" y="382"/>
                  </a:lnTo>
                  <a:lnTo>
                    <a:pt x="304" y="379"/>
                  </a:lnTo>
                  <a:lnTo>
                    <a:pt x="297" y="375"/>
                  </a:lnTo>
                  <a:lnTo>
                    <a:pt x="292" y="371"/>
                  </a:lnTo>
                  <a:lnTo>
                    <a:pt x="288" y="364"/>
                  </a:lnTo>
                  <a:lnTo>
                    <a:pt x="286" y="358"/>
                  </a:lnTo>
                  <a:lnTo>
                    <a:pt x="283" y="350"/>
                  </a:lnTo>
                  <a:lnTo>
                    <a:pt x="282" y="341"/>
                  </a:lnTo>
                  <a:lnTo>
                    <a:pt x="282" y="299"/>
                  </a:lnTo>
                  <a:lnTo>
                    <a:pt x="282" y="299"/>
                  </a:lnTo>
                  <a:lnTo>
                    <a:pt x="286" y="288"/>
                  </a:lnTo>
                  <a:lnTo>
                    <a:pt x="289" y="278"/>
                  </a:lnTo>
                  <a:lnTo>
                    <a:pt x="290" y="266"/>
                  </a:lnTo>
                  <a:lnTo>
                    <a:pt x="290" y="255"/>
                  </a:lnTo>
                  <a:lnTo>
                    <a:pt x="290" y="244"/>
                  </a:lnTo>
                  <a:lnTo>
                    <a:pt x="289" y="233"/>
                  </a:lnTo>
                  <a:lnTo>
                    <a:pt x="286" y="222"/>
                  </a:lnTo>
                  <a:lnTo>
                    <a:pt x="282" y="211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319" y="54"/>
                  </a:lnTo>
                  <a:lnTo>
                    <a:pt x="354" y="58"/>
                  </a:lnTo>
                  <a:lnTo>
                    <a:pt x="387" y="64"/>
                  </a:lnTo>
                  <a:lnTo>
                    <a:pt x="417" y="70"/>
                  </a:lnTo>
                  <a:lnTo>
                    <a:pt x="417" y="70"/>
                  </a:lnTo>
                  <a:lnTo>
                    <a:pt x="416" y="78"/>
                  </a:lnTo>
                  <a:lnTo>
                    <a:pt x="416" y="78"/>
                  </a:lnTo>
                  <a:lnTo>
                    <a:pt x="417" y="84"/>
                  </a:lnTo>
                  <a:lnTo>
                    <a:pt x="421" y="90"/>
                  </a:lnTo>
                  <a:lnTo>
                    <a:pt x="424" y="95"/>
                  </a:lnTo>
                  <a:lnTo>
                    <a:pt x="429" y="98"/>
                  </a:lnTo>
                  <a:lnTo>
                    <a:pt x="347" y="298"/>
                  </a:lnTo>
                  <a:lnTo>
                    <a:pt x="347" y="298"/>
                  </a:lnTo>
                  <a:lnTo>
                    <a:pt x="346" y="300"/>
                  </a:lnTo>
                  <a:lnTo>
                    <a:pt x="347" y="303"/>
                  </a:lnTo>
                  <a:lnTo>
                    <a:pt x="346" y="304"/>
                  </a:lnTo>
                  <a:lnTo>
                    <a:pt x="346" y="304"/>
                  </a:lnTo>
                  <a:lnTo>
                    <a:pt x="349" y="310"/>
                  </a:lnTo>
                  <a:lnTo>
                    <a:pt x="354" y="314"/>
                  </a:lnTo>
                  <a:lnTo>
                    <a:pt x="358" y="320"/>
                  </a:lnTo>
                  <a:lnTo>
                    <a:pt x="363" y="324"/>
                  </a:lnTo>
                  <a:lnTo>
                    <a:pt x="370" y="328"/>
                  </a:lnTo>
                  <a:lnTo>
                    <a:pt x="377" y="333"/>
                  </a:lnTo>
                  <a:lnTo>
                    <a:pt x="385" y="336"/>
                  </a:lnTo>
                  <a:lnTo>
                    <a:pt x="394" y="339"/>
                  </a:lnTo>
                  <a:lnTo>
                    <a:pt x="396" y="339"/>
                  </a:lnTo>
                  <a:lnTo>
                    <a:pt x="481" y="339"/>
                  </a:lnTo>
                  <a:lnTo>
                    <a:pt x="483" y="339"/>
                  </a:lnTo>
                  <a:lnTo>
                    <a:pt x="483" y="339"/>
                  </a:lnTo>
                  <a:lnTo>
                    <a:pt x="492" y="336"/>
                  </a:lnTo>
                  <a:lnTo>
                    <a:pt x="499" y="333"/>
                  </a:lnTo>
                  <a:lnTo>
                    <a:pt x="507" y="328"/>
                  </a:lnTo>
                  <a:lnTo>
                    <a:pt x="513" y="324"/>
                  </a:lnTo>
                  <a:lnTo>
                    <a:pt x="519" y="320"/>
                  </a:lnTo>
                  <a:lnTo>
                    <a:pt x="524" y="314"/>
                  </a:lnTo>
                  <a:lnTo>
                    <a:pt x="527" y="310"/>
                  </a:lnTo>
                  <a:lnTo>
                    <a:pt x="531" y="304"/>
                  </a:lnTo>
                  <a:lnTo>
                    <a:pt x="531" y="303"/>
                  </a:lnTo>
                  <a:close/>
                  <a:moveTo>
                    <a:pt x="266" y="15"/>
                  </a:moveTo>
                  <a:lnTo>
                    <a:pt x="266" y="15"/>
                  </a:lnTo>
                  <a:lnTo>
                    <a:pt x="269" y="15"/>
                  </a:lnTo>
                  <a:lnTo>
                    <a:pt x="273" y="17"/>
                  </a:lnTo>
                  <a:lnTo>
                    <a:pt x="275" y="21"/>
                  </a:lnTo>
                  <a:lnTo>
                    <a:pt x="275" y="24"/>
                  </a:lnTo>
                  <a:lnTo>
                    <a:pt x="275" y="24"/>
                  </a:lnTo>
                  <a:lnTo>
                    <a:pt x="275" y="27"/>
                  </a:lnTo>
                  <a:lnTo>
                    <a:pt x="273" y="30"/>
                  </a:lnTo>
                  <a:lnTo>
                    <a:pt x="269" y="33"/>
                  </a:lnTo>
                  <a:lnTo>
                    <a:pt x="266" y="34"/>
                  </a:lnTo>
                  <a:lnTo>
                    <a:pt x="266" y="34"/>
                  </a:lnTo>
                  <a:lnTo>
                    <a:pt x="262" y="33"/>
                  </a:lnTo>
                  <a:lnTo>
                    <a:pt x="260" y="30"/>
                  </a:lnTo>
                  <a:lnTo>
                    <a:pt x="257" y="27"/>
                  </a:lnTo>
                  <a:lnTo>
                    <a:pt x="256" y="24"/>
                  </a:lnTo>
                  <a:lnTo>
                    <a:pt x="256" y="24"/>
                  </a:lnTo>
                  <a:lnTo>
                    <a:pt x="257" y="21"/>
                  </a:lnTo>
                  <a:lnTo>
                    <a:pt x="260" y="17"/>
                  </a:lnTo>
                  <a:lnTo>
                    <a:pt x="262" y="15"/>
                  </a:lnTo>
                  <a:lnTo>
                    <a:pt x="266" y="15"/>
                  </a:lnTo>
                  <a:lnTo>
                    <a:pt x="266" y="15"/>
                  </a:lnTo>
                  <a:close/>
                  <a:moveTo>
                    <a:pt x="134" y="325"/>
                  </a:moveTo>
                  <a:lnTo>
                    <a:pt x="51" y="325"/>
                  </a:lnTo>
                  <a:lnTo>
                    <a:pt x="51" y="325"/>
                  </a:lnTo>
                  <a:lnTo>
                    <a:pt x="41" y="322"/>
                  </a:lnTo>
                  <a:lnTo>
                    <a:pt x="34" y="318"/>
                  </a:lnTo>
                  <a:lnTo>
                    <a:pt x="26" y="313"/>
                  </a:lnTo>
                  <a:lnTo>
                    <a:pt x="21" y="308"/>
                  </a:lnTo>
                  <a:lnTo>
                    <a:pt x="166" y="308"/>
                  </a:lnTo>
                  <a:lnTo>
                    <a:pt x="166" y="308"/>
                  </a:lnTo>
                  <a:lnTo>
                    <a:pt x="159" y="313"/>
                  </a:lnTo>
                  <a:lnTo>
                    <a:pt x="152" y="318"/>
                  </a:lnTo>
                  <a:lnTo>
                    <a:pt x="144" y="322"/>
                  </a:lnTo>
                  <a:lnTo>
                    <a:pt x="134" y="325"/>
                  </a:lnTo>
                  <a:lnTo>
                    <a:pt x="134" y="325"/>
                  </a:lnTo>
                  <a:close/>
                  <a:moveTo>
                    <a:pt x="19" y="294"/>
                  </a:moveTo>
                  <a:lnTo>
                    <a:pt x="93" y="114"/>
                  </a:lnTo>
                  <a:lnTo>
                    <a:pt x="167" y="294"/>
                  </a:lnTo>
                  <a:lnTo>
                    <a:pt x="19" y="294"/>
                  </a:lnTo>
                  <a:close/>
                  <a:moveTo>
                    <a:pt x="270" y="217"/>
                  </a:moveTo>
                  <a:lnTo>
                    <a:pt x="270" y="217"/>
                  </a:lnTo>
                  <a:lnTo>
                    <a:pt x="273" y="227"/>
                  </a:lnTo>
                  <a:lnTo>
                    <a:pt x="275" y="237"/>
                  </a:lnTo>
                  <a:lnTo>
                    <a:pt x="276" y="245"/>
                  </a:lnTo>
                  <a:lnTo>
                    <a:pt x="276" y="255"/>
                  </a:lnTo>
                  <a:lnTo>
                    <a:pt x="276" y="265"/>
                  </a:lnTo>
                  <a:lnTo>
                    <a:pt x="275" y="274"/>
                  </a:lnTo>
                  <a:lnTo>
                    <a:pt x="273" y="283"/>
                  </a:lnTo>
                  <a:lnTo>
                    <a:pt x="270" y="293"/>
                  </a:lnTo>
                  <a:lnTo>
                    <a:pt x="262" y="293"/>
                  </a:lnTo>
                  <a:lnTo>
                    <a:pt x="262" y="293"/>
                  </a:lnTo>
                  <a:lnTo>
                    <a:pt x="259" y="283"/>
                  </a:lnTo>
                  <a:lnTo>
                    <a:pt x="256" y="274"/>
                  </a:lnTo>
                  <a:lnTo>
                    <a:pt x="255" y="265"/>
                  </a:lnTo>
                  <a:lnTo>
                    <a:pt x="255" y="255"/>
                  </a:lnTo>
                  <a:lnTo>
                    <a:pt x="255" y="245"/>
                  </a:lnTo>
                  <a:lnTo>
                    <a:pt x="256" y="237"/>
                  </a:lnTo>
                  <a:lnTo>
                    <a:pt x="259" y="227"/>
                  </a:lnTo>
                  <a:lnTo>
                    <a:pt x="262" y="217"/>
                  </a:lnTo>
                  <a:lnTo>
                    <a:pt x="270" y="217"/>
                  </a:lnTo>
                  <a:close/>
                  <a:moveTo>
                    <a:pt x="331" y="453"/>
                  </a:moveTo>
                  <a:lnTo>
                    <a:pt x="200" y="453"/>
                  </a:lnTo>
                  <a:lnTo>
                    <a:pt x="200" y="443"/>
                  </a:lnTo>
                  <a:lnTo>
                    <a:pt x="331" y="443"/>
                  </a:lnTo>
                  <a:lnTo>
                    <a:pt x="331" y="453"/>
                  </a:lnTo>
                  <a:close/>
                  <a:moveTo>
                    <a:pt x="207" y="429"/>
                  </a:moveTo>
                  <a:lnTo>
                    <a:pt x="207" y="406"/>
                  </a:lnTo>
                  <a:lnTo>
                    <a:pt x="326" y="406"/>
                  </a:lnTo>
                  <a:lnTo>
                    <a:pt x="326" y="429"/>
                  </a:lnTo>
                  <a:lnTo>
                    <a:pt x="207" y="429"/>
                  </a:lnTo>
                  <a:close/>
                  <a:moveTo>
                    <a:pt x="296" y="391"/>
                  </a:moveTo>
                  <a:lnTo>
                    <a:pt x="235" y="391"/>
                  </a:lnTo>
                  <a:lnTo>
                    <a:pt x="235" y="391"/>
                  </a:lnTo>
                  <a:lnTo>
                    <a:pt x="241" y="386"/>
                  </a:lnTo>
                  <a:lnTo>
                    <a:pt x="248" y="380"/>
                  </a:lnTo>
                  <a:lnTo>
                    <a:pt x="252" y="375"/>
                  </a:lnTo>
                  <a:lnTo>
                    <a:pt x="256" y="368"/>
                  </a:lnTo>
                  <a:lnTo>
                    <a:pt x="260" y="362"/>
                  </a:lnTo>
                  <a:lnTo>
                    <a:pt x="262" y="355"/>
                  </a:lnTo>
                  <a:lnTo>
                    <a:pt x="263" y="348"/>
                  </a:lnTo>
                  <a:lnTo>
                    <a:pt x="263" y="341"/>
                  </a:lnTo>
                  <a:lnTo>
                    <a:pt x="263" y="307"/>
                  </a:lnTo>
                  <a:lnTo>
                    <a:pt x="268" y="307"/>
                  </a:lnTo>
                  <a:lnTo>
                    <a:pt x="268" y="341"/>
                  </a:lnTo>
                  <a:lnTo>
                    <a:pt x="268" y="341"/>
                  </a:lnTo>
                  <a:lnTo>
                    <a:pt x="269" y="348"/>
                  </a:lnTo>
                  <a:lnTo>
                    <a:pt x="269" y="354"/>
                  </a:lnTo>
                  <a:lnTo>
                    <a:pt x="272" y="362"/>
                  </a:lnTo>
                  <a:lnTo>
                    <a:pt x="274" y="368"/>
                  </a:lnTo>
                  <a:lnTo>
                    <a:pt x="278" y="375"/>
                  </a:lnTo>
                  <a:lnTo>
                    <a:pt x="282" y="380"/>
                  </a:lnTo>
                  <a:lnTo>
                    <a:pt x="289" y="386"/>
                  </a:lnTo>
                  <a:lnTo>
                    <a:pt x="296" y="391"/>
                  </a:lnTo>
                  <a:lnTo>
                    <a:pt x="296" y="391"/>
                  </a:lnTo>
                  <a:close/>
                  <a:moveTo>
                    <a:pt x="268" y="203"/>
                  </a:moveTo>
                  <a:lnTo>
                    <a:pt x="263" y="203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66" y="53"/>
                  </a:lnTo>
                  <a:lnTo>
                    <a:pt x="266" y="53"/>
                  </a:lnTo>
                  <a:lnTo>
                    <a:pt x="268" y="53"/>
                  </a:lnTo>
                  <a:lnTo>
                    <a:pt x="268" y="203"/>
                  </a:lnTo>
                  <a:close/>
                  <a:moveTo>
                    <a:pt x="512" y="294"/>
                  </a:moveTo>
                  <a:lnTo>
                    <a:pt x="364" y="294"/>
                  </a:lnTo>
                  <a:lnTo>
                    <a:pt x="439" y="114"/>
                  </a:lnTo>
                  <a:lnTo>
                    <a:pt x="512" y="294"/>
                  </a:lnTo>
                  <a:close/>
                  <a:moveTo>
                    <a:pt x="480" y="325"/>
                  </a:moveTo>
                  <a:lnTo>
                    <a:pt x="397" y="325"/>
                  </a:lnTo>
                  <a:lnTo>
                    <a:pt x="397" y="325"/>
                  </a:lnTo>
                  <a:lnTo>
                    <a:pt x="387" y="322"/>
                  </a:lnTo>
                  <a:lnTo>
                    <a:pt x="380" y="318"/>
                  </a:lnTo>
                  <a:lnTo>
                    <a:pt x="372" y="313"/>
                  </a:lnTo>
                  <a:lnTo>
                    <a:pt x="367" y="308"/>
                  </a:lnTo>
                  <a:lnTo>
                    <a:pt x="511" y="308"/>
                  </a:lnTo>
                  <a:lnTo>
                    <a:pt x="511" y="308"/>
                  </a:lnTo>
                  <a:lnTo>
                    <a:pt x="505" y="313"/>
                  </a:lnTo>
                  <a:lnTo>
                    <a:pt x="497" y="318"/>
                  </a:lnTo>
                  <a:lnTo>
                    <a:pt x="490" y="322"/>
                  </a:lnTo>
                  <a:lnTo>
                    <a:pt x="480" y="325"/>
                  </a:lnTo>
                  <a:lnTo>
                    <a:pt x="480" y="3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456014" y="3995965"/>
            <a:ext cx="894896" cy="894896"/>
            <a:chOff x="3456014" y="3995965"/>
            <a:chExt cx="894896" cy="894896"/>
          </a:xfrm>
        </p:grpSpPr>
        <p:sp>
          <p:nvSpPr>
            <p:cNvPr id="57" name="Oval 142"/>
            <p:cNvSpPr/>
            <p:nvPr/>
          </p:nvSpPr>
          <p:spPr>
            <a:xfrm flipH="1">
              <a:off x="3456014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58" name="Group 176"/>
            <p:cNvGrpSpPr/>
            <p:nvPr/>
          </p:nvGrpSpPr>
          <p:grpSpPr>
            <a:xfrm>
              <a:off x="3647948" y="4188435"/>
              <a:ext cx="511028" cy="509956"/>
              <a:chOff x="5138738" y="4373563"/>
              <a:chExt cx="755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59" name="Freeform 177"/>
              <p:cNvSpPr>
                <a:spLocks noEditPoints="1"/>
              </p:cNvSpPr>
              <p:nvPr/>
            </p:nvSpPr>
            <p:spPr bwMode="auto">
              <a:xfrm>
                <a:off x="5138738" y="4373563"/>
                <a:ext cx="755650" cy="754063"/>
              </a:xfrm>
              <a:custGeom>
                <a:avLst/>
                <a:gdLst>
                  <a:gd name="T0" fmla="*/ 214 w 476"/>
                  <a:gd name="T1" fmla="*/ 1 h 475"/>
                  <a:gd name="T2" fmla="*/ 146 w 476"/>
                  <a:gd name="T3" fmla="*/ 20 h 475"/>
                  <a:gd name="T4" fmla="*/ 87 w 476"/>
                  <a:gd name="T5" fmla="*/ 55 h 475"/>
                  <a:gd name="T6" fmla="*/ 41 w 476"/>
                  <a:gd name="T7" fmla="*/ 105 h 475"/>
                  <a:gd name="T8" fmla="*/ 11 w 476"/>
                  <a:gd name="T9" fmla="*/ 167 h 475"/>
                  <a:gd name="T10" fmla="*/ 0 w 476"/>
                  <a:gd name="T11" fmla="*/ 238 h 475"/>
                  <a:gd name="T12" fmla="*/ 6 w 476"/>
                  <a:gd name="T13" fmla="*/ 286 h 475"/>
                  <a:gd name="T14" fmla="*/ 30 w 476"/>
                  <a:gd name="T15" fmla="*/ 351 h 475"/>
                  <a:gd name="T16" fmla="*/ 71 w 476"/>
                  <a:gd name="T17" fmla="*/ 406 h 475"/>
                  <a:gd name="T18" fmla="*/ 125 w 476"/>
                  <a:gd name="T19" fmla="*/ 447 h 475"/>
                  <a:gd name="T20" fmla="*/ 190 w 476"/>
                  <a:gd name="T21" fmla="*/ 471 h 475"/>
                  <a:gd name="T22" fmla="*/ 238 w 476"/>
                  <a:gd name="T23" fmla="*/ 475 h 475"/>
                  <a:gd name="T24" fmla="*/ 309 w 476"/>
                  <a:gd name="T25" fmla="*/ 464 h 475"/>
                  <a:gd name="T26" fmla="*/ 371 w 476"/>
                  <a:gd name="T27" fmla="*/ 435 h 475"/>
                  <a:gd name="T28" fmla="*/ 422 w 476"/>
                  <a:gd name="T29" fmla="*/ 389 h 475"/>
                  <a:gd name="T30" fmla="*/ 457 w 476"/>
                  <a:gd name="T31" fmla="*/ 331 h 475"/>
                  <a:gd name="T32" fmla="*/ 474 w 476"/>
                  <a:gd name="T33" fmla="*/ 263 h 475"/>
                  <a:gd name="T34" fmla="*/ 474 w 476"/>
                  <a:gd name="T35" fmla="*/ 214 h 475"/>
                  <a:gd name="T36" fmla="*/ 457 w 476"/>
                  <a:gd name="T37" fmla="*/ 146 h 475"/>
                  <a:gd name="T38" fmla="*/ 422 w 476"/>
                  <a:gd name="T39" fmla="*/ 86 h 475"/>
                  <a:gd name="T40" fmla="*/ 371 w 476"/>
                  <a:gd name="T41" fmla="*/ 41 h 475"/>
                  <a:gd name="T42" fmla="*/ 309 w 476"/>
                  <a:gd name="T43" fmla="*/ 11 h 475"/>
                  <a:gd name="T44" fmla="*/ 238 w 476"/>
                  <a:gd name="T45" fmla="*/ 0 h 475"/>
                  <a:gd name="T46" fmla="*/ 238 w 476"/>
                  <a:gd name="T47" fmla="*/ 461 h 475"/>
                  <a:gd name="T48" fmla="*/ 172 w 476"/>
                  <a:gd name="T49" fmla="*/ 452 h 475"/>
                  <a:gd name="T50" fmla="*/ 114 w 476"/>
                  <a:gd name="T51" fmla="*/ 423 h 475"/>
                  <a:gd name="T52" fmla="*/ 66 w 476"/>
                  <a:gd name="T53" fmla="*/ 380 h 475"/>
                  <a:gd name="T54" fmla="*/ 33 w 476"/>
                  <a:gd name="T55" fmla="*/ 325 h 475"/>
                  <a:gd name="T56" fmla="*/ 15 w 476"/>
                  <a:gd name="T57" fmla="*/ 260 h 475"/>
                  <a:gd name="T58" fmla="*/ 15 w 476"/>
                  <a:gd name="T59" fmla="*/ 215 h 475"/>
                  <a:gd name="T60" fmla="*/ 33 w 476"/>
                  <a:gd name="T61" fmla="*/ 151 h 475"/>
                  <a:gd name="T62" fmla="*/ 66 w 476"/>
                  <a:gd name="T63" fmla="*/ 96 h 475"/>
                  <a:gd name="T64" fmla="*/ 114 w 476"/>
                  <a:gd name="T65" fmla="*/ 53 h 475"/>
                  <a:gd name="T66" fmla="*/ 172 w 476"/>
                  <a:gd name="T67" fmla="*/ 25 h 475"/>
                  <a:gd name="T68" fmla="*/ 238 w 476"/>
                  <a:gd name="T69" fmla="*/ 14 h 475"/>
                  <a:gd name="T70" fmla="*/ 283 w 476"/>
                  <a:gd name="T71" fmla="*/ 20 h 475"/>
                  <a:gd name="T72" fmla="*/ 345 w 476"/>
                  <a:gd name="T73" fmla="*/ 41 h 475"/>
                  <a:gd name="T74" fmla="*/ 396 w 476"/>
                  <a:gd name="T75" fmla="*/ 80 h 475"/>
                  <a:gd name="T76" fmla="*/ 435 w 476"/>
                  <a:gd name="T77" fmla="*/ 132 h 475"/>
                  <a:gd name="T78" fmla="*/ 457 w 476"/>
                  <a:gd name="T79" fmla="*/ 193 h 475"/>
                  <a:gd name="T80" fmla="*/ 462 w 476"/>
                  <a:gd name="T81" fmla="*/ 238 h 475"/>
                  <a:gd name="T82" fmla="*/ 452 w 476"/>
                  <a:gd name="T83" fmla="*/ 305 h 475"/>
                  <a:gd name="T84" fmla="*/ 424 w 476"/>
                  <a:gd name="T85" fmla="*/ 363 h 475"/>
                  <a:gd name="T86" fmla="*/ 381 w 476"/>
                  <a:gd name="T87" fmla="*/ 410 h 475"/>
                  <a:gd name="T88" fmla="*/ 325 w 476"/>
                  <a:gd name="T89" fmla="*/ 444 h 475"/>
                  <a:gd name="T90" fmla="*/ 261 w 476"/>
                  <a:gd name="T91" fmla="*/ 46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6" h="475">
                    <a:moveTo>
                      <a:pt x="238" y="0"/>
                    </a:moveTo>
                    <a:lnTo>
                      <a:pt x="238" y="0"/>
                    </a:lnTo>
                    <a:lnTo>
                      <a:pt x="214" y="1"/>
                    </a:lnTo>
                    <a:lnTo>
                      <a:pt x="190" y="5"/>
                    </a:lnTo>
                    <a:lnTo>
                      <a:pt x="168" y="11"/>
                    </a:lnTo>
                    <a:lnTo>
                      <a:pt x="146" y="20"/>
                    </a:lnTo>
                    <a:lnTo>
                      <a:pt x="125" y="29"/>
                    </a:lnTo>
                    <a:lnTo>
                      <a:pt x="105" y="41"/>
                    </a:lnTo>
                    <a:lnTo>
                      <a:pt x="87" y="55"/>
                    </a:lnTo>
                    <a:lnTo>
                      <a:pt x="71" y="70"/>
                    </a:lnTo>
                    <a:lnTo>
                      <a:pt x="54" y="86"/>
                    </a:lnTo>
                    <a:lnTo>
                      <a:pt x="41" y="105"/>
                    </a:lnTo>
                    <a:lnTo>
                      <a:pt x="30" y="125"/>
                    </a:lnTo>
                    <a:lnTo>
                      <a:pt x="19" y="146"/>
                    </a:lnTo>
                    <a:lnTo>
                      <a:pt x="11" y="167"/>
                    </a:lnTo>
                    <a:lnTo>
                      <a:pt x="6" y="190"/>
                    </a:lnTo>
                    <a:lnTo>
                      <a:pt x="1" y="214"/>
                    </a:lnTo>
                    <a:lnTo>
                      <a:pt x="0" y="238"/>
                    </a:lnTo>
                    <a:lnTo>
                      <a:pt x="0" y="238"/>
                    </a:lnTo>
                    <a:lnTo>
                      <a:pt x="1" y="263"/>
                    </a:lnTo>
                    <a:lnTo>
                      <a:pt x="6" y="286"/>
                    </a:lnTo>
                    <a:lnTo>
                      <a:pt x="11" y="309"/>
                    </a:lnTo>
                    <a:lnTo>
                      <a:pt x="19" y="331"/>
                    </a:lnTo>
                    <a:lnTo>
                      <a:pt x="30" y="351"/>
                    </a:lnTo>
                    <a:lnTo>
                      <a:pt x="41" y="371"/>
                    </a:lnTo>
                    <a:lnTo>
                      <a:pt x="54" y="389"/>
                    </a:lnTo>
                    <a:lnTo>
                      <a:pt x="71" y="406"/>
                    </a:lnTo>
                    <a:lnTo>
                      <a:pt x="87" y="421"/>
                    </a:lnTo>
                    <a:lnTo>
                      <a:pt x="105" y="435"/>
                    </a:lnTo>
                    <a:lnTo>
                      <a:pt x="125" y="447"/>
                    </a:lnTo>
                    <a:lnTo>
                      <a:pt x="146" y="457"/>
                    </a:lnTo>
                    <a:lnTo>
                      <a:pt x="168" y="464"/>
                    </a:lnTo>
                    <a:lnTo>
                      <a:pt x="190" y="471"/>
                    </a:lnTo>
                    <a:lnTo>
                      <a:pt x="214" y="474"/>
                    </a:lnTo>
                    <a:lnTo>
                      <a:pt x="238" y="475"/>
                    </a:lnTo>
                    <a:lnTo>
                      <a:pt x="238" y="475"/>
                    </a:lnTo>
                    <a:lnTo>
                      <a:pt x="263" y="474"/>
                    </a:lnTo>
                    <a:lnTo>
                      <a:pt x="285" y="471"/>
                    </a:lnTo>
                    <a:lnTo>
                      <a:pt x="309" y="464"/>
                    </a:lnTo>
                    <a:lnTo>
                      <a:pt x="331" y="457"/>
                    </a:lnTo>
                    <a:lnTo>
                      <a:pt x="351" y="447"/>
                    </a:lnTo>
                    <a:lnTo>
                      <a:pt x="371" y="435"/>
                    </a:lnTo>
                    <a:lnTo>
                      <a:pt x="389" y="421"/>
                    </a:lnTo>
                    <a:lnTo>
                      <a:pt x="406" y="406"/>
                    </a:lnTo>
                    <a:lnTo>
                      <a:pt x="422" y="389"/>
                    </a:lnTo>
                    <a:lnTo>
                      <a:pt x="436" y="371"/>
                    </a:lnTo>
                    <a:lnTo>
                      <a:pt x="447" y="351"/>
                    </a:lnTo>
                    <a:lnTo>
                      <a:pt x="457" y="331"/>
                    </a:lnTo>
                    <a:lnTo>
                      <a:pt x="465" y="309"/>
                    </a:lnTo>
                    <a:lnTo>
                      <a:pt x="471" y="286"/>
                    </a:lnTo>
                    <a:lnTo>
                      <a:pt x="474" y="263"/>
                    </a:lnTo>
                    <a:lnTo>
                      <a:pt x="476" y="238"/>
                    </a:lnTo>
                    <a:lnTo>
                      <a:pt x="476" y="238"/>
                    </a:lnTo>
                    <a:lnTo>
                      <a:pt x="474" y="214"/>
                    </a:lnTo>
                    <a:lnTo>
                      <a:pt x="471" y="190"/>
                    </a:lnTo>
                    <a:lnTo>
                      <a:pt x="465" y="167"/>
                    </a:lnTo>
                    <a:lnTo>
                      <a:pt x="457" y="146"/>
                    </a:lnTo>
                    <a:lnTo>
                      <a:pt x="447" y="125"/>
                    </a:lnTo>
                    <a:lnTo>
                      <a:pt x="436" y="105"/>
                    </a:lnTo>
                    <a:lnTo>
                      <a:pt x="422" y="86"/>
                    </a:lnTo>
                    <a:lnTo>
                      <a:pt x="406" y="70"/>
                    </a:lnTo>
                    <a:lnTo>
                      <a:pt x="389" y="55"/>
                    </a:lnTo>
                    <a:lnTo>
                      <a:pt x="371" y="41"/>
                    </a:lnTo>
                    <a:lnTo>
                      <a:pt x="351" y="29"/>
                    </a:lnTo>
                    <a:lnTo>
                      <a:pt x="331" y="20"/>
                    </a:lnTo>
                    <a:lnTo>
                      <a:pt x="309" y="11"/>
                    </a:lnTo>
                    <a:lnTo>
                      <a:pt x="285" y="5"/>
                    </a:lnTo>
                    <a:lnTo>
                      <a:pt x="263" y="1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  <a:moveTo>
                      <a:pt x="238" y="461"/>
                    </a:moveTo>
                    <a:lnTo>
                      <a:pt x="238" y="461"/>
                    </a:lnTo>
                    <a:lnTo>
                      <a:pt x="215" y="460"/>
                    </a:lnTo>
                    <a:lnTo>
                      <a:pt x="194" y="457"/>
                    </a:lnTo>
                    <a:lnTo>
                      <a:pt x="172" y="452"/>
                    </a:lnTo>
                    <a:lnTo>
                      <a:pt x="152" y="444"/>
                    </a:lnTo>
                    <a:lnTo>
                      <a:pt x="132" y="434"/>
                    </a:lnTo>
                    <a:lnTo>
                      <a:pt x="114" y="423"/>
                    </a:lnTo>
                    <a:lnTo>
                      <a:pt x="96" y="410"/>
                    </a:lnTo>
                    <a:lnTo>
                      <a:pt x="80" y="396"/>
                    </a:lnTo>
                    <a:lnTo>
                      <a:pt x="66" y="380"/>
                    </a:lnTo>
                    <a:lnTo>
                      <a:pt x="53" y="363"/>
                    </a:lnTo>
                    <a:lnTo>
                      <a:pt x="41" y="345"/>
                    </a:lnTo>
                    <a:lnTo>
                      <a:pt x="33" y="325"/>
                    </a:lnTo>
                    <a:lnTo>
                      <a:pt x="25" y="305"/>
                    </a:lnTo>
                    <a:lnTo>
                      <a:pt x="19" y="283"/>
                    </a:lnTo>
                    <a:lnTo>
                      <a:pt x="15" y="260"/>
                    </a:lnTo>
                    <a:lnTo>
                      <a:pt x="14" y="238"/>
                    </a:lnTo>
                    <a:lnTo>
                      <a:pt x="14" y="238"/>
                    </a:lnTo>
                    <a:lnTo>
                      <a:pt x="15" y="215"/>
                    </a:lnTo>
                    <a:lnTo>
                      <a:pt x="19" y="193"/>
                    </a:lnTo>
                    <a:lnTo>
                      <a:pt x="25" y="172"/>
                    </a:lnTo>
                    <a:lnTo>
                      <a:pt x="33" y="151"/>
                    </a:lnTo>
                    <a:lnTo>
                      <a:pt x="41" y="132"/>
                    </a:lnTo>
                    <a:lnTo>
                      <a:pt x="53" y="113"/>
                    </a:lnTo>
                    <a:lnTo>
                      <a:pt x="66" y="96"/>
                    </a:lnTo>
                    <a:lnTo>
                      <a:pt x="80" y="80"/>
                    </a:lnTo>
                    <a:lnTo>
                      <a:pt x="96" y="66"/>
                    </a:lnTo>
                    <a:lnTo>
                      <a:pt x="114" y="53"/>
                    </a:lnTo>
                    <a:lnTo>
                      <a:pt x="132" y="41"/>
                    </a:lnTo>
                    <a:lnTo>
                      <a:pt x="152" y="32"/>
                    </a:lnTo>
                    <a:lnTo>
                      <a:pt x="172" y="25"/>
                    </a:lnTo>
                    <a:lnTo>
                      <a:pt x="194" y="20"/>
                    </a:lnTo>
                    <a:lnTo>
                      <a:pt x="215" y="15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61" y="15"/>
                    </a:lnTo>
                    <a:lnTo>
                      <a:pt x="283" y="20"/>
                    </a:lnTo>
                    <a:lnTo>
                      <a:pt x="305" y="25"/>
                    </a:lnTo>
                    <a:lnTo>
                      <a:pt x="325" y="32"/>
                    </a:lnTo>
                    <a:lnTo>
                      <a:pt x="345" y="41"/>
                    </a:lnTo>
                    <a:lnTo>
                      <a:pt x="363" y="53"/>
                    </a:lnTo>
                    <a:lnTo>
                      <a:pt x="381" y="66"/>
                    </a:lnTo>
                    <a:lnTo>
                      <a:pt x="396" y="80"/>
                    </a:lnTo>
                    <a:lnTo>
                      <a:pt x="411" y="96"/>
                    </a:lnTo>
                    <a:lnTo>
                      <a:pt x="424" y="113"/>
                    </a:lnTo>
                    <a:lnTo>
                      <a:pt x="435" y="132"/>
                    </a:lnTo>
                    <a:lnTo>
                      <a:pt x="444" y="151"/>
                    </a:lnTo>
                    <a:lnTo>
                      <a:pt x="452" y="172"/>
                    </a:lnTo>
                    <a:lnTo>
                      <a:pt x="457" y="193"/>
                    </a:lnTo>
                    <a:lnTo>
                      <a:pt x="460" y="215"/>
                    </a:lnTo>
                    <a:lnTo>
                      <a:pt x="462" y="238"/>
                    </a:lnTo>
                    <a:lnTo>
                      <a:pt x="462" y="238"/>
                    </a:lnTo>
                    <a:lnTo>
                      <a:pt x="460" y="260"/>
                    </a:lnTo>
                    <a:lnTo>
                      <a:pt x="457" y="283"/>
                    </a:lnTo>
                    <a:lnTo>
                      <a:pt x="452" y="305"/>
                    </a:lnTo>
                    <a:lnTo>
                      <a:pt x="444" y="325"/>
                    </a:lnTo>
                    <a:lnTo>
                      <a:pt x="435" y="345"/>
                    </a:lnTo>
                    <a:lnTo>
                      <a:pt x="424" y="363"/>
                    </a:lnTo>
                    <a:lnTo>
                      <a:pt x="411" y="380"/>
                    </a:lnTo>
                    <a:lnTo>
                      <a:pt x="396" y="396"/>
                    </a:lnTo>
                    <a:lnTo>
                      <a:pt x="381" y="410"/>
                    </a:lnTo>
                    <a:lnTo>
                      <a:pt x="363" y="423"/>
                    </a:lnTo>
                    <a:lnTo>
                      <a:pt x="345" y="434"/>
                    </a:lnTo>
                    <a:lnTo>
                      <a:pt x="325" y="444"/>
                    </a:lnTo>
                    <a:lnTo>
                      <a:pt x="305" y="452"/>
                    </a:lnTo>
                    <a:lnTo>
                      <a:pt x="283" y="457"/>
                    </a:lnTo>
                    <a:lnTo>
                      <a:pt x="261" y="460"/>
                    </a:lnTo>
                    <a:lnTo>
                      <a:pt x="238" y="461"/>
                    </a:lnTo>
                    <a:lnTo>
                      <a:pt x="238" y="4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0" name="Freeform 178"/>
              <p:cNvSpPr>
                <a:spLocks noEditPoints="1"/>
              </p:cNvSpPr>
              <p:nvPr/>
            </p:nvSpPr>
            <p:spPr bwMode="auto">
              <a:xfrm>
                <a:off x="5189538" y="4422775"/>
                <a:ext cx="654050" cy="655638"/>
              </a:xfrm>
              <a:custGeom>
                <a:avLst/>
                <a:gdLst>
                  <a:gd name="T0" fmla="*/ 185 w 412"/>
                  <a:gd name="T1" fmla="*/ 1 h 413"/>
                  <a:gd name="T2" fmla="*/ 126 w 412"/>
                  <a:gd name="T3" fmla="*/ 17 h 413"/>
                  <a:gd name="T4" fmla="*/ 75 w 412"/>
                  <a:gd name="T5" fmla="*/ 48 h 413"/>
                  <a:gd name="T6" fmla="*/ 35 w 412"/>
                  <a:gd name="T7" fmla="*/ 92 h 413"/>
                  <a:gd name="T8" fmla="*/ 9 w 412"/>
                  <a:gd name="T9" fmla="*/ 146 h 413"/>
                  <a:gd name="T10" fmla="*/ 0 w 412"/>
                  <a:gd name="T11" fmla="*/ 207 h 413"/>
                  <a:gd name="T12" fmla="*/ 4 w 412"/>
                  <a:gd name="T13" fmla="*/ 249 h 413"/>
                  <a:gd name="T14" fmla="*/ 25 w 412"/>
                  <a:gd name="T15" fmla="*/ 305 h 413"/>
                  <a:gd name="T16" fmla="*/ 60 w 412"/>
                  <a:gd name="T17" fmla="*/ 352 h 413"/>
                  <a:gd name="T18" fmla="*/ 108 w 412"/>
                  <a:gd name="T19" fmla="*/ 388 h 413"/>
                  <a:gd name="T20" fmla="*/ 165 w 412"/>
                  <a:gd name="T21" fmla="*/ 409 h 413"/>
                  <a:gd name="T22" fmla="*/ 206 w 412"/>
                  <a:gd name="T23" fmla="*/ 413 h 413"/>
                  <a:gd name="T24" fmla="*/ 268 w 412"/>
                  <a:gd name="T25" fmla="*/ 404 h 413"/>
                  <a:gd name="T26" fmla="*/ 322 w 412"/>
                  <a:gd name="T27" fmla="*/ 378 h 413"/>
                  <a:gd name="T28" fmla="*/ 365 w 412"/>
                  <a:gd name="T29" fmla="*/ 338 h 413"/>
                  <a:gd name="T30" fmla="*/ 396 w 412"/>
                  <a:gd name="T31" fmla="*/ 288 h 413"/>
                  <a:gd name="T32" fmla="*/ 411 w 412"/>
                  <a:gd name="T33" fmla="*/ 228 h 413"/>
                  <a:gd name="T34" fmla="*/ 411 w 412"/>
                  <a:gd name="T35" fmla="*/ 186 h 413"/>
                  <a:gd name="T36" fmla="*/ 396 w 412"/>
                  <a:gd name="T37" fmla="*/ 127 h 413"/>
                  <a:gd name="T38" fmla="*/ 365 w 412"/>
                  <a:gd name="T39" fmla="*/ 76 h 413"/>
                  <a:gd name="T40" fmla="*/ 322 w 412"/>
                  <a:gd name="T41" fmla="*/ 36 h 413"/>
                  <a:gd name="T42" fmla="*/ 268 w 412"/>
                  <a:gd name="T43" fmla="*/ 10 h 413"/>
                  <a:gd name="T44" fmla="*/ 206 w 412"/>
                  <a:gd name="T45" fmla="*/ 0 h 413"/>
                  <a:gd name="T46" fmla="*/ 206 w 412"/>
                  <a:gd name="T47" fmla="*/ 399 h 413"/>
                  <a:gd name="T48" fmla="*/ 149 w 412"/>
                  <a:gd name="T49" fmla="*/ 390 h 413"/>
                  <a:gd name="T50" fmla="*/ 99 w 412"/>
                  <a:gd name="T51" fmla="*/ 367 h 413"/>
                  <a:gd name="T52" fmla="*/ 58 w 412"/>
                  <a:gd name="T53" fmla="*/ 329 h 413"/>
                  <a:gd name="T54" fmla="*/ 29 w 412"/>
                  <a:gd name="T55" fmla="*/ 281 h 413"/>
                  <a:gd name="T56" fmla="*/ 15 w 412"/>
                  <a:gd name="T57" fmla="*/ 226 h 413"/>
                  <a:gd name="T58" fmla="*/ 15 w 412"/>
                  <a:gd name="T59" fmla="*/ 187 h 413"/>
                  <a:gd name="T60" fmla="*/ 29 w 412"/>
                  <a:gd name="T61" fmla="*/ 132 h 413"/>
                  <a:gd name="T62" fmla="*/ 58 w 412"/>
                  <a:gd name="T63" fmla="*/ 85 h 413"/>
                  <a:gd name="T64" fmla="*/ 99 w 412"/>
                  <a:gd name="T65" fmla="*/ 48 h 413"/>
                  <a:gd name="T66" fmla="*/ 149 w 412"/>
                  <a:gd name="T67" fmla="*/ 24 h 413"/>
                  <a:gd name="T68" fmla="*/ 206 w 412"/>
                  <a:gd name="T69" fmla="*/ 16 h 413"/>
                  <a:gd name="T70" fmla="*/ 245 w 412"/>
                  <a:gd name="T71" fmla="*/ 19 h 413"/>
                  <a:gd name="T72" fmla="*/ 298 w 412"/>
                  <a:gd name="T73" fmla="*/ 38 h 413"/>
                  <a:gd name="T74" fmla="*/ 342 w 412"/>
                  <a:gd name="T75" fmla="*/ 72 h 413"/>
                  <a:gd name="T76" fmla="*/ 374 w 412"/>
                  <a:gd name="T77" fmla="*/ 116 h 413"/>
                  <a:gd name="T78" fmla="*/ 394 w 412"/>
                  <a:gd name="T79" fmla="*/ 169 h 413"/>
                  <a:gd name="T80" fmla="*/ 398 w 412"/>
                  <a:gd name="T81" fmla="*/ 207 h 413"/>
                  <a:gd name="T82" fmla="*/ 390 w 412"/>
                  <a:gd name="T83" fmla="*/ 264 h 413"/>
                  <a:gd name="T84" fmla="*/ 366 w 412"/>
                  <a:gd name="T85" fmla="*/ 315 h 413"/>
                  <a:gd name="T86" fmla="*/ 328 w 412"/>
                  <a:gd name="T87" fmla="*/ 355 h 413"/>
                  <a:gd name="T88" fmla="*/ 280 w 412"/>
                  <a:gd name="T89" fmla="*/ 384 h 413"/>
                  <a:gd name="T90" fmla="*/ 225 w 412"/>
                  <a:gd name="T91" fmla="*/ 398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06" y="0"/>
                    </a:lnTo>
                    <a:lnTo>
                      <a:pt x="185" y="1"/>
                    </a:lnTo>
                    <a:lnTo>
                      <a:pt x="165" y="5"/>
                    </a:lnTo>
                    <a:lnTo>
                      <a:pt x="144" y="10"/>
                    </a:lnTo>
                    <a:lnTo>
                      <a:pt x="126" y="17"/>
                    </a:lnTo>
                    <a:lnTo>
                      <a:pt x="108" y="26"/>
                    </a:lnTo>
                    <a:lnTo>
                      <a:pt x="91" y="36"/>
                    </a:lnTo>
                    <a:lnTo>
                      <a:pt x="75" y="48"/>
                    </a:lnTo>
                    <a:lnTo>
                      <a:pt x="60" y="61"/>
                    </a:lnTo>
                    <a:lnTo>
                      <a:pt x="47" y="76"/>
                    </a:lnTo>
                    <a:lnTo>
                      <a:pt x="35" y="92"/>
                    </a:lnTo>
                    <a:lnTo>
                      <a:pt x="25" y="108"/>
                    </a:lnTo>
                    <a:lnTo>
                      <a:pt x="16" y="127"/>
                    </a:lnTo>
                    <a:lnTo>
                      <a:pt x="9" y="146"/>
                    </a:lnTo>
                    <a:lnTo>
                      <a:pt x="4" y="166"/>
                    </a:lnTo>
                    <a:lnTo>
                      <a:pt x="1" y="186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1" y="228"/>
                    </a:lnTo>
                    <a:lnTo>
                      <a:pt x="4" y="249"/>
                    </a:lnTo>
                    <a:lnTo>
                      <a:pt x="9" y="268"/>
                    </a:lnTo>
                    <a:lnTo>
                      <a:pt x="16" y="288"/>
                    </a:lnTo>
                    <a:lnTo>
                      <a:pt x="25" y="305"/>
                    </a:lnTo>
                    <a:lnTo>
                      <a:pt x="35" y="322"/>
                    </a:lnTo>
                    <a:lnTo>
                      <a:pt x="47" y="338"/>
                    </a:lnTo>
                    <a:lnTo>
                      <a:pt x="60" y="352"/>
                    </a:lnTo>
                    <a:lnTo>
                      <a:pt x="75" y="367"/>
                    </a:lnTo>
                    <a:lnTo>
                      <a:pt x="91" y="378"/>
                    </a:lnTo>
                    <a:lnTo>
                      <a:pt x="108" y="388"/>
                    </a:lnTo>
                    <a:lnTo>
                      <a:pt x="126" y="397"/>
                    </a:lnTo>
                    <a:lnTo>
                      <a:pt x="144" y="404"/>
                    </a:lnTo>
                    <a:lnTo>
                      <a:pt x="165" y="409"/>
                    </a:lnTo>
                    <a:lnTo>
                      <a:pt x="185" y="412"/>
                    </a:lnTo>
                    <a:lnTo>
                      <a:pt x="206" y="413"/>
                    </a:lnTo>
                    <a:lnTo>
                      <a:pt x="206" y="413"/>
                    </a:lnTo>
                    <a:lnTo>
                      <a:pt x="228" y="412"/>
                    </a:lnTo>
                    <a:lnTo>
                      <a:pt x="248" y="409"/>
                    </a:lnTo>
                    <a:lnTo>
                      <a:pt x="268" y="404"/>
                    </a:lnTo>
                    <a:lnTo>
                      <a:pt x="286" y="397"/>
                    </a:lnTo>
                    <a:lnTo>
                      <a:pt x="304" y="388"/>
                    </a:lnTo>
                    <a:lnTo>
                      <a:pt x="322" y="378"/>
                    </a:lnTo>
                    <a:lnTo>
                      <a:pt x="337" y="367"/>
                    </a:lnTo>
                    <a:lnTo>
                      <a:pt x="352" y="352"/>
                    </a:lnTo>
                    <a:lnTo>
                      <a:pt x="365" y="338"/>
                    </a:lnTo>
                    <a:lnTo>
                      <a:pt x="377" y="322"/>
                    </a:lnTo>
                    <a:lnTo>
                      <a:pt x="387" y="305"/>
                    </a:lnTo>
                    <a:lnTo>
                      <a:pt x="396" y="288"/>
                    </a:lnTo>
                    <a:lnTo>
                      <a:pt x="403" y="268"/>
                    </a:lnTo>
                    <a:lnTo>
                      <a:pt x="408" y="249"/>
                    </a:lnTo>
                    <a:lnTo>
                      <a:pt x="411" y="228"/>
                    </a:lnTo>
                    <a:lnTo>
                      <a:pt x="412" y="207"/>
                    </a:lnTo>
                    <a:lnTo>
                      <a:pt x="412" y="207"/>
                    </a:lnTo>
                    <a:lnTo>
                      <a:pt x="411" y="186"/>
                    </a:lnTo>
                    <a:lnTo>
                      <a:pt x="408" y="166"/>
                    </a:lnTo>
                    <a:lnTo>
                      <a:pt x="403" y="146"/>
                    </a:lnTo>
                    <a:lnTo>
                      <a:pt x="396" y="127"/>
                    </a:lnTo>
                    <a:lnTo>
                      <a:pt x="387" y="108"/>
                    </a:lnTo>
                    <a:lnTo>
                      <a:pt x="377" y="92"/>
                    </a:lnTo>
                    <a:lnTo>
                      <a:pt x="365" y="76"/>
                    </a:lnTo>
                    <a:lnTo>
                      <a:pt x="352" y="61"/>
                    </a:lnTo>
                    <a:lnTo>
                      <a:pt x="337" y="48"/>
                    </a:lnTo>
                    <a:lnTo>
                      <a:pt x="322" y="36"/>
                    </a:lnTo>
                    <a:lnTo>
                      <a:pt x="304" y="26"/>
                    </a:lnTo>
                    <a:lnTo>
                      <a:pt x="286" y="17"/>
                    </a:lnTo>
                    <a:lnTo>
                      <a:pt x="268" y="10"/>
                    </a:lnTo>
                    <a:lnTo>
                      <a:pt x="248" y="5"/>
                    </a:lnTo>
                    <a:lnTo>
                      <a:pt x="228" y="1"/>
                    </a:lnTo>
                    <a:lnTo>
                      <a:pt x="206" y="0"/>
                    </a:lnTo>
                    <a:lnTo>
                      <a:pt x="206" y="0"/>
                    </a:lnTo>
                    <a:close/>
                    <a:moveTo>
                      <a:pt x="206" y="399"/>
                    </a:moveTo>
                    <a:lnTo>
                      <a:pt x="206" y="399"/>
                    </a:lnTo>
                    <a:lnTo>
                      <a:pt x="187" y="398"/>
                    </a:lnTo>
                    <a:lnTo>
                      <a:pt x="167" y="395"/>
                    </a:lnTo>
                    <a:lnTo>
                      <a:pt x="149" y="390"/>
                    </a:lnTo>
                    <a:lnTo>
                      <a:pt x="131" y="384"/>
                    </a:lnTo>
                    <a:lnTo>
                      <a:pt x="114" y="376"/>
                    </a:lnTo>
                    <a:lnTo>
                      <a:pt x="99" y="367"/>
                    </a:lnTo>
                    <a:lnTo>
                      <a:pt x="84" y="355"/>
                    </a:lnTo>
                    <a:lnTo>
                      <a:pt x="71" y="343"/>
                    </a:lnTo>
                    <a:lnTo>
                      <a:pt x="58" y="329"/>
                    </a:lnTo>
                    <a:lnTo>
                      <a:pt x="47" y="315"/>
                    </a:lnTo>
                    <a:lnTo>
                      <a:pt x="37" y="298"/>
                    </a:lnTo>
                    <a:lnTo>
                      <a:pt x="29" y="281"/>
                    </a:lnTo>
                    <a:lnTo>
                      <a:pt x="22" y="264"/>
                    </a:lnTo>
                    <a:lnTo>
                      <a:pt x="18" y="246"/>
                    </a:lnTo>
                    <a:lnTo>
                      <a:pt x="15" y="226"/>
                    </a:lnTo>
                    <a:lnTo>
                      <a:pt x="14" y="207"/>
                    </a:lnTo>
                    <a:lnTo>
                      <a:pt x="14" y="207"/>
                    </a:lnTo>
                    <a:lnTo>
                      <a:pt x="15" y="187"/>
                    </a:lnTo>
                    <a:lnTo>
                      <a:pt x="18" y="169"/>
                    </a:lnTo>
                    <a:lnTo>
                      <a:pt x="22" y="151"/>
                    </a:lnTo>
                    <a:lnTo>
                      <a:pt x="29" y="132"/>
                    </a:lnTo>
                    <a:lnTo>
                      <a:pt x="37" y="116"/>
                    </a:lnTo>
                    <a:lnTo>
                      <a:pt x="47" y="100"/>
                    </a:lnTo>
                    <a:lnTo>
                      <a:pt x="58" y="85"/>
                    </a:lnTo>
                    <a:lnTo>
                      <a:pt x="71" y="72"/>
                    </a:lnTo>
                    <a:lnTo>
                      <a:pt x="84" y="59"/>
                    </a:lnTo>
                    <a:lnTo>
                      <a:pt x="99" y="48"/>
                    </a:lnTo>
                    <a:lnTo>
                      <a:pt x="114" y="38"/>
                    </a:lnTo>
                    <a:lnTo>
                      <a:pt x="131" y="31"/>
                    </a:lnTo>
                    <a:lnTo>
                      <a:pt x="149" y="24"/>
                    </a:lnTo>
                    <a:lnTo>
                      <a:pt x="167" y="19"/>
                    </a:lnTo>
                    <a:lnTo>
                      <a:pt x="187" y="16"/>
                    </a:lnTo>
                    <a:lnTo>
                      <a:pt x="206" y="16"/>
                    </a:lnTo>
                    <a:lnTo>
                      <a:pt x="206" y="16"/>
                    </a:lnTo>
                    <a:lnTo>
                      <a:pt x="225" y="16"/>
                    </a:lnTo>
                    <a:lnTo>
                      <a:pt x="245" y="19"/>
                    </a:lnTo>
                    <a:lnTo>
                      <a:pt x="263" y="24"/>
                    </a:lnTo>
                    <a:lnTo>
                      <a:pt x="280" y="31"/>
                    </a:lnTo>
                    <a:lnTo>
                      <a:pt x="298" y="38"/>
                    </a:lnTo>
                    <a:lnTo>
                      <a:pt x="313" y="48"/>
                    </a:lnTo>
                    <a:lnTo>
                      <a:pt x="328" y="59"/>
                    </a:lnTo>
                    <a:lnTo>
                      <a:pt x="342" y="72"/>
                    </a:lnTo>
                    <a:lnTo>
                      <a:pt x="354" y="85"/>
                    </a:lnTo>
                    <a:lnTo>
                      <a:pt x="366" y="100"/>
                    </a:lnTo>
                    <a:lnTo>
                      <a:pt x="374" y="116"/>
                    </a:lnTo>
                    <a:lnTo>
                      <a:pt x="383" y="132"/>
                    </a:lnTo>
                    <a:lnTo>
                      <a:pt x="390" y="151"/>
                    </a:lnTo>
                    <a:lnTo>
                      <a:pt x="394" y="169"/>
                    </a:lnTo>
                    <a:lnTo>
                      <a:pt x="397" y="187"/>
                    </a:lnTo>
                    <a:lnTo>
                      <a:pt x="398" y="207"/>
                    </a:lnTo>
                    <a:lnTo>
                      <a:pt x="398" y="207"/>
                    </a:lnTo>
                    <a:lnTo>
                      <a:pt x="397" y="226"/>
                    </a:lnTo>
                    <a:lnTo>
                      <a:pt x="394" y="246"/>
                    </a:lnTo>
                    <a:lnTo>
                      <a:pt x="390" y="264"/>
                    </a:lnTo>
                    <a:lnTo>
                      <a:pt x="383" y="281"/>
                    </a:lnTo>
                    <a:lnTo>
                      <a:pt x="374" y="298"/>
                    </a:lnTo>
                    <a:lnTo>
                      <a:pt x="366" y="315"/>
                    </a:lnTo>
                    <a:lnTo>
                      <a:pt x="354" y="329"/>
                    </a:lnTo>
                    <a:lnTo>
                      <a:pt x="342" y="343"/>
                    </a:lnTo>
                    <a:lnTo>
                      <a:pt x="328" y="355"/>
                    </a:lnTo>
                    <a:lnTo>
                      <a:pt x="313" y="367"/>
                    </a:lnTo>
                    <a:lnTo>
                      <a:pt x="298" y="376"/>
                    </a:lnTo>
                    <a:lnTo>
                      <a:pt x="280" y="384"/>
                    </a:lnTo>
                    <a:lnTo>
                      <a:pt x="263" y="390"/>
                    </a:lnTo>
                    <a:lnTo>
                      <a:pt x="245" y="395"/>
                    </a:lnTo>
                    <a:lnTo>
                      <a:pt x="225" y="398"/>
                    </a:lnTo>
                    <a:lnTo>
                      <a:pt x="206" y="399"/>
                    </a:lnTo>
                    <a:lnTo>
                      <a:pt x="206" y="3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1" name="Rectangle 179"/>
              <p:cNvSpPr>
                <a:spLocks noChangeArrowheads="1"/>
              </p:cNvSpPr>
              <p:nvPr/>
            </p:nvSpPr>
            <p:spPr bwMode="auto">
              <a:xfrm>
                <a:off x="5505450" y="4470400"/>
                <a:ext cx="23813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2" name="Freeform 180"/>
              <p:cNvSpPr/>
              <p:nvPr/>
            </p:nvSpPr>
            <p:spPr bwMode="auto">
              <a:xfrm>
                <a:off x="5365750" y="4502150"/>
                <a:ext cx="49213" cy="61913"/>
              </a:xfrm>
              <a:custGeom>
                <a:avLst/>
                <a:gdLst>
                  <a:gd name="T0" fmla="*/ 31 w 31"/>
                  <a:gd name="T1" fmla="*/ 31 h 39"/>
                  <a:gd name="T2" fmla="*/ 13 w 31"/>
                  <a:gd name="T3" fmla="*/ 0 h 39"/>
                  <a:gd name="T4" fmla="*/ 0 w 31"/>
                  <a:gd name="T5" fmla="*/ 7 h 39"/>
                  <a:gd name="T6" fmla="*/ 18 w 31"/>
                  <a:gd name="T7" fmla="*/ 39 h 39"/>
                  <a:gd name="T8" fmla="*/ 31 w 31"/>
                  <a:gd name="T9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31" y="31"/>
                    </a:moveTo>
                    <a:lnTo>
                      <a:pt x="13" y="0"/>
                    </a:lnTo>
                    <a:lnTo>
                      <a:pt x="0" y="7"/>
                    </a:lnTo>
                    <a:lnTo>
                      <a:pt x="18" y="39"/>
                    </a:lnTo>
                    <a:lnTo>
                      <a:pt x="31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3" name="Freeform 181"/>
              <p:cNvSpPr/>
              <p:nvPr/>
            </p:nvSpPr>
            <p:spPr bwMode="auto">
              <a:xfrm>
                <a:off x="5265738" y="4600575"/>
                <a:ext cx="63500" cy="49213"/>
              </a:xfrm>
              <a:custGeom>
                <a:avLst/>
                <a:gdLst>
                  <a:gd name="T0" fmla="*/ 0 w 40"/>
                  <a:gd name="T1" fmla="*/ 13 h 31"/>
                  <a:gd name="T2" fmla="*/ 33 w 40"/>
                  <a:gd name="T3" fmla="*/ 31 h 31"/>
                  <a:gd name="T4" fmla="*/ 40 w 40"/>
                  <a:gd name="T5" fmla="*/ 19 h 31"/>
                  <a:gd name="T6" fmla="*/ 8 w 40"/>
                  <a:gd name="T7" fmla="*/ 0 h 31"/>
                  <a:gd name="T8" fmla="*/ 0 w 40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3"/>
                    </a:moveTo>
                    <a:lnTo>
                      <a:pt x="33" y="31"/>
                    </a:lnTo>
                    <a:lnTo>
                      <a:pt x="40" y="19"/>
                    </a:lnTo>
                    <a:lnTo>
                      <a:pt x="8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4" name="Rectangle 182"/>
              <p:cNvSpPr>
                <a:spLocks noChangeArrowheads="1"/>
              </p:cNvSpPr>
              <p:nvPr/>
            </p:nvSpPr>
            <p:spPr bwMode="auto">
              <a:xfrm>
                <a:off x="5235575" y="4740275"/>
                <a:ext cx="5873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5" name="Freeform 183"/>
              <p:cNvSpPr/>
              <p:nvPr/>
            </p:nvSpPr>
            <p:spPr bwMode="auto">
              <a:xfrm>
                <a:off x="5265738" y="4852988"/>
                <a:ext cx="63500" cy="49213"/>
              </a:xfrm>
              <a:custGeom>
                <a:avLst/>
                <a:gdLst>
                  <a:gd name="T0" fmla="*/ 0 w 40"/>
                  <a:gd name="T1" fmla="*/ 19 h 31"/>
                  <a:gd name="T2" fmla="*/ 8 w 40"/>
                  <a:gd name="T3" fmla="*/ 31 h 31"/>
                  <a:gd name="T4" fmla="*/ 40 w 40"/>
                  <a:gd name="T5" fmla="*/ 12 h 31"/>
                  <a:gd name="T6" fmla="*/ 33 w 40"/>
                  <a:gd name="T7" fmla="*/ 0 h 31"/>
                  <a:gd name="T8" fmla="*/ 0 w 40"/>
                  <a:gd name="T9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9"/>
                    </a:moveTo>
                    <a:lnTo>
                      <a:pt x="8" y="31"/>
                    </a:lnTo>
                    <a:lnTo>
                      <a:pt x="40" y="12"/>
                    </a:lnTo>
                    <a:lnTo>
                      <a:pt x="33" y="0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6" name="Freeform 184"/>
              <p:cNvSpPr/>
              <p:nvPr/>
            </p:nvSpPr>
            <p:spPr bwMode="auto">
              <a:xfrm>
                <a:off x="5365750" y="4938713"/>
                <a:ext cx="49213" cy="61913"/>
              </a:xfrm>
              <a:custGeom>
                <a:avLst/>
                <a:gdLst>
                  <a:gd name="T0" fmla="*/ 0 w 31"/>
                  <a:gd name="T1" fmla="*/ 32 h 39"/>
                  <a:gd name="T2" fmla="*/ 13 w 31"/>
                  <a:gd name="T3" fmla="*/ 39 h 39"/>
                  <a:gd name="T4" fmla="*/ 31 w 31"/>
                  <a:gd name="T5" fmla="*/ 7 h 39"/>
                  <a:gd name="T6" fmla="*/ 18 w 31"/>
                  <a:gd name="T7" fmla="*/ 0 h 39"/>
                  <a:gd name="T8" fmla="*/ 0 w 31"/>
                  <a:gd name="T9" fmla="*/ 3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0" y="32"/>
                    </a:moveTo>
                    <a:lnTo>
                      <a:pt x="13" y="39"/>
                    </a:lnTo>
                    <a:lnTo>
                      <a:pt x="31" y="7"/>
                    </a:lnTo>
                    <a:lnTo>
                      <a:pt x="18" y="0"/>
                    </a:ln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7" name="Rectangle 185"/>
              <p:cNvSpPr>
                <a:spLocks noChangeArrowheads="1"/>
              </p:cNvSpPr>
              <p:nvPr/>
            </p:nvSpPr>
            <p:spPr bwMode="auto">
              <a:xfrm>
                <a:off x="5505450" y="4975225"/>
                <a:ext cx="23813" cy="58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8" name="Freeform 186"/>
              <p:cNvSpPr/>
              <p:nvPr/>
            </p:nvSpPr>
            <p:spPr bwMode="auto">
              <a:xfrm>
                <a:off x="5619750" y="4938713"/>
                <a:ext cx="47625" cy="61913"/>
              </a:xfrm>
              <a:custGeom>
                <a:avLst/>
                <a:gdLst>
                  <a:gd name="T0" fmla="*/ 0 w 30"/>
                  <a:gd name="T1" fmla="*/ 7 h 39"/>
                  <a:gd name="T2" fmla="*/ 18 w 30"/>
                  <a:gd name="T3" fmla="*/ 39 h 39"/>
                  <a:gd name="T4" fmla="*/ 30 w 30"/>
                  <a:gd name="T5" fmla="*/ 32 h 39"/>
                  <a:gd name="T6" fmla="*/ 12 w 30"/>
                  <a:gd name="T7" fmla="*/ 0 h 39"/>
                  <a:gd name="T8" fmla="*/ 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0" y="7"/>
                    </a:moveTo>
                    <a:lnTo>
                      <a:pt x="18" y="39"/>
                    </a:lnTo>
                    <a:lnTo>
                      <a:pt x="30" y="32"/>
                    </a:lnTo>
                    <a:lnTo>
                      <a:pt x="1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9" name="Freeform 187"/>
              <p:cNvSpPr/>
              <p:nvPr/>
            </p:nvSpPr>
            <p:spPr bwMode="auto">
              <a:xfrm>
                <a:off x="5705475" y="4852988"/>
                <a:ext cx="61913" cy="49213"/>
              </a:xfrm>
              <a:custGeom>
                <a:avLst/>
                <a:gdLst>
                  <a:gd name="T0" fmla="*/ 0 w 39"/>
                  <a:gd name="T1" fmla="*/ 12 h 31"/>
                  <a:gd name="T2" fmla="*/ 31 w 39"/>
                  <a:gd name="T3" fmla="*/ 31 h 31"/>
                  <a:gd name="T4" fmla="*/ 39 w 39"/>
                  <a:gd name="T5" fmla="*/ 19 h 31"/>
                  <a:gd name="T6" fmla="*/ 6 w 39"/>
                  <a:gd name="T7" fmla="*/ 0 h 31"/>
                  <a:gd name="T8" fmla="*/ 0 w 39"/>
                  <a:gd name="T9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0" y="12"/>
                    </a:moveTo>
                    <a:lnTo>
                      <a:pt x="31" y="31"/>
                    </a:lnTo>
                    <a:lnTo>
                      <a:pt x="39" y="19"/>
                    </a:lnTo>
                    <a:lnTo>
                      <a:pt x="6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0" name="Rectangle 188"/>
              <p:cNvSpPr>
                <a:spLocks noChangeArrowheads="1"/>
              </p:cNvSpPr>
              <p:nvPr/>
            </p:nvSpPr>
            <p:spPr bwMode="auto">
              <a:xfrm>
                <a:off x="5738813" y="4740275"/>
                <a:ext cx="60325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1" name="Freeform 189"/>
              <p:cNvSpPr/>
              <p:nvPr/>
            </p:nvSpPr>
            <p:spPr bwMode="auto">
              <a:xfrm>
                <a:off x="5705475" y="4600575"/>
                <a:ext cx="61913" cy="49213"/>
              </a:xfrm>
              <a:custGeom>
                <a:avLst/>
                <a:gdLst>
                  <a:gd name="T0" fmla="*/ 39 w 39"/>
                  <a:gd name="T1" fmla="*/ 13 h 31"/>
                  <a:gd name="T2" fmla="*/ 31 w 39"/>
                  <a:gd name="T3" fmla="*/ 0 h 31"/>
                  <a:gd name="T4" fmla="*/ 0 w 39"/>
                  <a:gd name="T5" fmla="*/ 19 h 31"/>
                  <a:gd name="T6" fmla="*/ 6 w 39"/>
                  <a:gd name="T7" fmla="*/ 31 h 31"/>
                  <a:gd name="T8" fmla="*/ 39 w 39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39" y="13"/>
                    </a:moveTo>
                    <a:lnTo>
                      <a:pt x="31" y="0"/>
                    </a:lnTo>
                    <a:lnTo>
                      <a:pt x="0" y="19"/>
                    </a:lnTo>
                    <a:lnTo>
                      <a:pt x="6" y="31"/>
                    </a:lnTo>
                    <a:lnTo>
                      <a:pt x="3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2" name="Freeform 190"/>
              <p:cNvSpPr/>
              <p:nvPr/>
            </p:nvSpPr>
            <p:spPr bwMode="auto">
              <a:xfrm>
                <a:off x="5619750" y="4502150"/>
                <a:ext cx="47625" cy="61913"/>
              </a:xfrm>
              <a:custGeom>
                <a:avLst/>
                <a:gdLst>
                  <a:gd name="T0" fmla="*/ 30 w 30"/>
                  <a:gd name="T1" fmla="*/ 7 h 39"/>
                  <a:gd name="T2" fmla="*/ 18 w 30"/>
                  <a:gd name="T3" fmla="*/ 0 h 39"/>
                  <a:gd name="T4" fmla="*/ 0 w 30"/>
                  <a:gd name="T5" fmla="*/ 31 h 39"/>
                  <a:gd name="T6" fmla="*/ 12 w 30"/>
                  <a:gd name="T7" fmla="*/ 39 h 39"/>
                  <a:gd name="T8" fmla="*/ 3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30" y="7"/>
                    </a:moveTo>
                    <a:lnTo>
                      <a:pt x="18" y="0"/>
                    </a:lnTo>
                    <a:lnTo>
                      <a:pt x="0" y="31"/>
                    </a:lnTo>
                    <a:lnTo>
                      <a:pt x="12" y="39"/>
                    </a:lnTo>
                    <a:lnTo>
                      <a:pt x="3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3" name="Freeform 191"/>
              <p:cNvSpPr>
                <a:spLocks noEditPoints="1"/>
              </p:cNvSpPr>
              <p:nvPr/>
            </p:nvSpPr>
            <p:spPr bwMode="auto">
              <a:xfrm>
                <a:off x="5373688" y="4592638"/>
                <a:ext cx="277813" cy="187325"/>
              </a:xfrm>
              <a:custGeom>
                <a:avLst/>
                <a:gdLst>
                  <a:gd name="T0" fmla="*/ 175 w 175"/>
                  <a:gd name="T1" fmla="*/ 33 h 118"/>
                  <a:gd name="T2" fmla="*/ 167 w 175"/>
                  <a:gd name="T3" fmla="*/ 22 h 118"/>
                  <a:gd name="T4" fmla="*/ 98 w 175"/>
                  <a:gd name="T5" fmla="*/ 83 h 118"/>
                  <a:gd name="T6" fmla="*/ 98 w 175"/>
                  <a:gd name="T7" fmla="*/ 83 h 118"/>
                  <a:gd name="T8" fmla="*/ 94 w 175"/>
                  <a:gd name="T9" fmla="*/ 82 h 118"/>
                  <a:gd name="T10" fmla="*/ 90 w 175"/>
                  <a:gd name="T11" fmla="*/ 81 h 118"/>
                  <a:gd name="T12" fmla="*/ 90 w 175"/>
                  <a:gd name="T13" fmla="*/ 81 h 118"/>
                  <a:gd name="T14" fmla="*/ 85 w 175"/>
                  <a:gd name="T15" fmla="*/ 82 h 118"/>
                  <a:gd name="T16" fmla="*/ 11 w 175"/>
                  <a:gd name="T17" fmla="*/ 0 h 118"/>
                  <a:gd name="T18" fmla="*/ 0 w 175"/>
                  <a:gd name="T19" fmla="*/ 10 h 118"/>
                  <a:gd name="T20" fmla="*/ 74 w 175"/>
                  <a:gd name="T21" fmla="*/ 92 h 118"/>
                  <a:gd name="T22" fmla="*/ 74 w 175"/>
                  <a:gd name="T23" fmla="*/ 92 h 118"/>
                  <a:gd name="T24" fmla="*/ 73 w 175"/>
                  <a:gd name="T25" fmla="*/ 95 h 118"/>
                  <a:gd name="T26" fmla="*/ 72 w 175"/>
                  <a:gd name="T27" fmla="*/ 99 h 118"/>
                  <a:gd name="T28" fmla="*/ 72 w 175"/>
                  <a:gd name="T29" fmla="*/ 99 h 118"/>
                  <a:gd name="T30" fmla="*/ 72 w 175"/>
                  <a:gd name="T31" fmla="*/ 103 h 118"/>
                  <a:gd name="T32" fmla="*/ 73 w 175"/>
                  <a:gd name="T33" fmla="*/ 106 h 118"/>
                  <a:gd name="T34" fmla="*/ 75 w 175"/>
                  <a:gd name="T35" fmla="*/ 109 h 118"/>
                  <a:gd name="T36" fmla="*/ 77 w 175"/>
                  <a:gd name="T37" fmla="*/ 113 h 118"/>
                  <a:gd name="T38" fmla="*/ 77 w 175"/>
                  <a:gd name="T39" fmla="*/ 113 h 118"/>
                  <a:gd name="T40" fmla="*/ 79 w 175"/>
                  <a:gd name="T41" fmla="*/ 115 h 118"/>
                  <a:gd name="T42" fmla="*/ 82 w 175"/>
                  <a:gd name="T43" fmla="*/ 117 h 118"/>
                  <a:gd name="T44" fmla="*/ 87 w 175"/>
                  <a:gd name="T45" fmla="*/ 118 h 118"/>
                  <a:gd name="T46" fmla="*/ 90 w 175"/>
                  <a:gd name="T47" fmla="*/ 118 h 118"/>
                  <a:gd name="T48" fmla="*/ 90 w 175"/>
                  <a:gd name="T49" fmla="*/ 118 h 118"/>
                  <a:gd name="T50" fmla="*/ 96 w 175"/>
                  <a:gd name="T51" fmla="*/ 117 h 118"/>
                  <a:gd name="T52" fmla="*/ 102 w 175"/>
                  <a:gd name="T53" fmla="*/ 114 h 118"/>
                  <a:gd name="T54" fmla="*/ 102 w 175"/>
                  <a:gd name="T55" fmla="*/ 114 h 118"/>
                  <a:gd name="T56" fmla="*/ 106 w 175"/>
                  <a:gd name="T57" fmla="*/ 109 h 118"/>
                  <a:gd name="T58" fmla="*/ 107 w 175"/>
                  <a:gd name="T59" fmla="*/ 104 h 118"/>
                  <a:gd name="T60" fmla="*/ 108 w 175"/>
                  <a:gd name="T61" fmla="*/ 100 h 118"/>
                  <a:gd name="T62" fmla="*/ 107 w 175"/>
                  <a:gd name="T63" fmla="*/ 94 h 118"/>
                  <a:gd name="T64" fmla="*/ 175 w 175"/>
                  <a:gd name="T65" fmla="*/ 33 h 118"/>
                  <a:gd name="T66" fmla="*/ 93 w 175"/>
                  <a:gd name="T67" fmla="*/ 103 h 118"/>
                  <a:gd name="T68" fmla="*/ 93 w 175"/>
                  <a:gd name="T69" fmla="*/ 103 h 118"/>
                  <a:gd name="T70" fmla="*/ 91 w 175"/>
                  <a:gd name="T71" fmla="*/ 104 h 118"/>
                  <a:gd name="T72" fmla="*/ 90 w 175"/>
                  <a:gd name="T73" fmla="*/ 104 h 118"/>
                  <a:gd name="T74" fmla="*/ 90 w 175"/>
                  <a:gd name="T75" fmla="*/ 104 h 118"/>
                  <a:gd name="T76" fmla="*/ 89 w 175"/>
                  <a:gd name="T77" fmla="*/ 104 h 118"/>
                  <a:gd name="T78" fmla="*/ 87 w 175"/>
                  <a:gd name="T79" fmla="*/ 103 h 118"/>
                  <a:gd name="T80" fmla="*/ 87 w 175"/>
                  <a:gd name="T81" fmla="*/ 103 h 118"/>
                  <a:gd name="T82" fmla="*/ 86 w 175"/>
                  <a:gd name="T83" fmla="*/ 100 h 118"/>
                  <a:gd name="T84" fmla="*/ 86 w 175"/>
                  <a:gd name="T85" fmla="*/ 100 h 118"/>
                  <a:gd name="T86" fmla="*/ 88 w 175"/>
                  <a:gd name="T87" fmla="*/ 98 h 118"/>
                  <a:gd name="T88" fmla="*/ 88 w 175"/>
                  <a:gd name="T89" fmla="*/ 98 h 118"/>
                  <a:gd name="T90" fmla="*/ 89 w 175"/>
                  <a:gd name="T91" fmla="*/ 96 h 118"/>
                  <a:gd name="T92" fmla="*/ 90 w 175"/>
                  <a:gd name="T93" fmla="*/ 96 h 118"/>
                  <a:gd name="T94" fmla="*/ 90 w 175"/>
                  <a:gd name="T95" fmla="*/ 96 h 118"/>
                  <a:gd name="T96" fmla="*/ 91 w 175"/>
                  <a:gd name="T97" fmla="*/ 96 h 118"/>
                  <a:gd name="T98" fmla="*/ 93 w 175"/>
                  <a:gd name="T99" fmla="*/ 98 h 118"/>
                  <a:gd name="T100" fmla="*/ 93 w 175"/>
                  <a:gd name="T101" fmla="*/ 98 h 118"/>
                  <a:gd name="T102" fmla="*/ 94 w 175"/>
                  <a:gd name="T103" fmla="*/ 101 h 118"/>
                  <a:gd name="T104" fmla="*/ 93 w 175"/>
                  <a:gd name="T105" fmla="*/ 103 h 118"/>
                  <a:gd name="T106" fmla="*/ 93 w 175"/>
                  <a:gd name="T107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5" h="118">
                    <a:moveTo>
                      <a:pt x="175" y="33"/>
                    </a:moveTo>
                    <a:lnTo>
                      <a:pt x="167" y="22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4" y="82"/>
                    </a:lnTo>
                    <a:lnTo>
                      <a:pt x="90" y="81"/>
                    </a:lnTo>
                    <a:lnTo>
                      <a:pt x="90" y="81"/>
                    </a:lnTo>
                    <a:lnTo>
                      <a:pt x="85" y="82"/>
                    </a:lnTo>
                    <a:lnTo>
                      <a:pt x="11" y="0"/>
                    </a:lnTo>
                    <a:lnTo>
                      <a:pt x="0" y="10"/>
                    </a:lnTo>
                    <a:lnTo>
                      <a:pt x="74" y="92"/>
                    </a:lnTo>
                    <a:lnTo>
                      <a:pt x="74" y="92"/>
                    </a:lnTo>
                    <a:lnTo>
                      <a:pt x="73" y="95"/>
                    </a:lnTo>
                    <a:lnTo>
                      <a:pt x="72" y="99"/>
                    </a:lnTo>
                    <a:lnTo>
                      <a:pt x="72" y="99"/>
                    </a:lnTo>
                    <a:lnTo>
                      <a:pt x="72" y="103"/>
                    </a:lnTo>
                    <a:lnTo>
                      <a:pt x="73" y="106"/>
                    </a:lnTo>
                    <a:lnTo>
                      <a:pt x="75" y="109"/>
                    </a:lnTo>
                    <a:lnTo>
                      <a:pt x="77" y="113"/>
                    </a:lnTo>
                    <a:lnTo>
                      <a:pt x="77" y="113"/>
                    </a:lnTo>
                    <a:lnTo>
                      <a:pt x="79" y="115"/>
                    </a:lnTo>
                    <a:lnTo>
                      <a:pt x="82" y="117"/>
                    </a:lnTo>
                    <a:lnTo>
                      <a:pt x="87" y="118"/>
                    </a:lnTo>
                    <a:lnTo>
                      <a:pt x="90" y="118"/>
                    </a:lnTo>
                    <a:lnTo>
                      <a:pt x="90" y="118"/>
                    </a:lnTo>
                    <a:lnTo>
                      <a:pt x="96" y="117"/>
                    </a:lnTo>
                    <a:lnTo>
                      <a:pt x="102" y="114"/>
                    </a:lnTo>
                    <a:lnTo>
                      <a:pt x="102" y="114"/>
                    </a:lnTo>
                    <a:lnTo>
                      <a:pt x="106" y="109"/>
                    </a:lnTo>
                    <a:lnTo>
                      <a:pt x="107" y="104"/>
                    </a:lnTo>
                    <a:lnTo>
                      <a:pt x="108" y="100"/>
                    </a:lnTo>
                    <a:lnTo>
                      <a:pt x="107" y="94"/>
                    </a:lnTo>
                    <a:lnTo>
                      <a:pt x="175" y="33"/>
                    </a:lnTo>
                    <a:close/>
                    <a:moveTo>
                      <a:pt x="93" y="103"/>
                    </a:moveTo>
                    <a:lnTo>
                      <a:pt x="93" y="103"/>
                    </a:lnTo>
                    <a:lnTo>
                      <a:pt x="91" y="104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9" y="104"/>
                    </a:lnTo>
                    <a:lnTo>
                      <a:pt x="87" y="103"/>
                    </a:lnTo>
                    <a:lnTo>
                      <a:pt x="87" y="103"/>
                    </a:lnTo>
                    <a:lnTo>
                      <a:pt x="86" y="100"/>
                    </a:lnTo>
                    <a:lnTo>
                      <a:pt x="86" y="100"/>
                    </a:lnTo>
                    <a:lnTo>
                      <a:pt x="88" y="98"/>
                    </a:lnTo>
                    <a:lnTo>
                      <a:pt x="88" y="98"/>
                    </a:lnTo>
                    <a:lnTo>
                      <a:pt x="89" y="96"/>
                    </a:lnTo>
                    <a:lnTo>
                      <a:pt x="90" y="96"/>
                    </a:lnTo>
                    <a:lnTo>
                      <a:pt x="90" y="96"/>
                    </a:lnTo>
                    <a:lnTo>
                      <a:pt x="91" y="96"/>
                    </a:lnTo>
                    <a:lnTo>
                      <a:pt x="93" y="98"/>
                    </a:lnTo>
                    <a:lnTo>
                      <a:pt x="93" y="98"/>
                    </a:lnTo>
                    <a:lnTo>
                      <a:pt x="94" y="101"/>
                    </a:lnTo>
                    <a:lnTo>
                      <a:pt x="93" y="103"/>
                    </a:lnTo>
                    <a:lnTo>
                      <a:pt x="93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sp>
        <p:nvSpPr>
          <p:cNvPr id="76" name="TextBox 192"/>
          <p:cNvSpPr txBox="1"/>
          <p:nvPr/>
        </p:nvSpPr>
        <p:spPr>
          <a:xfrm>
            <a:off x="910590" y="2885440"/>
            <a:ext cx="241300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没有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时如何开发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TextBox 195"/>
          <p:cNvSpPr txBox="1"/>
          <p:nvPr/>
        </p:nvSpPr>
        <p:spPr>
          <a:xfrm>
            <a:off x="910590" y="4205605"/>
            <a:ext cx="246888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框架解决啥问题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TextBox 198"/>
          <p:cNvSpPr txBox="1"/>
          <p:nvPr/>
        </p:nvSpPr>
        <p:spPr>
          <a:xfrm>
            <a:off x="8970010" y="2733040"/>
            <a:ext cx="2148205" cy="5835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还有跟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类似的框架吗？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TextBox 201"/>
          <p:cNvSpPr txBox="1"/>
          <p:nvPr/>
        </p:nvSpPr>
        <p:spPr>
          <a:xfrm>
            <a:off x="8970010" y="4221480"/>
            <a:ext cx="203073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如何使用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mybaits</a:t>
            </a:r>
            <a:endParaRPr lang="en-US" altLang="zh-CN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0480" y="212915"/>
            <a:ext cx="4030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疑问是否已有答案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96" name="任意多边形 95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平行四边形 96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平行四边形 97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平行四边形 98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平行四边形 99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平行四边形 100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 descr="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"/>
          <p:cNvGrpSpPr/>
          <p:nvPr/>
        </p:nvGrpSpPr>
        <p:grpSpPr>
          <a:xfrm>
            <a:off x="5467106" y="2469476"/>
            <a:ext cx="1309476" cy="2522751"/>
            <a:chOff x="5084746" y="1980098"/>
            <a:chExt cx="2022667" cy="3896738"/>
          </a:xfrm>
        </p:grpSpPr>
        <p:sp>
          <p:nvSpPr>
            <p:cNvPr id="3" name="Freeform 15"/>
            <p:cNvSpPr/>
            <p:nvPr/>
          </p:nvSpPr>
          <p:spPr bwMode="auto">
            <a:xfrm>
              <a:off x="5445521" y="4484852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448 w 537"/>
                <a:gd name="T3" fmla="*/ 17 h 233"/>
                <a:gd name="T4" fmla="*/ 473 w 537"/>
                <a:gd name="T5" fmla="*/ 113 h 233"/>
                <a:gd name="T6" fmla="*/ 89 w 537"/>
                <a:gd name="T7" fmla="*/ 216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448" y="17"/>
                    <a:pt x="448" y="17"/>
                    <a:pt x="448" y="17"/>
                  </a:cubicBezTo>
                  <a:cubicBezTo>
                    <a:pt x="511" y="0"/>
                    <a:pt x="537" y="96"/>
                    <a:pt x="473" y="113"/>
                  </a:cubicBezTo>
                  <a:cubicBezTo>
                    <a:pt x="89" y="216"/>
                    <a:pt x="89" y="216"/>
                    <a:pt x="89" y="216"/>
                  </a:cubicBezTo>
                  <a:cubicBezTo>
                    <a:pt x="25" y="233"/>
                    <a:pt x="0" y="137"/>
                    <a:pt x="63" y="120"/>
                  </a:cubicBezTo>
                  <a:close/>
                </a:path>
              </a:pathLst>
            </a:custGeom>
            <a:solidFill>
              <a:schemeClr val="bg1">
                <a:alpha val="4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Freeform 16"/>
            <p:cNvSpPr/>
            <p:nvPr/>
          </p:nvSpPr>
          <p:spPr bwMode="auto">
            <a:xfrm>
              <a:off x="5445521" y="4792704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Freeform 17"/>
            <p:cNvSpPr/>
            <p:nvPr/>
          </p:nvSpPr>
          <p:spPr bwMode="auto">
            <a:xfrm>
              <a:off x="5445521" y="4182113"/>
              <a:ext cx="1303004" cy="564567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solidFill>
              <a:srgbClr val="54D0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18"/>
            <p:cNvSpPr/>
            <p:nvPr/>
          </p:nvSpPr>
          <p:spPr bwMode="auto">
            <a:xfrm>
              <a:off x="5455749" y="3824145"/>
              <a:ext cx="909239" cy="496042"/>
            </a:xfrm>
            <a:custGeom>
              <a:avLst/>
              <a:gdLst>
                <a:gd name="T0" fmla="*/ 166 w 375"/>
                <a:gd name="T1" fmla="*/ 36 h 205"/>
                <a:gd name="T2" fmla="*/ 375 w 375"/>
                <a:gd name="T3" fmla="*/ 160 h 205"/>
                <a:gd name="T4" fmla="*/ 202 w 375"/>
                <a:gd name="T5" fmla="*/ 205 h 205"/>
                <a:gd name="T6" fmla="*/ 0 w 375"/>
                <a:gd name="T7" fmla="*/ 81 h 205"/>
                <a:gd name="T8" fmla="*/ 166 w 375"/>
                <a:gd name="T9" fmla="*/ 3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205">
                  <a:moveTo>
                    <a:pt x="166" y="36"/>
                  </a:moveTo>
                  <a:cubicBezTo>
                    <a:pt x="287" y="0"/>
                    <a:pt x="334" y="75"/>
                    <a:pt x="375" y="160"/>
                  </a:cubicBezTo>
                  <a:cubicBezTo>
                    <a:pt x="318" y="175"/>
                    <a:pt x="260" y="190"/>
                    <a:pt x="202" y="205"/>
                  </a:cubicBezTo>
                  <a:cubicBezTo>
                    <a:pt x="156" y="56"/>
                    <a:pt x="61" y="73"/>
                    <a:pt x="0" y="81"/>
                  </a:cubicBezTo>
                  <a:cubicBezTo>
                    <a:pt x="56" y="66"/>
                    <a:pt x="111" y="51"/>
                    <a:pt x="166" y="36"/>
                  </a:cubicBezTo>
                  <a:close/>
                </a:path>
              </a:pathLst>
            </a:custGeom>
            <a:solidFill>
              <a:srgbClr val="54D0CA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7" name="Group 22"/>
            <p:cNvGrpSpPr/>
            <p:nvPr/>
          </p:nvGrpSpPr>
          <p:grpSpPr>
            <a:xfrm>
              <a:off x="5708371" y="5136354"/>
              <a:ext cx="831509" cy="740482"/>
              <a:chOff x="5708371" y="5136354"/>
              <a:chExt cx="831509" cy="740482"/>
            </a:xfrm>
          </p:grpSpPr>
          <p:sp>
            <p:nvSpPr>
              <p:cNvPr id="12" name="Freeform 19"/>
              <p:cNvSpPr/>
              <p:nvPr/>
            </p:nvSpPr>
            <p:spPr bwMode="auto">
              <a:xfrm>
                <a:off x="5708371" y="5136354"/>
                <a:ext cx="831509" cy="563544"/>
              </a:xfrm>
              <a:custGeom>
                <a:avLst/>
                <a:gdLst>
                  <a:gd name="T0" fmla="*/ 813 w 813"/>
                  <a:gd name="T1" fmla="*/ 0 h 551"/>
                  <a:gd name="T2" fmla="*/ 524 w 813"/>
                  <a:gd name="T3" fmla="*/ 551 h 551"/>
                  <a:gd name="T4" fmla="*/ 256 w 813"/>
                  <a:gd name="T5" fmla="*/ 551 h 551"/>
                  <a:gd name="T6" fmla="*/ 0 w 813"/>
                  <a:gd name="T7" fmla="*/ 215 h 551"/>
                  <a:gd name="T8" fmla="*/ 0 w 813"/>
                  <a:gd name="T9" fmla="*/ 215 h 551"/>
                  <a:gd name="T10" fmla="*/ 813 w 813"/>
                  <a:gd name="T11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3" h="551">
                    <a:moveTo>
                      <a:pt x="813" y="0"/>
                    </a:moveTo>
                    <a:lnTo>
                      <a:pt x="524" y="551"/>
                    </a:lnTo>
                    <a:lnTo>
                      <a:pt x="256" y="551"/>
                    </a:lnTo>
                    <a:lnTo>
                      <a:pt x="0" y="215"/>
                    </a:lnTo>
                    <a:lnTo>
                      <a:pt x="0" y="215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" name="Group 28"/>
              <p:cNvGrpSpPr/>
              <p:nvPr/>
            </p:nvGrpSpPr>
            <p:grpSpPr>
              <a:xfrm>
                <a:off x="5708371" y="5136354"/>
                <a:ext cx="831509" cy="740482"/>
                <a:chOff x="5708371" y="5136354"/>
                <a:chExt cx="831509" cy="740482"/>
              </a:xfrm>
            </p:grpSpPr>
            <p:sp>
              <p:nvSpPr>
                <p:cNvPr id="14" name="Freeform 20"/>
                <p:cNvSpPr/>
                <p:nvPr/>
              </p:nvSpPr>
              <p:spPr bwMode="auto">
                <a:xfrm>
                  <a:off x="5708371" y="5136354"/>
                  <a:ext cx="831509" cy="563544"/>
                </a:xfrm>
                <a:custGeom>
                  <a:avLst/>
                  <a:gdLst>
                    <a:gd name="T0" fmla="*/ 813 w 813"/>
                    <a:gd name="T1" fmla="*/ 0 h 551"/>
                    <a:gd name="T2" fmla="*/ 524 w 813"/>
                    <a:gd name="T3" fmla="*/ 551 h 551"/>
                    <a:gd name="T4" fmla="*/ 256 w 813"/>
                    <a:gd name="T5" fmla="*/ 551 h 551"/>
                    <a:gd name="T6" fmla="*/ 0 w 813"/>
                    <a:gd name="T7" fmla="*/ 215 h 551"/>
                    <a:gd name="T8" fmla="*/ 0 w 813"/>
                    <a:gd name="T9" fmla="*/ 215 h 551"/>
                    <a:gd name="T10" fmla="*/ 813 w 813"/>
                    <a:gd name="T11" fmla="*/ 0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3" h="551">
                      <a:moveTo>
                        <a:pt x="813" y="0"/>
                      </a:moveTo>
                      <a:lnTo>
                        <a:pt x="524" y="551"/>
                      </a:lnTo>
                      <a:lnTo>
                        <a:pt x="256" y="551"/>
                      </a:lnTo>
                      <a:lnTo>
                        <a:pt x="0" y="215"/>
                      </a:lnTo>
                      <a:lnTo>
                        <a:pt x="0" y="215"/>
                      </a:lnTo>
                      <a:lnTo>
                        <a:pt x="813" y="0"/>
                      </a:lnTo>
                    </a:path>
                  </a:pathLst>
                </a:custGeom>
                <a:solidFill>
                  <a:srgbClr val="54D0CA">
                    <a:alpha val="37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Freeform 21"/>
                <p:cNvSpPr/>
                <p:nvPr/>
              </p:nvSpPr>
              <p:spPr bwMode="auto">
                <a:xfrm>
                  <a:off x="5967131" y="5733649"/>
                  <a:ext cx="279215" cy="143187"/>
                </a:xfrm>
                <a:custGeom>
                  <a:avLst/>
                  <a:gdLst>
                    <a:gd name="T0" fmla="*/ 115 w 115"/>
                    <a:gd name="T1" fmla="*/ 0 h 59"/>
                    <a:gd name="T2" fmla="*/ 115 w 115"/>
                    <a:gd name="T3" fmla="*/ 2 h 59"/>
                    <a:gd name="T4" fmla="*/ 57 w 115"/>
                    <a:gd name="T5" fmla="*/ 59 h 59"/>
                    <a:gd name="T6" fmla="*/ 0 w 115"/>
                    <a:gd name="T7" fmla="*/ 2 h 59"/>
                    <a:gd name="T8" fmla="*/ 0 w 115"/>
                    <a:gd name="T9" fmla="*/ 0 h 59"/>
                    <a:gd name="T10" fmla="*/ 1 w 115"/>
                    <a:gd name="T11" fmla="*/ 2 h 59"/>
                    <a:gd name="T12" fmla="*/ 114 w 115"/>
                    <a:gd name="T13" fmla="*/ 2 h 59"/>
                    <a:gd name="T14" fmla="*/ 115 w 115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5" h="59">
                      <a:moveTo>
                        <a:pt x="115" y="0"/>
                      </a:moveTo>
                      <a:cubicBezTo>
                        <a:pt x="115" y="0"/>
                        <a:pt x="115" y="1"/>
                        <a:pt x="115" y="2"/>
                      </a:cubicBezTo>
                      <a:cubicBezTo>
                        <a:pt x="115" y="33"/>
                        <a:pt x="89" y="59"/>
                        <a:pt x="57" y="59"/>
                      </a:cubicBezTo>
                      <a:cubicBezTo>
                        <a:pt x="26" y="59"/>
                        <a:pt x="0" y="33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14" y="2"/>
                        <a:pt x="114" y="2"/>
                        <a:pt x="114" y="2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lose/>
                    </a:path>
                  </a:pathLst>
                </a:custGeom>
                <a:solidFill>
                  <a:srgbClr val="54D0CA">
                    <a:alpha val="78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" name="Freeform 22"/>
            <p:cNvSpPr/>
            <p:nvPr/>
          </p:nvSpPr>
          <p:spPr bwMode="auto">
            <a:xfrm>
              <a:off x="5241990" y="1980098"/>
              <a:ext cx="1048335" cy="411152"/>
            </a:xfrm>
            <a:custGeom>
              <a:avLst/>
              <a:gdLst>
                <a:gd name="T0" fmla="*/ 85 w 432"/>
                <a:gd name="T1" fmla="*/ 0 h 170"/>
                <a:gd name="T2" fmla="*/ 106 w 432"/>
                <a:gd name="T3" fmla="*/ 3 h 170"/>
                <a:gd name="T4" fmla="*/ 106 w 432"/>
                <a:gd name="T5" fmla="*/ 3 h 170"/>
                <a:gd name="T6" fmla="*/ 432 w 432"/>
                <a:gd name="T7" fmla="*/ 86 h 170"/>
                <a:gd name="T8" fmla="*/ 112 w 432"/>
                <a:gd name="T9" fmla="*/ 166 h 170"/>
                <a:gd name="T10" fmla="*/ 112 w 432"/>
                <a:gd name="T11" fmla="*/ 166 h 170"/>
                <a:gd name="T12" fmla="*/ 85 w 432"/>
                <a:gd name="T13" fmla="*/ 170 h 170"/>
                <a:gd name="T14" fmla="*/ 0 w 432"/>
                <a:gd name="T15" fmla="*/ 85 h 170"/>
                <a:gd name="T16" fmla="*/ 85 w 432"/>
                <a:gd name="T1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170">
                  <a:moveTo>
                    <a:pt x="85" y="0"/>
                  </a:moveTo>
                  <a:cubicBezTo>
                    <a:pt x="92" y="0"/>
                    <a:pt x="99" y="1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03" y="169"/>
                    <a:pt x="94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24"/>
            <p:cNvSpPr/>
            <p:nvPr/>
          </p:nvSpPr>
          <p:spPr bwMode="auto">
            <a:xfrm>
              <a:off x="5084746" y="2107509"/>
              <a:ext cx="2022667" cy="846697"/>
            </a:xfrm>
            <a:custGeom>
              <a:avLst/>
              <a:gdLst>
                <a:gd name="connsiteX0" fmla="*/ 982060 w 2022667"/>
                <a:gd name="connsiteY0" fmla="*/ 271936 h 846697"/>
                <a:gd name="connsiteX1" fmla="*/ 123436 w 2022667"/>
                <a:gd name="connsiteY1" fmla="*/ 504080 h 846697"/>
                <a:gd name="connsiteX2" fmla="*/ 140415 w 2022667"/>
                <a:gd name="connsiteY2" fmla="*/ 564534 h 846697"/>
                <a:gd name="connsiteX3" fmla="*/ 999038 w 2022667"/>
                <a:gd name="connsiteY3" fmla="*/ 332390 h 846697"/>
                <a:gd name="connsiteX4" fmla="*/ 982060 w 2022667"/>
                <a:gd name="connsiteY4" fmla="*/ 271936 h 846697"/>
                <a:gd name="connsiteX5" fmla="*/ 1810824 w 2022667"/>
                <a:gd name="connsiteY5" fmla="*/ 386 h 846697"/>
                <a:gd name="connsiteX6" fmla="*/ 1869874 w 2022667"/>
                <a:gd name="connsiteY6" fmla="*/ 407616 h 846697"/>
                <a:gd name="connsiteX7" fmla="*/ 261781 w 2022667"/>
                <a:gd name="connsiteY7" fmla="*/ 838458 h 846697"/>
                <a:gd name="connsiteX8" fmla="*/ 152634 w 2022667"/>
                <a:gd name="connsiteY8" fmla="*/ 439082 h 846697"/>
                <a:gd name="connsiteX9" fmla="*/ 1763153 w 2022667"/>
                <a:gd name="connsiteY9" fmla="*/ 8239 h 846697"/>
                <a:gd name="connsiteX10" fmla="*/ 1810824 w 2022667"/>
                <a:gd name="connsiteY10" fmla="*/ 386 h 84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697">
                  <a:moveTo>
                    <a:pt x="982060" y="271936"/>
                  </a:moveTo>
                  <a:cubicBezTo>
                    <a:pt x="123436" y="504080"/>
                    <a:pt x="123436" y="504080"/>
                    <a:pt x="123436" y="504080"/>
                  </a:cubicBezTo>
                  <a:cubicBezTo>
                    <a:pt x="84628" y="513753"/>
                    <a:pt x="101607" y="574207"/>
                    <a:pt x="140415" y="564534"/>
                  </a:cubicBezTo>
                  <a:cubicBezTo>
                    <a:pt x="999038" y="332390"/>
                    <a:pt x="999038" y="332390"/>
                    <a:pt x="999038" y="332390"/>
                  </a:cubicBezTo>
                  <a:cubicBezTo>
                    <a:pt x="1037846" y="320299"/>
                    <a:pt x="1020868" y="262263"/>
                    <a:pt x="982060" y="271936"/>
                  </a:cubicBezTo>
                  <a:close/>
                  <a:moveTo>
                    <a:pt x="1810824" y="386"/>
                  </a:moveTo>
                  <a:cubicBezTo>
                    <a:pt x="2039421" y="-13318"/>
                    <a:pt x="2117728" y="341809"/>
                    <a:pt x="1869874" y="407616"/>
                  </a:cubicBezTo>
                  <a:cubicBezTo>
                    <a:pt x="1869874" y="407616"/>
                    <a:pt x="1869874" y="407616"/>
                    <a:pt x="261781" y="838458"/>
                  </a:cubicBezTo>
                  <a:cubicBezTo>
                    <a:pt x="-5022" y="908651"/>
                    <a:pt x="-111743" y="509275"/>
                    <a:pt x="152634" y="439082"/>
                  </a:cubicBezTo>
                  <a:cubicBezTo>
                    <a:pt x="152634" y="439082"/>
                    <a:pt x="152634" y="439082"/>
                    <a:pt x="1763153" y="8239"/>
                  </a:cubicBezTo>
                  <a:cubicBezTo>
                    <a:pt x="1779676" y="3852"/>
                    <a:pt x="1795584" y="1299"/>
                    <a:pt x="1810824" y="386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25"/>
            <p:cNvSpPr/>
            <p:nvPr/>
          </p:nvSpPr>
          <p:spPr bwMode="auto">
            <a:xfrm>
              <a:off x="5084746" y="2630163"/>
              <a:ext cx="2022667" cy="848703"/>
            </a:xfrm>
            <a:custGeom>
              <a:avLst/>
              <a:gdLst>
                <a:gd name="connsiteX0" fmla="*/ 982060 w 2022667"/>
                <a:gd name="connsiteY0" fmla="*/ 266822 h 848703"/>
                <a:gd name="connsiteX1" fmla="*/ 123436 w 2022667"/>
                <a:gd name="connsiteY1" fmla="*/ 499446 h 848703"/>
                <a:gd name="connsiteX2" fmla="*/ 140415 w 2022667"/>
                <a:gd name="connsiteY2" fmla="*/ 560025 h 848703"/>
                <a:gd name="connsiteX3" fmla="*/ 999038 w 2022667"/>
                <a:gd name="connsiteY3" fmla="*/ 327401 h 848703"/>
                <a:gd name="connsiteX4" fmla="*/ 982060 w 2022667"/>
                <a:gd name="connsiteY4" fmla="*/ 266822 h 848703"/>
                <a:gd name="connsiteX5" fmla="*/ 1810824 w 2022667"/>
                <a:gd name="connsiteY5" fmla="*/ 369 h 848703"/>
                <a:gd name="connsiteX6" fmla="*/ 1869874 w 2022667"/>
                <a:gd name="connsiteY6" fmla="*/ 409834 h 848703"/>
                <a:gd name="connsiteX7" fmla="*/ 261781 w 2022667"/>
                <a:gd name="connsiteY7" fmla="*/ 840511 h 848703"/>
                <a:gd name="connsiteX8" fmla="*/ 152634 w 2022667"/>
                <a:gd name="connsiteY8" fmla="*/ 438869 h 848703"/>
                <a:gd name="connsiteX9" fmla="*/ 1763153 w 2022667"/>
                <a:gd name="connsiteY9" fmla="*/ 8192 h 848703"/>
                <a:gd name="connsiteX10" fmla="*/ 1810824 w 2022667"/>
                <a:gd name="connsiteY10" fmla="*/ 369 h 84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8703">
                  <a:moveTo>
                    <a:pt x="982060" y="266822"/>
                  </a:moveTo>
                  <a:cubicBezTo>
                    <a:pt x="123436" y="499446"/>
                    <a:pt x="123436" y="499446"/>
                    <a:pt x="123436" y="499446"/>
                  </a:cubicBezTo>
                  <a:cubicBezTo>
                    <a:pt x="84628" y="511562"/>
                    <a:pt x="101607" y="572141"/>
                    <a:pt x="140415" y="560025"/>
                  </a:cubicBezTo>
                  <a:cubicBezTo>
                    <a:pt x="999038" y="327401"/>
                    <a:pt x="999038" y="327401"/>
                    <a:pt x="999038" y="327401"/>
                  </a:cubicBezTo>
                  <a:cubicBezTo>
                    <a:pt x="1037846" y="317708"/>
                    <a:pt x="1020868" y="257129"/>
                    <a:pt x="982060" y="266822"/>
                  </a:cubicBezTo>
                  <a:close/>
                  <a:moveTo>
                    <a:pt x="1810824" y="369"/>
                  </a:moveTo>
                  <a:cubicBezTo>
                    <a:pt x="2039421" y="-13064"/>
                    <a:pt x="2117728" y="344054"/>
                    <a:pt x="1869874" y="409834"/>
                  </a:cubicBezTo>
                  <a:cubicBezTo>
                    <a:pt x="261781" y="840511"/>
                    <a:pt x="261781" y="840511"/>
                    <a:pt x="261781" y="840511"/>
                  </a:cubicBezTo>
                  <a:cubicBezTo>
                    <a:pt x="-5022" y="910677"/>
                    <a:pt x="-111743" y="509035"/>
                    <a:pt x="152634" y="438869"/>
                  </a:cubicBezTo>
                  <a:cubicBezTo>
                    <a:pt x="1763153" y="8192"/>
                    <a:pt x="1763153" y="8192"/>
                    <a:pt x="1763153" y="8192"/>
                  </a:cubicBezTo>
                  <a:cubicBezTo>
                    <a:pt x="1779676" y="3807"/>
                    <a:pt x="1795584" y="1264"/>
                    <a:pt x="1810824" y="369"/>
                  </a:cubicBezTo>
                  <a:close/>
                </a:path>
              </a:pathLst>
            </a:custGeom>
            <a:solidFill>
              <a:srgbClr val="54D0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26"/>
            <p:cNvSpPr/>
            <p:nvPr/>
          </p:nvSpPr>
          <p:spPr bwMode="auto">
            <a:xfrm>
              <a:off x="5084746" y="3159912"/>
              <a:ext cx="2022667" cy="846868"/>
            </a:xfrm>
            <a:custGeom>
              <a:avLst/>
              <a:gdLst>
                <a:gd name="connsiteX0" fmla="*/ 982060 w 2022667"/>
                <a:gd name="connsiteY0" fmla="*/ 272356 h 846868"/>
                <a:gd name="connsiteX1" fmla="*/ 123436 w 2022667"/>
                <a:gd name="connsiteY1" fmla="*/ 504980 h 846868"/>
                <a:gd name="connsiteX2" fmla="*/ 140415 w 2022667"/>
                <a:gd name="connsiteY2" fmla="*/ 565559 h 846868"/>
                <a:gd name="connsiteX3" fmla="*/ 999038 w 2022667"/>
                <a:gd name="connsiteY3" fmla="*/ 332935 h 846868"/>
                <a:gd name="connsiteX4" fmla="*/ 982060 w 2022667"/>
                <a:gd name="connsiteY4" fmla="*/ 272356 h 846868"/>
                <a:gd name="connsiteX5" fmla="*/ 1810824 w 2022667"/>
                <a:gd name="connsiteY5" fmla="*/ 385 h 846868"/>
                <a:gd name="connsiteX6" fmla="*/ 1869874 w 2022667"/>
                <a:gd name="connsiteY6" fmla="*/ 409877 h 846868"/>
                <a:gd name="connsiteX7" fmla="*/ 261781 w 2022667"/>
                <a:gd name="connsiteY7" fmla="*/ 838134 h 846868"/>
                <a:gd name="connsiteX8" fmla="*/ 152634 w 2022667"/>
                <a:gd name="connsiteY8" fmla="*/ 438912 h 846868"/>
                <a:gd name="connsiteX9" fmla="*/ 1763153 w 2022667"/>
                <a:gd name="connsiteY9" fmla="*/ 8235 h 846868"/>
                <a:gd name="connsiteX10" fmla="*/ 1810824 w 2022667"/>
                <a:gd name="connsiteY10" fmla="*/ 385 h 84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868">
                  <a:moveTo>
                    <a:pt x="982060" y="272356"/>
                  </a:moveTo>
                  <a:lnTo>
                    <a:pt x="123436" y="504980"/>
                  </a:lnTo>
                  <a:cubicBezTo>
                    <a:pt x="84628" y="514673"/>
                    <a:pt x="101607" y="575252"/>
                    <a:pt x="140415" y="565559"/>
                  </a:cubicBezTo>
                  <a:cubicBezTo>
                    <a:pt x="999038" y="332935"/>
                    <a:pt x="999038" y="332935"/>
                    <a:pt x="999038" y="332935"/>
                  </a:cubicBezTo>
                  <a:cubicBezTo>
                    <a:pt x="1037846" y="320819"/>
                    <a:pt x="1020868" y="260240"/>
                    <a:pt x="982060" y="272356"/>
                  </a:cubicBezTo>
                  <a:close/>
                  <a:moveTo>
                    <a:pt x="1810824" y="385"/>
                  </a:moveTo>
                  <a:cubicBezTo>
                    <a:pt x="2039421" y="-13304"/>
                    <a:pt x="2117728" y="341828"/>
                    <a:pt x="1869874" y="409877"/>
                  </a:cubicBezTo>
                  <a:cubicBezTo>
                    <a:pt x="1869874" y="409877"/>
                    <a:pt x="1869874" y="409877"/>
                    <a:pt x="261781" y="838134"/>
                  </a:cubicBezTo>
                  <a:cubicBezTo>
                    <a:pt x="-5022" y="910720"/>
                    <a:pt x="-111743" y="509078"/>
                    <a:pt x="152634" y="438912"/>
                  </a:cubicBezTo>
                  <a:cubicBezTo>
                    <a:pt x="152634" y="438912"/>
                    <a:pt x="152634" y="438912"/>
                    <a:pt x="1763153" y="8235"/>
                  </a:cubicBezTo>
                  <a:cubicBezTo>
                    <a:pt x="1779676" y="3850"/>
                    <a:pt x="1795584" y="1298"/>
                    <a:pt x="1810824" y="385"/>
                  </a:cubicBezTo>
                  <a:close/>
                </a:path>
              </a:pathLst>
            </a:custGeom>
            <a:solidFill>
              <a:srgbClr val="2A99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192650" y="1794095"/>
            <a:ext cx="3237543" cy="883854"/>
            <a:chOff x="7192650" y="1794095"/>
            <a:chExt cx="3237543" cy="883854"/>
          </a:xfrm>
        </p:grpSpPr>
        <p:sp>
          <p:nvSpPr>
            <p:cNvPr id="23" name="Oval 38"/>
            <p:cNvSpPr>
              <a:spLocks noChangeAspect="1"/>
            </p:cNvSpPr>
            <p:nvPr/>
          </p:nvSpPr>
          <p:spPr>
            <a:xfrm>
              <a:off x="7192650" y="1872615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Oval 39"/>
            <p:cNvSpPr>
              <a:spLocks noChangeAspect="1"/>
            </p:cNvSpPr>
            <p:nvPr/>
          </p:nvSpPr>
          <p:spPr>
            <a:xfrm>
              <a:off x="7285496" y="1940139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8016941" y="1794095"/>
              <a:ext cx="2413252" cy="855038"/>
              <a:chOff x="7991541" y="1794095"/>
              <a:chExt cx="2413252" cy="855038"/>
            </a:xfrm>
          </p:grpSpPr>
          <p:sp>
            <p:nvSpPr>
              <p:cNvPr id="52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7991541" y="2096048"/>
                <a:ext cx="2413252" cy="5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/>
                  <a:t>1.</a:t>
                </a:r>
                <a:r>
                  <a:rPr lang="zh-CN" altLang="en-US" dirty="0"/>
                  <a:t>上手简单，易于学习；</a:t>
                </a:r>
                <a:endParaRPr lang="zh-CN" altLang="en-US" dirty="0"/>
              </a:p>
              <a:p>
                <a:pPr algn="l"/>
                <a:r>
                  <a:rPr lang="en-US" altLang="zh-CN" dirty="0"/>
                  <a:t>2.</a:t>
                </a:r>
                <a:r>
                  <a:rPr lang="zh-CN" altLang="en-US" dirty="0"/>
                  <a:t>框架在牛叉也是基于底层来构建</a:t>
                </a:r>
                <a:endParaRPr lang="zh-CN" altLang="en-US" dirty="0"/>
              </a:p>
            </p:txBody>
          </p:sp>
          <p:sp>
            <p:nvSpPr>
              <p:cNvPr id="53" name="TextBox 198"/>
              <p:cNvSpPr txBox="1"/>
              <p:nvPr/>
            </p:nvSpPr>
            <p:spPr>
              <a:xfrm>
                <a:off x="7991541" y="1794095"/>
                <a:ext cx="2147935" cy="33718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使用方面</a:t>
                </a:r>
                <a:endPara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7771695" y="3237509"/>
            <a:ext cx="3230613" cy="1316683"/>
            <a:chOff x="7771695" y="3237509"/>
            <a:chExt cx="3230613" cy="1316683"/>
          </a:xfrm>
        </p:grpSpPr>
        <p:sp>
          <p:nvSpPr>
            <p:cNvPr id="26" name="Oval 41"/>
            <p:cNvSpPr>
              <a:spLocks noChangeAspect="1"/>
            </p:cNvSpPr>
            <p:nvPr/>
          </p:nvSpPr>
          <p:spPr>
            <a:xfrm>
              <a:off x="7771695" y="3249224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42"/>
            <p:cNvSpPr>
              <a:spLocks noChangeAspect="1"/>
            </p:cNvSpPr>
            <p:nvPr/>
          </p:nvSpPr>
          <p:spPr>
            <a:xfrm>
              <a:off x="7864541" y="3316748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8589056" y="3237509"/>
              <a:ext cx="2413252" cy="1316683"/>
              <a:chOff x="7991541" y="1794095"/>
              <a:chExt cx="2413252" cy="1316683"/>
            </a:xfrm>
          </p:grpSpPr>
          <p:sp>
            <p:nvSpPr>
              <p:cNvPr id="56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7991541" y="2096048"/>
                <a:ext cx="2413252" cy="1014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/>
                  <a:t>1.</a:t>
                </a:r>
                <a:r>
                  <a:rPr lang="zh-CN" altLang="en-US" dirty="0"/>
                  <a:t>让你来开发个持久层框架，能否胜任；</a:t>
                </a:r>
                <a:endParaRPr lang="zh-CN" altLang="en-US" dirty="0"/>
              </a:p>
              <a:p>
                <a:pPr algn="l"/>
                <a:r>
                  <a:rPr lang="en-US" altLang="zh-CN" dirty="0"/>
                  <a:t>2.</a:t>
                </a:r>
                <a:r>
                  <a:rPr lang="zh-CN" altLang="en-US" dirty="0"/>
                  <a:t>通过阅读</a:t>
                </a:r>
                <a:r>
                  <a:rPr lang="en-US" altLang="zh-CN" dirty="0"/>
                  <a:t>mybatis</a:t>
                </a:r>
                <a:r>
                  <a:rPr lang="zh-CN" altLang="en-US" dirty="0"/>
                  <a:t>源码对自己开发上有何启发，自己在设计接口</a:t>
                </a:r>
                <a:r>
                  <a:rPr lang="zh-CN" altLang="en-US" dirty="0" smtClean="0"/>
                  <a:t>功能能否</a:t>
                </a:r>
                <a:r>
                  <a:rPr lang="zh-CN" altLang="en-US" dirty="0"/>
                  <a:t>借鉴</a:t>
                </a:r>
                <a:endParaRPr lang="zh-CN" altLang="en-US" dirty="0"/>
              </a:p>
            </p:txBody>
          </p:sp>
          <p:sp>
            <p:nvSpPr>
              <p:cNvPr id="57" name="TextBox 198"/>
              <p:cNvSpPr txBox="1"/>
              <p:nvPr/>
            </p:nvSpPr>
            <p:spPr>
              <a:xfrm>
                <a:off x="7991541" y="1794095"/>
                <a:ext cx="2147935" cy="33718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发散思维</a:t>
                </a:r>
                <a:r>
                  <a:rPr lang="en-US" altLang="zh-CN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(</a:t>
                </a: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会后思考</a:t>
                </a:r>
                <a:r>
                  <a:rPr lang="en-US" altLang="zh-CN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)</a:t>
                </a:r>
                <a:endParaRPr lang="en-US" altLang="zh-CN" sz="16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7192595" y="4722605"/>
            <a:ext cx="3243313" cy="813310"/>
            <a:chOff x="7186880" y="4608940"/>
            <a:chExt cx="3243313" cy="813310"/>
          </a:xfrm>
        </p:grpSpPr>
        <p:sp>
          <p:nvSpPr>
            <p:cNvPr id="29" name="Oval 44"/>
            <p:cNvSpPr>
              <a:spLocks noChangeAspect="1"/>
            </p:cNvSpPr>
            <p:nvPr/>
          </p:nvSpPr>
          <p:spPr>
            <a:xfrm>
              <a:off x="7186880" y="4616916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dirty="0"/>
                <a:t>6</a:t>
              </a:r>
              <a:endParaRPr lang="en-US" dirty="0"/>
            </a:p>
          </p:txBody>
        </p:sp>
        <p:sp>
          <p:nvSpPr>
            <p:cNvPr id="30" name="Oval 45"/>
            <p:cNvSpPr>
              <a:spLocks noChangeAspect="1"/>
            </p:cNvSpPr>
            <p:nvPr/>
          </p:nvSpPr>
          <p:spPr>
            <a:xfrm>
              <a:off x="7279726" y="4684440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8016941" y="4608940"/>
              <a:ext cx="2413252" cy="623898"/>
              <a:chOff x="7991541" y="1794095"/>
              <a:chExt cx="2413252" cy="623898"/>
            </a:xfrm>
          </p:grpSpPr>
          <p:sp>
            <p:nvSpPr>
              <p:cNvPr id="60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7991541" y="2096048"/>
                <a:ext cx="2413252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endParaRPr lang="zh-CN" altLang="en-US" dirty="0"/>
              </a:p>
            </p:txBody>
          </p:sp>
          <p:sp>
            <p:nvSpPr>
              <p:cNvPr id="61" name="TextBox 198"/>
              <p:cNvSpPr txBox="1"/>
              <p:nvPr/>
            </p:nvSpPr>
            <p:spPr>
              <a:xfrm>
                <a:off x="7991541" y="1794095"/>
                <a:ext cx="2147935" cy="33718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欢迎补充</a:t>
                </a:r>
                <a:endPara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1793519" y="1794095"/>
            <a:ext cx="3231556" cy="898037"/>
            <a:chOff x="1793519" y="1794095"/>
            <a:chExt cx="3231556" cy="898037"/>
          </a:xfrm>
        </p:grpSpPr>
        <p:sp>
          <p:nvSpPr>
            <p:cNvPr id="32" name="Oval 47"/>
            <p:cNvSpPr>
              <a:spLocks noChangeAspect="1"/>
            </p:cNvSpPr>
            <p:nvPr/>
          </p:nvSpPr>
          <p:spPr>
            <a:xfrm>
              <a:off x="4220414" y="1886798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48"/>
            <p:cNvSpPr>
              <a:spLocks noChangeAspect="1"/>
            </p:cNvSpPr>
            <p:nvPr/>
          </p:nvSpPr>
          <p:spPr>
            <a:xfrm>
              <a:off x="4313258" y="1954322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1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3"/>
            <p:cNvSpPr txBox="1">
              <a:spLocks noChangeArrowheads="1"/>
            </p:cNvSpPr>
            <p:nvPr/>
          </p:nvSpPr>
          <p:spPr bwMode="auto">
            <a:xfrm flipH="1">
              <a:off x="1793519" y="2096048"/>
              <a:ext cx="2413252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zh-CN" altLang="en-US" dirty="0"/>
                <a:t>动态代理，动态生成</a:t>
              </a:r>
              <a:r>
                <a:rPr lang="en-US" altLang="zh-CN" dirty="0"/>
                <a:t>mapper</a:t>
              </a:r>
              <a:r>
                <a:rPr lang="zh-CN" altLang="en-US" dirty="0"/>
                <a:t>，</a:t>
              </a:r>
              <a:endParaRPr lang="zh-CN" altLang="en-US" dirty="0"/>
            </a:p>
            <a:p>
              <a:pPr algn="r"/>
              <a:r>
                <a:rPr lang="en-US" altLang="zh-CN" dirty="0"/>
                <a:t>Java</a:t>
              </a:r>
              <a:r>
                <a:rPr lang="zh-CN" altLang="en-US" dirty="0"/>
                <a:t>反射，参数绑定以及查询结果绑定</a:t>
              </a:r>
              <a:endParaRPr lang="zh-CN" altLang="en-US" dirty="0"/>
            </a:p>
          </p:txBody>
        </p:sp>
        <p:sp>
          <p:nvSpPr>
            <p:cNvPr id="64" name="TextBox 198"/>
            <p:cNvSpPr txBox="1"/>
            <p:nvPr/>
          </p:nvSpPr>
          <p:spPr>
            <a:xfrm>
              <a:off x="2058836" y="1794095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>
                  <a:solidFill>
                    <a:srgbClr val="54D0CA"/>
                  </a:solidFill>
                  <a:latin typeface="Calibri" panose="020F0502020204030204" pitchFamily="34" charset="0"/>
                </a:rPr>
                <a:t>JAVA</a:t>
              </a:r>
              <a:r>
                <a: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rPr>
                <a:t>基础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55700" y="3237509"/>
            <a:ext cx="3239129" cy="1085543"/>
            <a:chOff x="1155700" y="3237509"/>
            <a:chExt cx="3239129" cy="1085543"/>
          </a:xfrm>
        </p:grpSpPr>
        <p:sp>
          <p:nvSpPr>
            <p:cNvPr id="17" name="Oval 32"/>
            <p:cNvSpPr>
              <a:spLocks noChangeAspect="1"/>
            </p:cNvSpPr>
            <p:nvPr/>
          </p:nvSpPr>
          <p:spPr>
            <a:xfrm>
              <a:off x="3590168" y="3249224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33"/>
            <p:cNvSpPr>
              <a:spLocks noChangeAspect="1"/>
            </p:cNvSpPr>
            <p:nvPr/>
          </p:nvSpPr>
          <p:spPr>
            <a:xfrm>
              <a:off x="3683014" y="3316748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Rectangle 3"/>
            <p:cNvSpPr txBox="1">
              <a:spLocks noChangeArrowheads="1"/>
            </p:cNvSpPr>
            <p:nvPr/>
          </p:nvSpPr>
          <p:spPr bwMode="auto">
            <a:xfrm flipH="1">
              <a:off x="1155700" y="3539462"/>
              <a:ext cx="2413252" cy="783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zh-CN" altLang="en-US" dirty="0">
                  <a:sym typeface="+mn-ea"/>
                </a:rPr>
                <a:t>建造者模式，适配器模式</a:t>
              </a:r>
              <a:r>
                <a:rPr lang="en-US" altLang="zh-CN" dirty="0">
                  <a:sym typeface="+mn-ea"/>
                </a:rPr>
                <a:t>/</a:t>
              </a:r>
              <a:r>
                <a:rPr lang="zh-CN" altLang="en-US" dirty="0">
                  <a:sym typeface="+mn-ea"/>
                </a:rPr>
                <a:t>工厂方法模式，装饰者模式，代理模式，模板方法模式</a:t>
              </a:r>
              <a:endParaRPr lang="zh-CN" altLang="en-US" dirty="0"/>
            </a:p>
            <a:p>
              <a:pPr algn="r"/>
              <a:endParaRPr lang="zh-CN" altLang="en-US" dirty="0"/>
            </a:p>
          </p:txBody>
        </p:sp>
        <p:sp>
          <p:nvSpPr>
            <p:cNvPr id="67" name="TextBox 198"/>
            <p:cNvSpPr txBox="1"/>
            <p:nvPr/>
          </p:nvSpPr>
          <p:spPr>
            <a:xfrm>
              <a:off x="1421017" y="3237509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  <a:sym typeface="+mn-ea"/>
                </a:rPr>
                <a:t>设计模式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92884" y="4655295"/>
            <a:ext cx="3231556" cy="813310"/>
            <a:chOff x="1793519" y="4608940"/>
            <a:chExt cx="3231556" cy="813310"/>
          </a:xfrm>
        </p:grpSpPr>
        <p:sp>
          <p:nvSpPr>
            <p:cNvPr id="20" name="Oval 35"/>
            <p:cNvSpPr>
              <a:spLocks noChangeAspect="1"/>
            </p:cNvSpPr>
            <p:nvPr/>
          </p:nvSpPr>
          <p:spPr>
            <a:xfrm>
              <a:off x="4220414" y="4616916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36"/>
            <p:cNvSpPr>
              <a:spLocks noChangeAspect="1"/>
            </p:cNvSpPr>
            <p:nvPr/>
          </p:nvSpPr>
          <p:spPr>
            <a:xfrm>
              <a:off x="4313260" y="4684440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3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3"/>
            <p:cNvSpPr txBox="1">
              <a:spLocks noChangeArrowheads="1"/>
            </p:cNvSpPr>
            <p:nvPr/>
          </p:nvSpPr>
          <p:spPr bwMode="auto">
            <a:xfrm flipH="1">
              <a:off x="1793519" y="4910893"/>
              <a:ext cx="2413252" cy="321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zh-CN" altLang="en-US" dirty="0"/>
                <a:t>一级缓存，二级缓存</a:t>
              </a:r>
              <a:endParaRPr lang="zh-CN" altLang="en-US" dirty="0"/>
            </a:p>
          </p:txBody>
        </p:sp>
        <p:sp>
          <p:nvSpPr>
            <p:cNvPr id="70" name="TextBox 198"/>
            <p:cNvSpPr txBox="1"/>
            <p:nvPr/>
          </p:nvSpPr>
          <p:spPr>
            <a:xfrm>
              <a:off x="2058836" y="4608940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rPr>
                <a:t>性能方面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892675" y="1097915"/>
            <a:ext cx="3591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mybati</a:t>
            </a:r>
            <a:r>
              <a:rPr lang="en-US" altLang="zh-CN" b="1">
                <a:solidFill>
                  <a:schemeClr val="bg1"/>
                </a:solidFill>
              </a:rPr>
              <a:t>s</a:t>
            </a:r>
            <a:r>
              <a:rPr lang="zh-CN" altLang="en-US" b="1">
                <a:solidFill>
                  <a:schemeClr val="bg1"/>
                </a:solidFill>
              </a:rPr>
              <a:t>技术总结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2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6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3459176" y="1912142"/>
            <a:ext cx="5273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0" algn="dist">
              <a:buFont typeface="Wingdings" panose="05000000000000000000" pitchFamily="2" charset="2"/>
              <a:buNone/>
              <a:defRPr sz="60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迷你简菱心" panose="02010609000101010101" pitchFamily="49" charset="-122"/>
                <a:ea typeface="迷你简菱心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r>
              <a:rPr lang="zh-CN" altLang="en-US" sz="8000" dirty="0"/>
              <a:t>谢谢观看</a:t>
            </a:r>
            <a:endParaRPr lang="zh-CN" altLang="en-US" sz="8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382944" y="3557713"/>
            <a:ext cx="4560743" cy="4573107"/>
            <a:chOff x="4380056" y="2003619"/>
            <a:chExt cx="3431886" cy="3441190"/>
          </a:xfrm>
        </p:grpSpPr>
        <p:sp>
          <p:nvSpPr>
            <p:cNvPr id="3" name="椭圆 2"/>
            <p:cNvSpPr/>
            <p:nvPr/>
          </p:nvSpPr>
          <p:spPr>
            <a:xfrm>
              <a:off x="4380056" y="2012927"/>
              <a:ext cx="3431886" cy="3431882"/>
            </a:xfrm>
            <a:prstGeom prst="ellipse">
              <a:avLst/>
            </a:prstGeom>
            <a:noFill/>
            <a:ln w="6350">
              <a:solidFill>
                <a:srgbClr val="01E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Freeform 7"/>
            <p:cNvSpPr>
              <a:spLocks noEditPoints="1"/>
            </p:cNvSpPr>
            <p:nvPr/>
          </p:nvSpPr>
          <p:spPr bwMode="auto">
            <a:xfrm>
              <a:off x="4569035" y="2003619"/>
              <a:ext cx="3239860" cy="3367859"/>
            </a:xfrm>
            <a:custGeom>
              <a:avLst/>
              <a:gdLst>
                <a:gd name="T0" fmla="*/ 563 w 1307"/>
                <a:gd name="T1" fmla="*/ 24 h 1359"/>
                <a:gd name="T2" fmla="*/ 543 w 1307"/>
                <a:gd name="T3" fmla="*/ 8 h 1359"/>
                <a:gd name="T4" fmla="*/ 817 w 1307"/>
                <a:gd name="T5" fmla="*/ 44 h 1359"/>
                <a:gd name="T6" fmla="*/ 562 w 1307"/>
                <a:gd name="T7" fmla="*/ 25 h 1359"/>
                <a:gd name="T8" fmla="*/ 800 w 1307"/>
                <a:gd name="T9" fmla="*/ 48 h 1359"/>
                <a:gd name="T10" fmla="*/ 309 w 1307"/>
                <a:gd name="T11" fmla="*/ 92 h 1359"/>
                <a:gd name="T12" fmla="*/ 809 w 1307"/>
                <a:gd name="T13" fmla="*/ 69 h 1359"/>
                <a:gd name="T14" fmla="*/ 1058 w 1307"/>
                <a:gd name="T15" fmla="*/ 162 h 1359"/>
                <a:gd name="T16" fmla="*/ 785 w 1307"/>
                <a:gd name="T17" fmla="*/ 78 h 1359"/>
                <a:gd name="T18" fmla="*/ 1036 w 1307"/>
                <a:gd name="T19" fmla="*/ 172 h 1359"/>
                <a:gd name="T20" fmla="*/ 380 w 1307"/>
                <a:gd name="T21" fmla="*/ 119 h 1359"/>
                <a:gd name="T22" fmla="*/ 1066 w 1307"/>
                <a:gd name="T23" fmla="*/ 199 h 1359"/>
                <a:gd name="T24" fmla="*/ 304 w 1307"/>
                <a:gd name="T25" fmla="*/ 203 h 1359"/>
                <a:gd name="T26" fmla="*/ 1055 w 1307"/>
                <a:gd name="T27" fmla="*/ 208 h 1359"/>
                <a:gd name="T28" fmla="*/ 272 w 1307"/>
                <a:gd name="T29" fmla="*/ 233 h 1359"/>
                <a:gd name="T30" fmla="*/ 1008 w 1307"/>
                <a:gd name="T31" fmla="*/ 244 h 1359"/>
                <a:gd name="T32" fmla="*/ 1193 w 1307"/>
                <a:gd name="T33" fmla="*/ 317 h 1359"/>
                <a:gd name="T34" fmla="*/ 341 w 1307"/>
                <a:gd name="T35" fmla="*/ 291 h 1359"/>
                <a:gd name="T36" fmla="*/ 937 w 1307"/>
                <a:gd name="T37" fmla="*/ 251 h 1359"/>
                <a:gd name="T38" fmla="*/ 1208 w 1307"/>
                <a:gd name="T39" fmla="*/ 366 h 1359"/>
                <a:gd name="T40" fmla="*/ 246 w 1307"/>
                <a:gd name="T41" fmla="*/ 336 h 1359"/>
                <a:gd name="T42" fmla="*/ 684 w 1307"/>
                <a:gd name="T43" fmla="*/ 276 h 1359"/>
                <a:gd name="T44" fmla="*/ 1111 w 1307"/>
                <a:gd name="T45" fmla="*/ 388 h 1359"/>
                <a:gd name="T46" fmla="*/ 1256 w 1307"/>
                <a:gd name="T47" fmla="*/ 427 h 1359"/>
                <a:gd name="T48" fmla="*/ 432 w 1307"/>
                <a:gd name="T49" fmla="*/ 371 h 1359"/>
                <a:gd name="T50" fmla="*/ 1163 w 1307"/>
                <a:gd name="T51" fmla="*/ 454 h 1359"/>
                <a:gd name="T52" fmla="*/ 68 w 1307"/>
                <a:gd name="T53" fmla="*/ 460 h 1359"/>
                <a:gd name="T54" fmla="*/ 357 w 1307"/>
                <a:gd name="T55" fmla="*/ 443 h 1359"/>
                <a:gd name="T56" fmla="*/ 1052 w 1307"/>
                <a:gd name="T57" fmla="*/ 463 h 1359"/>
                <a:gd name="T58" fmla="*/ 1270 w 1307"/>
                <a:gd name="T59" fmla="*/ 500 h 1359"/>
                <a:gd name="T60" fmla="*/ 192 w 1307"/>
                <a:gd name="T61" fmla="*/ 558 h 1359"/>
                <a:gd name="T62" fmla="*/ 909 w 1307"/>
                <a:gd name="T63" fmla="*/ 482 h 1359"/>
                <a:gd name="T64" fmla="*/ 2 w 1307"/>
                <a:gd name="T65" fmla="*/ 612 h 1359"/>
                <a:gd name="T66" fmla="*/ 247 w 1307"/>
                <a:gd name="T67" fmla="*/ 624 h 1359"/>
                <a:gd name="T68" fmla="*/ 1214 w 1307"/>
                <a:gd name="T69" fmla="*/ 582 h 1359"/>
                <a:gd name="T70" fmla="*/ 47 w 1307"/>
                <a:gd name="T71" fmla="*/ 697 h 1359"/>
                <a:gd name="T72" fmla="*/ 1094 w 1307"/>
                <a:gd name="T73" fmla="*/ 634 h 1359"/>
                <a:gd name="T74" fmla="*/ 1262 w 1307"/>
                <a:gd name="T75" fmla="*/ 671 h 1359"/>
                <a:gd name="T76" fmla="*/ 1095 w 1307"/>
                <a:gd name="T77" fmla="*/ 702 h 1359"/>
                <a:gd name="T78" fmla="*/ 1262 w 1307"/>
                <a:gd name="T79" fmla="*/ 727 h 1359"/>
                <a:gd name="T80" fmla="*/ 981 w 1307"/>
                <a:gd name="T81" fmla="*/ 775 h 1359"/>
                <a:gd name="T82" fmla="*/ 1214 w 1307"/>
                <a:gd name="T83" fmla="*/ 816 h 1359"/>
                <a:gd name="T84" fmla="*/ 140 w 1307"/>
                <a:gd name="T85" fmla="*/ 836 h 1359"/>
                <a:gd name="T86" fmla="*/ 1083 w 1307"/>
                <a:gd name="T87" fmla="*/ 897 h 1359"/>
                <a:gd name="T88" fmla="*/ 1267 w 1307"/>
                <a:gd name="T89" fmla="*/ 809 h 1359"/>
                <a:gd name="T90" fmla="*/ 1023 w 1307"/>
                <a:gd name="T91" fmla="*/ 969 h 1359"/>
                <a:gd name="T92" fmla="*/ 1236 w 1307"/>
                <a:gd name="T93" fmla="*/ 870 h 1359"/>
                <a:gd name="T94" fmla="*/ 300 w 1307"/>
                <a:gd name="T95" fmla="*/ 1014 h 1359"/>
                <a:gd name="T96" fmla="*/ 1206 w 1307"/>
                <a:gd name="T97" fmla="*/ 952 h 1359"/>
                <a:gd name="T98" fmla="*/ 217 w 1307"/>
                <a:gd name="T99" fmla="*/ 1031 h 1359"/>
                <a:gd name="T100" fmla="*/ 1173 w 1307"/>
                <a:gd name="T101" fmla="*/ 1031 h 1359"/>
                <a:gd name="T102" fmla="*/ 178 w 1307"/>
                <a:gd name="T103" fmla="*/ 1073 h 1359"/>
                <a:gd name="T104" fmla="*/ 512 w 1307"/>
                <a:gd name="T105" fmla="*/ 1149 h 1359"/>
                <a:gd name="T106" fmla="*/ 204 w 1307"/>
                <a:gd name="T107" fmla="*/ 1163 h 1359"/>
                <a:gd name="T108" fmla="*/ 545 w 1307"/>
                <a:gd name="T109" fmla="*/ 1177 h 1359"/>
                <a:gd name="T110" fmla="*/ 1209 w 1307"/>
                <a:gd name="T111" fmla="*/ 1052 h 1359"/>
                <a:gd name="T112" fmla="*/ 515 w 1307"/>
                <a:gd name="T113" fmla="*/ 1242 h 1359"/>
                <a:gd name="T114" fmla="*/ 371 w 1307"/>
                <a:gd name="T115" fmla="*/ 1244 h 1359"/>
                <a:gd name="T116" fmla="*/ 1150 w 1307"/>
                <a:gd name="T117" fmla="*/ 1141 h 1359"/>
                <a:gd name="T118" fmla="*/ 1128 w 1307"/>
                <a:gd name="T119" fmla="*/ 1164 h 1359"/>
                <a:gd name="T120" fmla="*/ 300 w 1307"/>
                <a:gd name="T121" fmla="*/ 1305 h 1359"/>
                <a:gd name="T122" fmla="*/ 395 w 1307"/>
                <a:gd name="T123" fmla="*/ 1348 h 1359"/>
                <a:gd name="T124" fmla="*/ 332 w 1307"/>
                <a:gd name="T125" fmla="*/ 353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7" h="1359">
                  <a:moveTo>
                    <a:pt x="495" y="15"/>
                  </a:moveTo>
                  <a:cubicBezTo>
                    <a:pt x="486" y="23"/>
                    <a:pt x="482" y="21"/>
                    <a:pt x="470" y="23"/>
                  </a:cubicBezTo>
                  <a:cubicBezTo>
                    <a:pt x="470" y="23"/>
                    <a:pt x="470" y="23"/>
                    <a:pt x="470" y="23"/>
                  </a:cubicBezTo>
                  <a:cubicBezTo>
                    <a:pt x="458" y="25"/>
                    <a:pt x="451" y="25"/>
                    <a:pt x="453" y="23"/>
                  </a:cubicBezTo>
                  <a:cubicBezTo>
                    <a:pt x="453" y="23"/>
                    <a:pt x="453" y="23"/>
                    <a:pt x="453" y="23"/>
                  </a:cubicBezTo>
                  <a:cubicBezTo>
                    <a:pt x="463" y="18"/>
                    <a:pt x="466" y="19"/>
                    <a:pt x="478" y="17"/>
                  </a:cubicBezTo>
                  <a:cubicBezTo>
                    <a:pt x="478" y="17"/>
                    <a:pt x="478" y="17"/>
                    <a:pt x="478" y="17"/>
                  </a:cubicBezTo>
                  <a:cubicBezTo>
                    <a:pt x="489" y="14"/>
                    <a:pt x="497" y="14"/>
                    <a:pt x="495" y="15"/>
                  </a:cubicBezTo>
                  <a:close/>
                  <a:moveTo>
                    <a:pt x="796" y="25"/>
                  </a:moveTo>
                  <a:cubicBezTo>
                    <a:pt x="796" y="25"/>
                    <a:pt x="796" y="25"/>
                    <a:pt x="796" y="25"/>
                  </a:cubicBezTo>
                  <a:cubicBezTo>
                    <a:pt x="785" y="22"/>
                    <a:pt x="771" y="17"/>
                    <a:pt x="781" y="23"/>
                  </a:cubicBezTo>
                  <a:cubicBezTo>
                    <a:pt x="781" y="23"/>
                    <a:pt x="781" y="23"/>
                    <a:pt x="781" y="23"/>
                  </a:cubicBezTo>
                  <a:cubicBezTo>
                    <a:pt x="783" y="25"/>
                    <a:pt x="794" y="28"/>
                    <a:pt x="806" y="31"/>
                  </a:cubicBezTo>
                  <a:cubicBezTo>
                    <a:pt x="806" y="31"/>
                    <a:pt x="806" y="31"/>
                    <a:pt x="806" y="31"/>
                  </a:cubicBezTo>
                  <a:cubicBezTo>
                    <a:pt x="818" y="34"/>
                    <a:pt x="830" y="40"/>
                    <a:pt x="821" y="33"/>
                  </a:cubicBezTo>
                  <a:cubicBezTo>
                    <a:pt x="818" y="31"/>
                    <a:pt x="807" y="28"/>
                    <a:pt x="796" y="25"/>
                  </a:cubicBezTo>
                  <a:close/>
                  <a:moveTo>
                    <a:pt x="824" y="34"/>
                  </a:moveTo>
                  <a:cubicBezTo>
                    <a:pt x="824" y="34"/>
                    <a:pt x="824" y="34"/>
                    <a:pt x="824" y="34"/>
                  </a:cubicBezTo>
                  <a:cubicBezTo>
                    <a:pt x="827" y="35"/>
                    <a:pt x="839" y="40"/>
                    <a:pt x="850" y="43"/>
                  </a:cubicBezTo>
                  <a:cubicBezTo>
                    <a:pt x="850" y="43"/>
                    <a:pt x="850" y="43"/>
                    <a:pt x="850" y="43"/>
                  </a:cubicBezTo>
                  <a:cubicBezTo>
                    <a:pt x="861" y="47"/>
                    <a:pt x="866" y="48"/>
                    <a:pt x="862" y="46"/>
                  </a:cubicBezTo>
                  <a:cubicBezTo>
                    <a:pt x="858" y="45"/>
                    <a:pt x="814" y="28"/>
                    <a:pt x="824" y="34"/>
                  </a:cubicBezTo>
                  <a:close/>
                  <a:moveTo>
                    <a:pt x="469" y="24"/>
                  </a:moveTo>
                  <a:cubicBezTo>
                    <a:pt x="469" y="24"/>
                    <a:pt x="469" y="24"/>
                    <a:pt x="469" y="24"/>
                  </a:cubicBezTo>
                  <a:cubicBezTo>
                    <a:pt x="457" y="26"/>
                    <a:pt x="446" y="30"/>
                    <a:pt x="443" y="33"/>
                  </a:cubicBezTo>
                  <a:cubicBezTo>
                    <a:pt x="443" y="33"/>
                    <a:pt x="443" y="33"/>
                    <a:pt x="443" y="33"/>
                  </a:cubicBezTo>
                  <a:cubicBezTo>
                    <a:pt x="441" y="37"/>
                    <a:pt x="448" y="38"/>
                    <a:pt x="461" y="35"/>
                  </a:cubicBezTo>
                  <a:cubicBezTo>
                    <a:pt x="461" y="35"/>
                    <a:pt x="461" y="35"/>
                    <a:pt x="461" y="35"/>
                  </a:cubicBezTo>
                  <a:cubicBezTo>
                    <a:pt x="474" y="33"/>
                    <a:pt x="481" y="35"/>
                    <a:pt x="488" y="25"/>
                  </a:cubicBezTo>
                  <a:cubicBezTo>
                    <a:pt x="489" y="22"/>
                    <a:pt x="481" y="21"/>
                    <a:pt x="469" y="24"/>
                  </a:cubicBezTo>
                  <a:close/>
                  <a:moveTo>
                    <a:pt x="517" y="16"/>
                  </a:moveTo>
                  <a:cubicBezTo>
                    <a:pt x="517" y="16"/>
                    <a:pt x="517" y="16"/>
                    <a:pt x="517" y="16"/>
                  </a:cubicBezTo>
                  <a:cubicBezTo>
                    <a:pt x="504" y="18"/>
                    <a:pt x="493" y="21"/>
                    <a:pt x="491" y="25"/>
                  </a:cubicBezTo>
                  <a:cubicBezTo>
                    <a:pt x="491" y="25"/>
                    <a:pt x="491" y="25"/>
                    <a:pt x="491" y="25"/>
                  </a:cubicBezTo>
                  <a:cubicBezTo>
                    <a:pt x="489" y="28"/>
                    <a:pt x="498" y="30"/>
                    <a:pt x="511" y="28"/>
                  </a:cubicBezTo>
                  <a:cubicBezTo>
                    <a:pt x="511" y="28"/>
                    <a:pt x="511" y="28"/>
                    <a:pt x="511" y="28"/>
                  </a:cubicBezTo>
                  <a:cubicBezTo>
                    <a:pt x="524" y="27"/>
                    <a:pt x="534" y="30"/>
                    <a:pt x="537" y="19"/>
                  </a:cubicBezTo>
                  <a:cubicBezTo>
                    <a:pt x="538" y="16"/>
                    <a:pt x="529" y="15"/>
                    <a:pt x="517" y="16"/>
                  </a:cubicBezTo>
                  <a:close/>
                  <a:moveTo>
                    <a:pt x="565" y="12"/>
                  </a:moveTo>
                  <a:cubicBezTo>
                    <a:pt x="565" y="12"/>
                    <a:pt x="565" y="12"/>
                    <a:pt x="565" y="12"/>
                  </a:cubicBezTo>
                  <a:cubicBezTo>
                    <a:pt x="552" y="13"/>
                    <a:pt x="538" y="16"/>
                    <a:pt x="541" y="19"/>
                  </a:cubicBezTo>
                  <a:cubicBezTo>
                    <a:pt x="543" y="22"/>
                    <a:pt x="549" y="24"/>
                    <a:pt x="563" y="24"/>
                  </a:cubicBezTo>
                  <a:cubicBezTo>
                    <a:pt x="563" y="24"/>
                    <a:pt x="563" y="24"/>
                    <a:pt x="563" y="24"/>
                  </a:cubicBezTo>
                  <a:cubicBezTo>
                    <a:pt x="576" y="23"/>
                    <a:pt x="590" y="20"/>
                    <a:pt x="587" y="16"/>
                  </a:cubicBezTo>
                  <a:cubicBezTo>
                    <a:pt x="585" y="12"/>
                    <a:pt x="578" y="12"/>
                    <a:pt x="565" y="12"/>
                  </a:cubicBezTo>
                  <a:close/>
                  <a:moveTo>
                    <a:pt x="615" y="10"/>
                  </a:moveTo>
                  <a:cubicBezTo>
                    <a:pt x="615" y="10"/>
                    <a:pt x="615" y="10"/>
                    <a:pt x="615" y="10"/>
                  </a:cubicBezTo>
                  <a:cubicBezTo>
                    <a:pt x="602" y="11"/>
                    <a:pt x="587" y="11"/>
                    <a:pt x="591" y="16"/>
                  </a:cubicBezTo>
                  <a:cubicBezTo>
                    <a:pt x="595" y="21"/>
                    <a:pt x="601" y="22"/>
                    <a:pt x="615" y="22"/>
                  </a:cubicBezTo>
                  <a:cubicBezTo>
                    <a:pt x="615" y="22"/>
                    <a:pt x="615" y="22"/>
                    <a:pt x="615" y="22"/>
                  </a:cubicBezTo>
                  <a:cubicBezTo>
                    <a:pt x="628" y="22"/>
                    <a:pt x="641" y="20"/>
                    <a:pt x="638" y="16"/>
                  </a:cubicBezTo>
                  <a:cubicBezTo>
                    <a:pt x="635" y="12"/>
                    <a:pt x="628" y="10"/>
                    <a:pt x="615" y="10"/>
                  </a:cubicBezTo>
                  <a:close/>
                  <a:moveTo>
                    <a:pt x="664" y="12"/>
                  </a:moveTo>
                  <a:cubicBezTo>
                    <a:pt x="664" y="12"/>
                    <a:pt x="664" y="12"/>
                    <a:pt x="664" y="12"/>
                  </a:cubicBezTo>
                  <a:cubicBezTo>
                    <a:pt x="652" y="11"/>
                    <a:pt x="638" y="13"/>
                    <a:pt x="642" y="16"/>
                  </a:cubicBezTo>
                  <a:cubicBezTo>
                    <a:pt x="646" y="19"/>
                    <a:pt x="653" y="23"/>
                    <a:pt x="667" y="23"/>
                  </a:cubicBezTo>
                  <a:cubicBezTo>
                    <a:pt x="667" y="23"/>
                    <a:pt x="667" y="23"/>
                    <a:pt x="667" y="23"/>
                  </a:cubicBezTo>
                  <a:cubicBezTo>
                    <a:pt x="680" y="24"/>
                    <a:pt x="690" y="22"/>
                    <a:pt x="689" y="18"/>
                  </a:cubicBezTo>
                  <a:cubicBezTo>
                    <a:pt x="688" y="15"/>
                    <a:pt x="677" y="12"/>
                    <a:pt x="664" y="12"/>
                  </a:cubicBezTo>
                  <a:close/>
                  <a:moveTo>
                    <a:pt x="713" y="16"/>
                  </a:moveTo>
                  <a:cubicBezTo>
                    <a:pt x="713" y="16"/>
                    <a:pt x="713" y="16"/>
                    <a:pt x="713" y="16"/>
                  </a:cubicBezTo>
                  <a:cubicBezTo>
                    <a:pt x="701" y="15"/>
                    <a:pt x="692" y="15"/>
                    <a:pt x="693" y="19"/>
                  </a:cubicBezTo>
                  <a:cubicBezTo>
                    <a:pt x="693" y="19"/>
                    <a:pt x="693" y="19"/>
                    <a:pt x="693" y="19"/>
                  </a:cubicBezTo>
                  <a:cubicBezTo>
                    <a:pt x="694" y="22"/>
                    <a:pt x="705" y="26"/>
                    <a:pt x="718" y="27"/>
                  </a:cubicBezTo>
                  <a:cubicBezTo>
                    <a:pt x="718" y="27"/>
                    <a:pt x="718" y="27"/>
                    <a:pt x="718" y="27"/>
                  </a:cubicBezTo>
                  <a:cubicBezTo>
                    <a:pt x="731" y="29"/>
                    <a:pt x="740" y="27"/>
                    <a:pt x="738" y="24"/>
                  </a:cubicBezTo>
                  <a:cubicBezTo>
                    <a:pt x="737" y="20"/>
                    <a:pt x="726" y="17"/>
                    <a:pt x="713" y="16"/>
                  </a:cubicBezTo>
                  <a:close/>
                  <a:moveTo>
                    <a:pt x="761" y="22"/>
                  </a:moveTo>
                  <a:cubicBezTo>
                    <a:pt x="761" y="22"/>
                    <a:pt x="761" y="22"/>
                    <a:pt x="761" y="22"/>
                  </a:cubicBezTo>
                  <a:cubicBezTo>
                    <a:pt x="749" y="20"/>
                    <a:pt x="736" y="15"/>
                    <a:pt x="742" y="24"/>
                  </a:cubicBezTo>
                  <a:cubicBezTo>
                    <a:pt x="742" y="24"/>
                    <a:pt x="742" y="24"/>
                    <a:pt x="742" y="24"/>
                  </a:cubicBezTo>
                  <a:cubicBezTo>
                    <a:pt x="744" y="28"/>
                    <a:pt x="756" y="32"/>
                    <a:pt x="768" y="34"/>
                  </a:cubicBezTo>
                  <a:cubicBezTo>
                    <a:pt x="768" y="34"/>
                    <a:pt x="768" y="34"/>
                    <a:pt x="768" y="34"/>
                  </a:cubicBezTo>
                  <a:cubicBezTo>
                    <a:pt x="781" y="36"/>
                    <a:pt x="789" y="35"/>
                    <a:pt x="787" y="32"/>
                  </a:cubicBezTo>
                  <a:cubicBezTo>
                    <a:pt x="784" y="28"/>
                    <a:pt x="773" y="25"/>
                    <a:pt x="761" y="22"/>
                  </a:cubicBezTo>
                  <a:close/>
                  <a:moveTo>
                    <a:pt x="520" y="8"/>
                  </a:moveTo>
                  <a:cubicBezTo>
                    <a:pt x="520" y="8"/>
                    <a:pt x="520" y="8"/>
                    <a:pt x="520" y="8"/>
                  </a:cubicBezTo>
                  <a:cubicBezTo>
                    <a:pt x="508" y="10"/>
                    <a:pt x="498" y="12"/>
                    <a:pt x="497" y="14"/>
                  </a:cubicBezTo>
                  <a:cubicBezTo>
                    <a:pt x="497" y="14"/>
                    <a:pt x="497" y="14"/>
                    <a:pt x="497" y="14"/>
                  </a:cubicBezTo>
                  <a:cubicBezTo>
                    <a:pt x="495" y="16"/>
                    <a:pt x="503" y="16"/>
                    <a:pt x="516" y="14"/>
                  </a:cubicBezTo>
                  <a:cubicBezTo>
                    <a:pt x="516" y="14"/>
                    <a:pt x="516" y="14"/>
                    <a:pt x="516" y="14"/>
                  </a:cubicBezTo>
                  <a:cubicBezTo>
                    <a:pt x="528" y="12"/>
                    <a:pt x="537" y="13"/>
                    <a:pt x="540" y="7"/>
                  </a:cubicBezTo>
                  <a:cubicBezTo>
                    <a:pt x="541" y="6"/>
                    <a:pt x="532" y="6"/>
                    <a:pt x="520" y="8"/>
                  </a:cubicBezTo>
                  <a:close/>
                  <a:moveTo>
                    <a:pt x="566" y="4"/>
                  </a:moveTo>
                  <a:cubicBezTo>
                    <a:pt x="566" y="4"/>
                    <a:pt x="566" y="4"/>
                    <a:pt x="566" y="4"/>
                  </a:cubicBezTo>
                  <a:cubicBezTo>
                    <a:pt x="554" y="5"/>
                    <a:pt x="547" y="3"/>
                    <a:pt x="543" y="8"/>
                  </a:cubicBezTo>
                  <a:cubicBezTo>
                    <a:pt x="543" y="8"/>
                    <a:pt x="543" y="8"/>
                    <a:pt x="543" y="8"/>
                  </a:cubicBezTo>
                  <a:cubicBezTo>
                    <a:pt x="542" y="10"/>
                    <a:pt x="551" y="10"/>
                    <a:pt x="564" y="10"/>
                  </a:cubicBezTo>
                  <a:cubicBezTo>
                    <a:pt x="564" y="10"/>
                    <a:pt x="564" y="10"/>
                    <a:pt x="564" y="10"/>
                  </a:cubicBezTo>
                  <a:cubicBezTo>
                    <a:pt x="576" y="9"/>
                    <a:pt x="586" y="11"/>
                    <a:pt x="587" y="5"/>
                  </a:cubicBezTo>
                  <a:cubicBezTo>
                    <a:pt x="588" y="4"/>
                    <a:pt x="578" y="4"/>
                    <a:pt x="566" y="4"/>
                  </a:cubicBezTo>
                  <a:close/>
                  <a:moveTo>
                    <a:pt x="614" y="3"/>
                  </a:moveTo>
                  <a:cubicBezTo>
                    <a:pt x="614" y="3"/>
                    <a:pt x="614" y="3"/>
                    <a:pt x="614" y="3"/>
                  </a:cubicBezTo>
                  <a:cubicBezTo>
                    <a:pt x="601" y="3"/>
                    <a:pt x="592" y="0"/>
                    <a:pt x="591" y="5"/>
                  </a:cubicBezTo>
                  <a:cubicBezTo>
                    <a:pt x="591" y="5"/>
                    <a:pt x="591" y="5"/>
                    <a:pt x="591" y="5"/>
                  </a:cubicBezTo>
                  <a:cubicBezTo>
                    <a:pt x="591" y="7"/>
                    <a:pt x="601" y="8"/>
                    <a:pt x="613" y="8"/>
                  </a:cubicBezTo>
                  <a:cubicBezTo>
                    <a:pt x="613" y="8"/>
                    <a:pt x="613" y="8"/>
                    <a:pt x="613" y="8"/>
                  </a:cubicBezTo>
                  <a:cubicBezTo>
                    <a:pt x="626" y="8"/>
                    <a:pt x="637" y="11"/>
                    <a:pt x="636" y="5"/>
                  </a:cubicBezTo>
                  <a:cubicBezTo>
                    <a:pt x="636" y="4"/>
                    <a:pt x="626" y="3"/>
                    <a:pt x="614" y="3"/>
                  </a:cubicBezTo>
                  <a:close/>
                  <a:moveTo>
                    <a:pt x="662" y="3"/>
                  </a:moveTo>
                  <a:cubicBezTo>
                    <a:pt x="662" y="3"/>
                    <a:pt x="662" y="3"/>
                    <a:pt x="662" y="3"/>
                  </a:cubicBezTo>
                  <a:cubicBezTo>
                    <a:pt x="649" y="3"/>
                    <a:pt x="639" y="0"/>
                    <a:pt x="640" y="5"/>
                  </a:cubicBezTo>
                  <a:cubicBezTo>
                    <a:pt x="640" y="5"/>
                    <a:pt x="640" y="5"/>
                    <a:pt x="640" y="5"/>
                  </a:cubicBezTo>
                  <a:cubicBezTo>
                    <a:pt x="640" y="7"/>
                    <a:pt x="651" y="9"/>
                    <a:pt x="664" y="9"/>
                  </a:cubicBezTo>
                  <a:cubicBezTo>
                    <a:pt x="664" y="9"/>
                    <a:pt x="664" y="9"/>
                    <a:pt x="664" y="9"/>
                  </a:cubicBezTo>
                  <a:cubicBezTo>
                    <a:pt x="677" y="9"/>
                    <a:pt x="686" y="8"/>
                    <a:pt x="685" y="6"/>
                  </a:cubicBezTo>
                  <a:cubicBezTo>
                    <a:pt x="684" y="5"/>
                    <a:pt x="674" y="3"/>
                    <a:pt x="662" y="3"/>
                  </a:cubicBezTo>
                  <a:close/>
                  <a:moveTo>
                    <a:pt x="709" y="7"/>
                  </a:moveTo>
                  <a:cubicBezTo>
                    <a:pt x="709" y="7"/>
                    <a:pt x="709" y="7"/>
                    <a:pt x="709" y="7"/>
                  </a:cubicBezTo>
                  <a:cubicBezTo>
                    <a:pt x="697" y="6"/>
                    <a:pt x="688" y="5"/>
                    <a:pt x="689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90" y="8"/>
                    <a:pt x="701" y="11"/>
                    <a:pt x="713" y="13"/>
                  </a:cubicBezTo>
                  <a:cubicBezTo>
                    <a:pt x="713" y="13"/>
                    <a:pt x="713" y="13"/>
                    <a:pt x="713" y="13"/>
                  </a:cubicBezTo>
                  <a:cubicBezTo>
                    <a:pt x="726" y="14"/>
                    <a:pt x="734" y="14"/>
                    <a:pt x="733" y="13"/>
                  </a:cubicBezTo>
                  <a:cubicBezTo>
                    <a:pt x="731" y="11"/>
                    <a:pt x="721" y="9"/>
                    <a:pt x="709" y="7"/>
                  </a:cubicBezTo>
                  <a:close/>
                  <a:moveTo>
                    <a:pt x="754" y="14"/>
                  </a:moveTo>
                  <a:cubicBezTo>
                    <a:pt x="754" y="14"/>
                    <a:pt x="754" y="14"/>
                    <a:pt x="754" y="14"/>
                  </a:cubicBezTo>
                  <a:cubicBezTo>
                    <a:pt x="744" y="13"/>
                    <a:pt x="733" y="9"/>
                    <a:pt x="738" y="14"/>
                  </a:cubicBezTo>
                  <a:cubicBezTo>
                    <a:pt x="738" y="14"/>
                    <a:pt x="738" y="14"/>
                    <a:pt x="738" y="14"/>
                  </a:cubicBezTo>
                  <a:cubicBezTo>
                    <a:pt x="740" y="15"/>
                    <a:pt x="749" y="18"/>
                    <a:pt x="760" y="20"/>
                  </a:cubicBezTo>
                  <a:cubicBezTo>
                    <a:pt x="760" y="20"/>
                    <a:pt x="760" y="20"/>
                    <a:pt x="760" y="20"/>
                  </a:cubicBezTo>
                  <a:cubicBezTo>
                    <a:pt x="771" y="22"/>
                    <a:pt x="778" y="22"/>
                    <a:pt x="776" y="20"/>
                  </a:cubicBezTo>
                  <a:cubicBezTo>
                    <a:pt x="774" y="19"/>
                    <a:pt x="765" y="16"/>
                    <a:pt x="754" y="14"/>
                  </a:cubicBezTo>
                  <a:close/>
                  <a:moveTo>
                    <a:pt x="807" y="32"/>
                  </a:moveTo>
                  <a:cubicBezTo>
                    <a:pt x="807" y="32"/>
                    <a:pt x="807" y="32"/>
                    <a:pt x="807" y="32"/>
                  </a:cubicBezTo>
                  <a:cubicBezTo>
                    <a:pt x="795" y="29"/>
                    <a:pt x="788" y="29"/>
                    <a:pt x="790" y="32"/>
                  </a:cubicBezTo>
                  <a:cubicBezTo>
                    <a:pt x="790" y="32"/>
                    <a:pt x="790" y="32"/>
                    <a:pt x="790" y="32"/>
                  </a:cubicBezTo>
                  <a:cubicBezTo>
                    <a:pt x="793" y="36"/>
                    <a:pt x="805" y="40"/>
                    <a:pt x="817" y="44"/>
                  </a:cubicBezTo>
                  <a:cubicBezTo>
                    <a:pt x="817" y="44"/>
                    <a:pt x="817" y="44"/>
                    <a:pt x="817" y="44"/>
                  </a:cubicBezTo>
                  <a:cubicBezTo>
                    <a:pt x="829" y="46"/>
                    <a:pt x="836" y="45"/>
                    <a:pt x="833" y="42"/>
                  </a:cubicBezTo>
                  <a:cubicBezTo>
                    <a:pt x="830" y="39"/>
                    <a:pt x="819" y="35"/>
                    <a:pt x="807" y="32"/>
                  </a:cubicBezTo>
                  <a:close/>
                  <a:moveTo>
                    <a:pt x="850" y="44"/>
                  </a:moveTo>
                  <a:cubicBezTo>
                    <a:pt x="850" y="44"/>
                    <a:pt x="850" y="44"/>
                    <a:pt x="850" y="44"/>
                  </a:cubicBezTo>
                  <a:cubicBezTo>
                    <a:pt x="840" y="41"/>
                    <a:pt x="833" y="40"/>
                    <a:pt x="836" y="43"/>
                  </a:cubicBezTo>
                  <a:cubicBezTo>
                    <a:pt x="836" y="43"/>
                    <a:pt x="836" y="43"/>
                    <a:pt x="836" y="43"/>
                  </a:cubicBezTo>
                  <a:cubicBezTo>
                    <a:pt x="839" y="47"/>
                    <a:pt x="851" y="53"/>
                    <a:pt x="863" y="56"/>
                  </a:cubicBezTo>
                  <a:cubicBezTo>
                    <a:pt x="863" y="56"/>
                    <a:pt x="863" y="56"/>
                    <a:pt x="863" y="56"/>
                  </a:cubicBezTo>
                  <a:cubicBezTo>
                    <a:pt x="874" y="59"/>
                    <a:pt x="880" y="59"/>
                    <a:pt x="876" y="56"/>
                  </a:cubicBezTo>
                  <a:cubicBezTo>
                    <a:pt x="873" y="53"/>
                    <a:pt x="862" y="48"/>
                    <a:pt x="850" y="44"/>
                  </a:cubicBezTo>
                  <a:close/>
                  <a:moveTo>
                    <a:pt x="891" y="59"/>
                  </a:moveTo>
                  <a:cubicBezTo>
                    <a:pt x="891" y="59"/>
                    <a:pt x="891" y="59"/>
                    <a:pt x="891" y="59"/>
                  </a:cubicBezTo>
                  <a:cubicBezTo>
                    <a:pt x="881" y="55"/>
                    <a:pt x="875" y="54"/>
                    <a:pt x="879" y="57"/>
                  </a:cubicBezTo>
                  <a:cubicBezTo>
                    <a:pt x="879" y="57"/>
                    <a:pt x="879" y="57"/>
                    <a:pt x="879" y="57"/>
                  </a:cubicBezTo>
                  <a:cubicBezTo>
                    <a:pt x="883" y="60"/>
                    <a:pt x="895" y="66"/>
                    <a:pt x="906" y="70"/>
                  </a:cubicBezTo>
                  <a:cubicBezTo>
                    <a:pt x="906" y="70"/>
                    <a:pt x="906" y="70"/>
                    <a:pt x="906" y="70"/>
                  </a:cubicBezTo>
                  <a:cubicBezTo>
                    <a:pt x="916" y="74"/>
                    <a:pt x="921" y="75"/>
                    <a:pt x="917" y="71"/>
                  </a:cubicBezTo>
                  <a:cubicBezTo>
                    <a:pt x="912" y="68"/>
                    <a:pt x="901" y="63"/>
                    <a:pt x="891" y="59"/>
                  </a:cubicBezTo>
                  <a:close/>
                  <a:moveTo>
                    <a:pt x="929" y="75"/>
                  </a:moveTo>
                  <a:cubicBezTo>
                    <a:pt x="929" y="75"/>
                    <a:pt x="929" y="75"/>
                    <a:pt x="929" y="75"/>
                  </a:cubicBezTo>
                  <a:cubicBezTo>
                    <a:pt x="920" y="71"/>
                    <a:pt x="916" y="69"/>
                    <a:pt x="920" y="72"/>
                  </a:cubicBezTo>
                  <a:cubicBezTo>
                    <a:pt x="920" y="72"/>
                    <a:pt x="920" y="72"/>
                    <a:pt x="920" y="72"/>
                  </a:cubicBezTo>
                  <a:cubicBezTo>
                    <a:pt x="924" y="76"/>
                    <a:pt x="936" y="82"/>
                    <a:pt x="945" y="87"/>
                  </a:cubicBezTo>
                  <a:cubicBezTo>
                    <a:pt x="945" y="87"/>
                    <a:pt x="945" y="87"/>
                    <a:pt x="945" y="87"/>
                  </a:cubicBezTo>
                  <a:cubicBezTo>
                    <a:pt x="955" y="91"/>
                    <a:pt x="958" y="92"/>
                    <a:pt x="954" y="89"/>
                  </a:cubicBezTo>
                  <a:cubicBezTo>
                    <a:pt x="949" y="86"/>
                    <a:pt x="938" y="80"/>
                    <a:pt x="929" y="75"/>
                  </a:cubicBezTo>
                  <a:close/>
                  <a:moveTo>
                    <a:pt x="461" y="37"/>
                  </a:moveTo>
                  <a:cubicBezTo>
                    <a:pt x="461" y="37"/>
                    <a:pt x="461" y="37"/>
                    <a:pt x="461" y="37"/>
                  </a:cubicBezTo>
                  <a:cubicBezTo>
                    <a:pt x="448" y="39"/>
                    <a:pt x="436" y="44"/>
                    <a:pt x="434" y="49"/>
                  </a:cubicBezTo>
                  <a:cubicBezTo>
                    <a:pt x="434" y="49"/>
                    <a:pt x="434" y="49"/>
                    <a:pt x="434" y="49"/>
                  </a:cubicBezTo>
                  <a:cubicBezTo>
                    <a:pt x="431" y="54"/>
                    <a:pt x="439" y="56"/>
                    <a:pt x="453" y="54"/>
                  </a:cubicBezTo>
                  <a:cubicBezTo>
                    <a:pt x="453" y="54"/>
                    <a:pt x="453" y="54"/>
                    <a:pt x="453" y="54"/>
                  </a:cubicBezTo>
                  <a:cubicBezTo>
                    <a:pt x="466" y="51"/>
                    <a:pt x="479" y="45"/>
                    <a:pt x="480" y="41"/>
                  </a:cubicBezTo>
                  <a:cubicBezTo>
                    <a:pt x="482" y="36"/>
                    <a:pt x="474" y="34"/>
                    <a:pt x="461" y="37"/>
                  </a:cubicBezTo>
                  <a:close/>
                  <a:moveTo>
                    <a:pt x="511" y="29"/>
                  </a:moveTo>
                  <a:cubicBezTo>
                    <a:pt x="511" y="29"/>
                    <a:pt x="511" y="29"/>
                    <a:pt x="511" y="29"/>
                  </a:cubicBezTo>
                  <a:cubicBezTo>
                    <a:pt x="498" y="31"/>
                    <a:pt x="486" y="36"/>
                    <a:pt x="484" y="4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2" y="45"/>
                    <a:pt x="492" y="48"/>
                    <a:pt x="505" y="46"/>
                  </a:cubicBezTo>
                  <a:cubicBezTo>
                    <a:pt x="505" y="46"/>
                    <a:pt x="505" y="46"/>
                    <a:pt x="505" y="46"/>
                  </a:cubicBezTo>
                  <a:cubicBezTo>
                    <a:pt x="519" y="44"/>
                    <a:pt x="531" y="40"/>
                    <a:pt x="532" y="35"/>
                  </a:cubicBezTo>
                  <a:cubicBezTo>
                    <a:pt x="534" y="30"/>
                    <a:pt x="524" y="28"/>
                    <a:pt x="511" y="29"/>
                  </a:cubicBezTo>
                  <a:close/>
                  <a:moveTo>
                    <a:pt x="562" y="25"/>
                  </a:moveTo>
                  <a:cubicBezTo>
                    <a:pt x="562" y="25"/>
                    <a:pt x="562" y="25"/>
                    <a:pt x="562" y="25"/>
                  </a:cubicBezTo>
                  <a:cubicBezTo>
                    <a:pt x="549" y="25"/>
                    <a:pt x="538" y="29"/>
                    <a:pt x="536" y="34"/>
                  </a:cubicBezTo>
                  <a:cubicBezTo>
                    <a:pt x="536" y="34"/>
                    <a:pt x="536" y="34"/>
                    <a:pt x="536" y="34"/>
                  </a:cubicBezTo>
                  <a:cubicBezTo>
                    <a:pt x="536" y="39"/>
                    <a:pt x="545" y="43"/>
                    <a:pt x="560" y="42"/>
                  </a:cubicBezTo>
                  <a:cubicBezTo>
                    <a:pt x="560" y="42"/>
                    <a:pt x="560" y="42"/>
                    <a:pt x="560" y="42"/>
                  </a:cubicBezTo>
                  <a:cubicBezTo>
                    <a:pt x="574" y="41"/>
                    <a:pt x="585" y="37"/>
                    <a:pt x="586" y="32"/>
                  </a:cubicBezTo>
                  <a:cubicBezTo>
                    <a:pt x="586" y="27"/>
                    <a:pt x="576" y="24"/>
                    <a:pt x="562" y="25"/>
                  </a:cubicBezTo>
                  <a:close/>
                  <a:moveTo>
                    <a:pt x="615" y="23"/>
                  </a:moveTo>
                  <a:cubicBezTo>
                    <a:pt x="615" y="23"/>
                    <a:pt x="615" y="23"/>
                    <a:pt x="615" y="23"/>
                  </a:cubicBezTo>
                  <a:cubicBezTo>
                    <a:pt x="601" y="23"/>
                    <a:pt x="590" y="26"/>
                    <a:pt x="590" y="31"/>
                  </a:cubicBezTo>
                  <a:cubicBezTo>
                    <a:pt x="590" y="31"/>
                    <a:pt x="590" y="31"/>
                    <a:pt x="590" y="31"/>
                  </a:cubicBezTo>
                  <a:cubicBezTo>
                    <a:pt x="590" y="36"/>
                    <a:pt x="600" y="40"/>
                    <a:pt x="614" y="40"/>
                  </a:cubicBezTo>
                  <a:cubicBezTo>
                    <a:pt x="614" y="40"/>
                    <a:pt x="614" y="40"/>
                    <a:pt x="614" y="40"/>
                  </a:cubicBezTo>
                  <a:cubicBezTo>
                    <a:pt x="629" y="40"/>
                    <a:pt x="640" y="36"/>
                    <a:pt x="639" y="31"/>
                  </a:cubicBezTo>
                  <a:cubicBezTo>
                    <a:pt x="639" y="26"/>
                    <a:pt x="628" y="24"/>
                    <a:pt x="615" y="23"/>
                  </a:cubicBezTo>
                  <a:close/>
                  <a:moveTo>
                    <a:pt x="667" y="24"/>
                  </a:moveTo>
                  <a:cubicBezTo>
                    <a:pt x="667" y="24"/>
                    <a:pt x="667" y="24"/>
                    <a:pt x="667" y="24"/>
                  </a:cubicBezTo>
                  <a:cubicBezTo>
                    <a:pt x="654" y="24"/>
                    <a:pt x="643" y="27"/>
                    <a:pt x="643" y="31"/>
                  </a:cubicBezTo>
                  <a:cubicBezTo>
                    <a:pt x="643" y="31"/>
                    <a:pt x="643" y="31"/>
                    <a:pt x="643" y="31"/>
                  </a:cubicBezTo>
                  <a:cubicBezTo>
                    <a:pt x="644" y="36"/>
                    <a:pt x="655" y="41"/>
                    <a:pt x="669" y="41"/>
                  </a:cubicBezTo>
                  <a:cubicBezTo>
                    <a:pt x="669" y="41"/>
                    <a:pt x="669" y="41"/>
                    <a:pt x="669" y="41"/>
                  </a:cubicBezTo>
                  <a:cubicBezTo>
                    <a:pt x="683" y="42"/>
                    <a:pt x="693" y="39"/>
                    <a:pt x="693" y="34"/>
                  </a:cubicBezTo>
                  <a:cubicBezTo>
                    <a:pt x="691" y="29"/>
                    <a:pt x="681" y="25"/>
                    <a:pt x="667" y="24"/>
                  </a:cubicBezTo>
                  <a:close/>
                  <a:moveTo>
                    <a:pt x="719" y="28"/>
                  </a:moveTo>
                  <a:cubicBezTo>
                    <a:pt x="719" y="28"/>
                    <a:pt x="719" y="28"/>
                    <a:pt x="719" y="28"/>
                  </a:cubicBezTo>
                  <a:cubicBezTo>
                    <a:pt x="705" y="27"/>
                    <a:pt x="696" y="29"/>
                    <a:pt x="697" y="34"/>
                  </a:cubicBezTo>
                  <a:cubicBezTo>
                    <a:pt x="697" y="34"/>
                    <a:pt x="697" y="34"/>
                    <a:pt x="697" y="34"/>
                  </a:cubicBezTo>
                  <a:cubicBezTo>
                    <a:pt x="698" y="39"/>
                    <a:pt x="710" y="44"/>
                    <a:pt x="724" y="45"/>
                  </a:cubicBezTo>
                  <a:cubicBezTo>
                    <a:pt x="724" y="45"/>
                    <a:pt x="724" y="45"/>
                    <a:pt x="724" y="45"/>
                  </a:cubicBezTo>
                  <a:cubicBezTo>
                    <a:pt x="737" y="47"/>
                    <a:pt x="747" y="44"/>
                    <a:pt x="745" y="39"/>
                  </a:cubicBezTo>
                  <a:cubicBezTo>
                    <a:pt x="743" y="34"/>
                    <a:pt x="732" y="30"/>
                    <a:pt x="719" y="28"/>
                  </a:cubicBezTo>
                  <a:close/>
                  <a:moveTo>
                    <a:pt x="769" y="35"/>
                  </a:moveTo>
                  <a:cubicBezTo>
                    <a:pt x="769" y="35"/>
                    <a:pt x="769" y="35"/>
                    <a:pt x="769" y="35"/>
                  </a:cubicBezTo>
                  <a:cubicBezTo>
                    <a:pt x="756" y="33"/>
                    <a:pt x="747" y="35"/>
                    <a:pt x="749" y="40"/>
                  </a:cubicBezTo>
                  <a:cubicBezTo>
                    <a:pt x="749" y="40"/>
                    <a:pt x="749" y="40"/>
                    <a:pt x="749" y="40"/>
                  </a:cubicBezTo>
                  <a:cubicBezTo>
                    <a:pt x="751" y="44"/>
                    <a:pt x="763" y="50"/>
                    <a:pt x="776" y="52"/>
                  </a:cubicBezTo>
                  <a:cubicBezTo>
                    <a:pt x="776" y="52"/>
                    <a:pt x="776" y="52"/>
                    <a:pt x="776" y="52"/>
                  </a:cubicBezTo>
                  <a:cubicBezTo>
                    <a:pt x="790" y="54"/>
                    <a:pt x="798" y="52"/>
                    <a:pt x="796" y="47"/>
                  </a:cubicBezTo>
                  <a:cubicBezTo>
                    <a:pt x="793" y="42"/>
                    <a:pt x="782" y="37"/>
                    <a:pt x="769" y="35"/>
                  </a:cubicBezTo>
                  <a:close/>
                  <a:moveTo>
                    <a:pt x="817" y="45"/>
                  </a:moveTo>
                  <a:cubicBezTo>
                    <a:pt x="817" y="45"/>
                    <a:pt x="817" y="45"/>
                    <a:pt x="817" y="45"/>
                  </a:cubicBezTo>
                  <a:cubicBezTo>
                    <a:pt x="805" y="42"/>
                    <a:pt x="797" y="43"/>
                    <a:pt x="800" y="48"/>
                  </a:cubicBezTo>
                  <a:cubicBezTo>
                    <a:pt x="800" y="48"/>
                    <a:pt x="800" y="48"/>
                    <a:pt x="800" y="48"/>
                  </a:cubicBezTo>
                  <a:cubicBezTo>
                    <a:pt x="802" y="53"/>
                    <a:pt x="814" y="59"/>
                    <a:pt x="827" y="62"/>
                  </a:cubicBezTo>
                  <a:cubicBezTo>
                    <a:pt x="827" y="62"/>
                    <a:pt x="827" y="62"/>
                    <a:pt x="827" y="62"/>
                  </a:cubicBezTo>
                  <a:cubicBezTo>
                    <a:pt x="840" y="64"/>
                    <a:pt x="847" y="62"/>
                    <a:pt x="845" y="58"/>
                  </a:cubicBezTo>
                  <a:cubicBezTo>
                    <a:pt x="841" y="53"/>
                    <a:pt x="830" y="47"/>
                    <a:pt x="817" y="45"/>
                  </a:cubicBezTo>
                  <a:close/>
                  <a:moveTo>
                    <a:pt x="864" y="57"/>
                  </a:moveTo>
                  <a:cubicBezTo>
                    <a:pt x="864" y="57"/>
                    <a:pt x="864" y="57"/>
                    <a:pt x="864" y="57"/>
                  </a:cubicBezTo>
                  <a:cubicBezTo>
                    <a:pt x="852" y="53"/>
                    <a:pt x="845" y="54"/>
                    <a:pt x="848" y="59"/>
                  </a:cubicBezTo>
                  <a:cubicBezTo>
                    <a:pt x="848" y="59"/>
                    <a:pt x="848" y="59"/>
                    <a:pt x="848" y="59"/>
                  </a:cubicBezTo>
                  <a:cubicBezTo>
                    <a:pt x="851" y="64"/>
                    <a:pt x="864" y="70"/>
                    <a:pt x="876" y="74"/>
                  </a:cubicBezTo>
                  <a:cubicBezTo>
                    <a:pt x="876" y="74"/>
                    <a:pt x="876" y="74"/>
                    <a:pt x="876" y="74"/>
                  </a:cubicBezTo>
                  <a:cubicBezTo>
                    <a:pt x="888" y="77"/>
                    <a:pt x="894" y="76"/>
                    <a:pt x="890" y="71"/>
                  </a:cubicBezTo>
                  <a:cubicBezTo>
                    <a:pt x="887" y="66"/>
                    <a:pt x="875" y="60"/>
                    <a:pt x="864" y="57"/>
                  </a:cubicBezTo>
                  <a:close/>
                  <a:moveTo>
                    <a:pt x="907" y="71"/>
                  </a:moveTo>
                  <a:cubicBezTo>
                    <a:pt x="907" y="71"/>
                    <a:pt x="907" y="71"/>
                    <a:pt x="907" y="71"/>
                  </a:cubicBezTo>
                  <a:cubicBezTo>
                    <a:pt x="896" y="67"/>
                    <a:pt x="890" y="67"/>
                    <a:pt x="894" y="72"/>
                  </a:cubicBezTo>
                  <a:cubicBezTo>
                    <a:pt x="894" y="72"/>
                    <a:pt x="894" y="72"/>
                    <a:pt x="894" y="72"/>
                  </a:cubicBezTo>
                  <a:cubicBezTo>
                    <a:pt x="898" y="77"/>
                    <a:pt x="909" y="84"/>
                    <a:pt x="921" y="88"/>
                  </a:cubicBezTo>
                  <a:cubicBezTo>
                    <a:pt x="921" y="88"/>
                    <a:pt x="921" y="88"/>
                    <a:pt x="921" y="88"/>
                  </a:cubicBezTo>
                  <a:cubicBezTo>
                    <a:pt x="932" y="91"/>
                    <a:pt x="937" y="91"/>
                    <a:pt x="933" y="86"/>
                  </a:cubicBezTo>
                  <a:cubicBezTo>
                    <a:pt x="929" y="81"/>
                    <a:pt x="917" y="75"/>
                    <a:pt x="907" y="71"/>
                  </a:cubicBezTo>
                  <a:close/>
                  <a:moveTo>
                    <a:pt x="946" y="88"/>
                  </a:moveTo>
                  <a:cubicBezTo>
                    <a:pt x="946" y="88"/>
                    <a:pt x="946" y="88"/>
                    <a:pt x="946" y="88"/>
                  </a:cubicBezTo>
                  <a:cubicBezTo>
                    <a:pt x="937" y="83"/>
                    <a:pt x="932" y="83"/>
                    <a:pt x="936" y="87"/>
                  </a:cubicBezTo>
                  <a:cubicBezTo>
                    <a:pt x="936" y="87"/>
                    <a:pt x="936" y="87"/>
                    <a:pt x="936" y="87"/>
                  </a:cubicBezTo>
                  <a:cubicBezTo>
                    <a:pt x="940" y="92"/>
                    <a:pt x="952" y="100"/>
                    <a:pt x="962" y="104"/>
                  </a:cubicBezTo>
                  <a:cubicBezTo>
                    <a:pt x="962" y="104"/>
                    <a:pt x="962" y="104"/>
                    <a:pt x="962" y="104"/>
                  </a:cubicBezTo>
                  <a:cubicBezTo>
                    <a:pt x="972" y="108"/>
                    <a:pt x="976" y="108"/>
                    <a:pt x="972" y="103"/>
                  </a:cubicBezTo>
                  <a:cubicBezTo>
                    <a:pt x="967" y="99"/>
                    <a:pt x="956" y="93"/>
                    <a:pt x="946" y="88"/>
                  </a:cubicBezTo>
                  <a:close/>
                  <a:moveTo>
                    <a:pt x="982" y="106"/>
                  </a:moveTo>
                  <a:cubicBezTo>
                    <a:pt x="982" y="106"/>
                    <a:pt x="982" y="106"/>
                    <a:pt x="982" y="106"/>
                  </a:cubicBezTo>
                  <a:cubicBezTo>
                    <a:pt x="973" y="101"/>
                    <a:pt x="970" y="100"/>
                    <a:pt x="975" y="105"/>
                  </a:cubicBezTo>
                  <a:cubicBezTo>
                    <a:pt x="975" y="105"/>
                    <a:pt x="975" y="105"/>
                    <a:pt x="975" y="105"/>
                  </a:cubicBezTo>
                  <a:cubicBezTo>
                    <a:pt x="979" y="109"/>
                    <a:pt x="991" y="117"/>
                    <a:pt x="1000" y="122"/>
                  </a:cubicBezTo>
                  <a:cubicBezTo>
                    <a:pt x="1000" y="122"/>
                    <a:pt x="1000" y="122"/>
                    <a:pt x="1000" y="122"/>
                  </a:cubicBezTo>
                  <a:cubicBezTo>
                    <a:pt x="1009" y="127"/>
                    <a:pt x="1012" y="127"/>
                    <a:pt x="1007" y="122"/>
                  </a:cubicBezTo>
                  <a:cubicBezTo>
                    <a:pt x="1002" y="118"/>
                    <a:pt x="991" y="111"/>
                    <a:pt x="982" y="106"/>
                  </a:cubicBezTo>
                  <a:close/>
                  <a:moveTo>
                    <a:pt x="1009" y="124"/>
                  </a:moveTo>
                  <a:cubicBezTo>
                    <a:pt x="1009" y="124"/>
                    <a:pt x="1009" y="124"/>
                    <a:pt x="1009" y="124"/>
                  </a:cubicBezTo>
                  <a:cubicBezTo>
                    <a:pt x="1015" y="128"/>
                    <a:pt x="1026" y="136"/>
                    <a:pt x="1033" y="142"/>
                  </a:cubicBezTo>
                  <a:cubicBezTo>
                    <a:pt x="1033" y="142"/>
                    <a:pt x="1033" y="142"/>
                    <a:pt x="1033" y="142"/>
                  </a:cubicBezTo>
                  <a:cubicBezTo>
                    <a:pt x="1041" y="147"/>
                    <a:pt x="1043" y="147"/>
                    <a:pt x="1038" y="143"/>
                  </a:cubicBezTo>
                  <a:cubicBezTo>
                    <a:pt x="1032" y="139"/>
                    <a:pt x="1004" y="120"/>
                    <a:pt x="1009" y="124"/>
                  </a:cubicBezTo>
                  <a:close/>
                  <a:moveTo>
                    <a:pt x="309" y="92"/>
                  </a:moveTo>
                  <a:cubicBezTo>
                    <a:pt x="309" y="92"/>
                    <a:pt x="309" y="92"/>
                    <a:pt x="309" y="92"/>
                  </a:cubicBezTo>
                  <a:cubicBezTo>
                    <a:pt x="297" y="96"/>
                    <a:pt x="286" y="103"/>
                    <a:pt x="282" y="109"/>
                  </a:cubicBezTo>
                  <a:cubicBezTo>
                    <a:pt x="282" y="109"/>
                    <a:pt x="282" y="109"/>
                    <a:pt x="282" y="109"/>
                  </a:cubicBezTo>
                  <a:cubicBezTo>
                    <a:pt x="278" y="115"/>
                    <a:pt x="283" y="117"/>
                    <a:pt x="295" y="113"/>
                  </a:cubicBezTo>
                  <a:cubicBezTo>
                    <a:pt x="295" y="113"/>
                    <a:pt x="295" y="113"/>
                    <a:pt x="295" y="113"/>
                  </a:cubicBezTo>
                  <a:cubicBezTo>
                    <a:pt x="306" y="109"/>
                    <a:pt x="319" y="101"/>
                    <a:pt x="322" y="95"/>
                  </a:cubicBezTo>
                  <a:cubicBezTo>
                    <a:pt x="326" y="89"/>
                    <a:pt x="320" y="88"/>
                    <a:pt x="309" y="92"/>
                  </a:cubicBezTo>
                  <a:close/>
                  <a:moveTo>
                    <a:pt x="452" y="55"/>
                  </a:moveTo>
                  <a:cubicBezTo>
                    <a:pt x="452" y="55"/>
                    <a:pt x="452" y="55"/>
                    <a:pt x="452" y="55"/>
                  </a:cubicBezTo>
                  <a:cubicBezTo>
                    <a:pt x="439" y="57"/>
                    <a:pt x="427" y="63"/>
                    <a:pt x="424" y="70"/>
                  </a:cubicBezTo>
                  <a:cubicBezTo>
                    <a:pt x="424" y="70"/>
                    <a:pt x="424" y="70"/>
                    <a:pt x="424" y="70"/>
                  </a:cubicBezTo>
                  <a:cubicBezTo>
                    <a:pt x="422" y="76"/>
                    <a:pt x="431" y="79"/>
                    <a:pt x="444" y="77"/>
                  </a:cubicBezTo>
                  <a:cubicBezTo>
                    <a:pt x="444" y="77"/>
                    <a:pt x="444" y="77"/>
                    <a:pt x="444" y="77"/>
                  </a:cubicBezTo>
                  <a:cubicBezTo>
                    <a:pt x="458" y="75"/>
                    <a:pt x="471" y="68"/>
                    <a:pt x="473" y="62"/>
                  </a:cubicBezTo>
                  <a:cubicBezTo>
                    <a:pt x="475" y="56"/>
                    <a:pt x="466" y="53"/>
                    <a:pt x="452" y="55"/>
                  </a:cubicBezTo>
                  <a:close/>
                  <a:moveTo>
                    <a:pt x="669" y="43"/>
                  </a:moveTo>
                  <a:cubicBezTo>
                    <a:pt x="669" y="43"/>
                    <a:pt x="669" y="43"/>
                    <a:pt x="669" y="43"/>
                  </a:cubicBezTo>
                  <a:cubicBezTo>
                    <a:pt x="655" y="43"/>
                    <a:pt x="644" y="47"/>
                    <a:pt x="645" y="53"/>
                  </a:cubicBezTo>
                  <a:cubicBezTo>
                    <a:pt x="645" y="53"/>
                    <a:pt x="645" y="53"/>
                    <a:pt x="645" y="53"/>
                  </a:cubicBezTo>
                  <a:cubicBezTo>
                    <a:pt x="645" y="59"/>
                    <a:pt x="657" y="65"/>
                    <a:pt x="672" y="65"/>
                  </a:cubicBezTo>
                  <a:cubicBezTo>
                    <a:pt x="672" y="65"/>
                    <a:pt x="672" y="65"/>
                    <a:pt x="672" y="65"/>
                  </a:cubicBezTo>
                  <a:cubicBezTo>
                    <a:pt x="687" y="66"/>
                    <a:pt x="697" y="62"/>
                    <a:pt x="697" y="55"/>
                  </a:cubicBezTo>
                  <a:cubicBezTo>
                    <a:pt x="696" y="49"/>
                    <a:pt x="684" y="44"/>
                    <a:pt x="669" y="43"/>
                  </a:cubicBezTo>
                  <a:close/>
                  <a:moveTo>
                    <a:pt x="724" y="47"/>
                  </a:moveTo>
                  <a:cubicBezTo>
                    <a:pt x="724" y="47"/>
                    <a:pt x="724" y="47"/>
                    <a:pt x="724" y="47"/>
                  </a:cubicBezTo>
                  <a:cubicBezTo>
                    <a:pt x="710" y="46"/>
                    <a:pt x="700" y="49"/>
                    <a:pt x="701" y="55"/>
                  </a:cubicBezTo>
                  <a:cubicBezTo>
                    <a:pt x="701" y="55"/>
                    <a:pt x="701" y="55"/>
                    <a:pt x="701" y="55"/>
                  </a:cubicBezTo>
                  <a:cubicBezTo>
                    <a:pt x="702" y="62"/>
                    <a:pt x="714" y="68"/>
                    <a:pt x="729" y="69"/>
                  </a:cubicBezTo>
                  <a:cubicBezTo>
                    <a:pt x="729" y="69"/>
                    <a:pt x="729" y="69"/>
                    <a:pt x="729" y="69"/>
                  </a:cubicBezTo>
                  <a:cubicBezTo>
                    <a:pt x="743" y="71"/>
                    <a:pt x="753" y="66"/>
                    <a:pt x="752" y="60"/>
                  </a:cubicBezTo>
                  <a:cubicBezTo>
                    <a:pt x="750" y="54"/>
                    <a:pt x="738" y="48"/>
                    <a:pt x="724" y="47"/>
                  </a:cubicBezTo>
                  <a:close/>
                  <a:moveTo>
                    <a:pt x="777" y="54"/>
                  </a:moveTo>
                  <a:cubicBezTo>
                    <a:pt x="777" y="54"/>
                    <a:pt x="777" y="54"/>
                    <a:pt x="777" y="54"/>
                  </a:cubicBezTo>
                  <a:cubicBezTo>
                    <a:pt x="763" y="52"/>
                    <a:pt x="754" y="54"/>
                    <a:pt x="756" y="61"/>
                  </a:cubicBezTo>
                  <a:cubicBezTo>
                    <a:pt x="756" y="61"/>
                    <a:pt x="756" y="61"/>
                    <a:pt x="756" y="61"/>
                  </a:cubicBezTo>
                  <a:cubicBezTo>
                    <a:pt x="758" y="67"/>
                    <a:pt x="770" y="74"/>
                    <a:pt x="784" y="76"/>
                  </a:cubicBezTo>
                  <a:cubicBezTo>
                    <a:pt x="784" y="76"/>
                    <a:pt x="784" y="76"/>
                    <a:pt x="784" y="76"/>
                  </a:cubicBezTo>
                  <a:cubicBezTo>
                    <a:pt x="799" y="78"/>
                    <a:pt x="807" y="74"/>
                    <a:pt x="805" y="68"/>
                  </a:cubicBezTo>
                  <a:cubicBezTo>
                    <a:pt x="803" y="62"/>
                    <a:pt x="790" y="56"/>
                    <a:pt x="777" y="54"/>
                  </a:cubicBezTo>
                  <a:close/>
                  <a:moveTo>
                    <a:pt x="828" y="63"/>
                  </a:moveTo>
                  <a:cubicBezTo>
                    <a:pt x="828" y="63"/>
                    <a:pt x="828" y="63"/>
                    <a:pt x="828" y="63"/>
                  </a:cubicBezTo>
                  <a:cubicBezTo>
                    <a:pt x="815" y="61"/>
                    <a:pt x="807" y="63"/>
                    <a:pt x="809" y="69"/>
                  </a:cubicBezTo>
                  <a:cubicBezTo>
                    <a:pt x="809" y="69"/>
                    <a:pt x="809" y="69"/>
                    <a:pt x="809" y="69"/>
                  </a:cubicBezTo>
                  <a:cubicBezTo>
                    <a:pt x="812" y="76"/>
                    <a:pt x="824" y="82"/>
                    <a:pt x="838" y="85"/>
                  </a:cubicBezTo>
                  <a:cubicBezTo>
                    <a:pt x="838" y="85"/>
                    <a:pt x="838" y="85"/>
                    <a:pt x="838" y="85"/>
                  </a:cubicBezTo>
                  <a:cubicBezTo>
                    <a:pt x="851" y="88"/>
                    <a:pt x="859" y="85"/>
                    <a:pt x="856" y="79"/>
                  </a:cubicBezTo>
                  <a:cubicBezTo>
                    <a:pt x="853" y="73"/>
                    <a:pt x="841" y="66"/>
                    <a:pt x="828" y="63"/>
                  </a:cubicBezTo>
                  <a:close/>
                  <a:moveTo>
                    <a:pt x="876" y="75"/>
                  </a:moveTo>
                  <a:cubicBezTo>
                    <a:pt x="876" y="75"/>
                    <a:pt x="876" y="75"/>
                    <a:pt x="876" y="75"/>
                  </a:cubicBezTo>
                  <a:cubicBezTo>
                    <a:pt x="864" y="72"/>
                    <a:pt x="857" y="74"/>
                    <a:pt x="860" y="80"/>
                  </a:cubicBezTo>
                  <a:cubicBezTo>
                    <a:pt x="860" y="80"/>
                    <a:pt x="860" y="80"/>
                    <a:pt x="860" y="80"/>
                  </a:cubicBezTo>
                  <a:cubicBezTo>
                    <a:pt x="863" y="86"/>
                    <a:pt x="876" y="94"/>
                    <a:pt x="888" y="97"/>
                  </a:cubicBezTo>
                  <a:cubicBezTo>
                    <a:pt x="888" y="97"/>
                    <a:pt x="888" y="97"/>
                    <a:pt x="888" y="97"/>
                  </a:cubicBezTo>
                  <a:cubicBezTo>
                    <a:pt x="901" y="100"/>
                    <a:pt x="908" y="98"/>
                    <a:pt x="904" y="92"/>
                  </a:cubicBezTo>
                  <a:cubicBezTo>
                    <a:pt x="900" y="85"/>
                    <a:pt x="889" y="79"/>
                    <a:pt x="876" y="75"/>
                  </a:cubicBezTo>
                  <a:close/>
                  <a:moveTo>
                    <a:pt x="922" y="89"/>
                  </a:moveTo>
                  <a:cubicBezTo>
                    <a:pt x="922" y="89"/>
                    <a:pt x="922" y="89"/>
                    <a:pt x="922" y="89"/>
                  </a:cubicBezTo>
                  <a:cubicBezTo>
                    <a:pt x="911" y="86"/>
                    <a:pt x="904" y="87"/>
                    <a:pt x="908" y="93"/>
                  </a:cubicBezTo>
                  <a:cubicBezTo>
                    <a:pt x="908" y="93"/>
                    <a:pt x="908" y="93"/>
                    <a:pt x="908" y="93"/>
                  </a:cubicBezTo>
                  <a:cubicBezTo>
                    <a:pt x="911" y="99"/>
                    <a:pt x="924" y="107"/>
                    <a:pt x="936" y="111"/>
                  </a:cubicBezTo>
                  <a:cubicBezTo>
                    <a:pt x="936" y="111"/>
                    <a:pt x="936" y="111"/>
                    <a:pt x="936" y="111"/>
                  </a:cubicBezTo>
                  <a:cubicBezTo>
                    <a:pt x="947" y="115"/>
                    <a:pt x="953" y="113"/>
                    <a:pt x="949" y="107"/>
                  </a:cubicBezTo>
                  <a:cubicBezTo>
                    <a:pt x="945" y="100"/>
                    <a:pt x="933" y="93"/>
                    <a:pt x="922" y="89"/>
                  </a:cubicBezTo>
                  <a:close/>
                  <a:moveTo>
                    <a:pt x="964" y="105"/>
                  </a:moveTo>
                  <a:cubicBezTo>
                    <a:pt x="964" y="105"/>
                    <a:pt x="964" y="105"/>
                    <a:pt x="964" y="105"/>
                  </a:cubicBezTo>
                  <a:cubicBezTo>
                    <a:pt x="953" y="101"/>
                    <a:pt x="948" y="102"/>
                    <a:pt x="952" y="108"/>
                  </a:cubicBezTo>
                  <a:cubicBezTo>
                    <a:pt x="952" y="108"/>
                    <a:pt x="952" y="108"/>
                    <a:pt x="952" y="108"/>
                  </a:cubicBezTo>
                  <a:cubicBezTo>
                    <a:pt x="956" y="114"/>
                    <a:pt x="968" y="123"/>
                    <a:pt x="979" y="127"/>
                  </a:cubicBezTo>
                  <a:cubicBezTo>
                    <a:pt x="979" y="127"/>
                    <a:pt x="979" y="127"/>
                    <a:pt x="979" y="127"/>
                  </a:cubicBezTo>
                  <a:cubicBezTo>
                    <a:pt x="990" y="131"/>
                    <a:pt x="994" y="129"/>
                    <a:pt x="990" y="124"/>
                  </a:cubicBezTo>
                  <a:cubicBezTo>
                    <a:pt x="985" y="118"/>
                    <a:pt x="974" y="110"/>
                    <a:pt x="964" y="105"/>
                  </a:cubicBezTo>
                  <a:close/>
                  <a:moveTo>
                    <a:pt x="1001" y="123"/>
                  </a:moveTo>
                  <a:cubicBezTo>
                    <a:pt x="1001" y="123"/>
                    <a:pt x="1001" y="123"/>
                    <a:pt x="1001" y="123"/>
                  </a:cubicBezTo>
                  <a:cubicBezTo>
                    <a:pt x="992" y="118"/>
                    <a:pt x="989" y="119"/>
                    <a:pt x="993" y="125"/>
                  </a:cubicBezTo>
                  <a:cubicBezTo>
                    <a:pt x="993" y="125"/>
                    <a:pt x="993" y="125"/>
                    <a:pt x="993" y="125"/>
                  </a:cubicBezTo>
                  <a:cubicBezTo>
                    <a:pt x="997" y="131"/>
                    <a:pt x="1009" y="140"/>
                    <a:pt x="1018" y="144"/>
                  </a:cubicBezTo>
                  <a:cubicBezTo>
                    <a:pt x="1018" y="144"/>
                    <a:pt x="1018" y="144"/>
                    <a:pt x="1018" y="144"/>
                  </a:cubicBezTo>
                  <a:cubicBezTo>
                    <a:pt x="1028" y="149"/>
                    <a:pt x="1031" y="148"/>
                    <a:pt x="1026" y="142"/>
                  </a:cubicBezTo>
                  <a:cubicBezTo>
                    <a:pt x="1021" y="136"/>
                    <a:pt x="1010" y="129"/>
                    <a:pt x="1001" y="123"/>
                  </a:cubicBezTo>
                  <a:close/>
                  <a:moveTo>
                    <a:pt x="1035" y="143"/>
                  </a:moveTo>
                  <a:cubicBezTo>
                    <a:pt x="1035" y="143"/>
                    <a:pt x="1035" y="143"/>
                    <a:pt x="1035" y="143"/>
                  </a:cubicBezTo>
                  <a:cubicBezTo>
                    <a:pt x="1026" y="138"/>
                    <a:pt x="1024" y="137"/>
                    <a:pt x="1029" y="144"/>
                  </a:cubicBezTo>
                  <a:cubicBezTo>
                    <a:pt x="1029" y="144"/>
                    <a:pt x="1029" y="144"/>
                    <a:pt x="1029" y="144"/>
                  </a:cubicBezTo>
                  <a:cubicBezTo>
                    <a:pt x="1034" y="149"/>
                    <a:pt x="1045" y="158"/>
                    <a:pt x="1053" y="164"/>
                  </a:cubicBezTo>
                  <a:cubicBezTo>
                    <a:pt x="1053" y="164"/>
                    <a:pt x="1053" y="164"/>
                    <a:pt x="1053" y="164"/>
                  </a:cubicBezTo>
                  <a:cubicBezTo>
                    <a:pt x="1062" y="169"/>
                    <a:pt x="1064" y="168"/>
                    <a:pt x="1058" y="162"/>
                  </a:cubicBezTo>
                  <a:cubicBezTo>
                    <a:pt x="1053" y="157"/>
                    <a:pt x="1043" y="149"/>
                    <a:pt x="1035" y="143"/>
                  </a:cubicBezTo>
                  <a:close/>
                  <a:moveTo>
                    <a:pt x="1064" y="164"/>
                  </a:moveTo>
                  <a:cubicBezTo>
                    <a:pt x="1064" y="164"/>
                    <a:pt x="1064" y="164"/>
                    <a:pt x="1064" y="164"/>
                  </a:cubicBezTo>
                  <a:cubicBezTo>
                    <a:pt x="1057" y="159"/>
                    <a:pt x="1056" y="158"/>
                    <a:pt x="1061" y="164"/>
                  </a:cubicBezTo>
                  <a:cubicBezTo>
                    <a:pt x="1061" y="164"/>
                    <a:pt x="1061" y="164"/>
                    <a:pt x="1061" y="164"/>
                  </a:cubicBezTo>
                  <a:cubicBezTo>
                    <a:pt x="1066" y="170"/>
                    <a:pt x="1076" y="178"/>
                    <a:pt x="1083" y="184"/>
                  </a:cubicBezTo>
                  <a:cubicBezTo>
                    <a:pt x="1083" y="184"/>
                    <a:pt x="1083" y="184"/>
                    <a:pt x="1083" y="184"/>
                  </a:cubicBezTo>
                  <a:cubicBezTo>
                    <a:pt x="1091" y="189"/>
                    <a:pt x="1091" y="189"/>
                    <a:pt x="1086" y="184"/>
                  </a:cubicBezTo>
                  <a:cubicBezTo>
                    <a:pt x="1080" y="178"/>
                    <a:pt x="1070" y="170"/>
                    <a:pt x="1064" y="164"/>
                  </a:cubicBezTo>
                  <a:close/>
                  <a:moveTo>
                    <a:pt x="294" y="115"/>
                  </a:moveTo>
                  <a:cubicBezTo>
                    <a:pt x="294" y="115"/>
                    <a:pt x="294" y="115"/>
                    <a:pt x="294" y="115"/>
                  </a:cubicBezTo>
                  <a:cubicBezTo>
                    <a:pt x="282" y="119"/>
                    <a:pt x="270" y="128"/>
                    <a:pt x="266" y="135"/>
                  </a:cubicBezTo>
                  <a:cubicBezTo>
                    <a:pt x="266" y="135"/>
                    <a:pt x="266" y="135"/>
                    <a:pt x="266" y="135"/>
                  </a:cubicBezTo>
                  <a:cubicBezTo>
                    <a:pt x="262" y="143"/>
                    <a:pt x="268" y="146"/>
                    <a:pt x="280" y="142"/>
                  </a:cubicBezTo>
                  <a:cubicBezTo>
                    <a:pt x="280" y="142"/>
                    <a:pt x="280" y="142"/>
                    <a:pt x="280" y="142"/>
                  </a:cubicBezTo>
                  <a:cubicBezTo>
                    <a:pt x="292" y="138"/>
                    <a:pt x="305" y="129"/>
                    <a:pt x="308" y="121"/>
                  </a:cubicBezTo>
                  <a:cubicBezTo>
                    <a:pt x="312" y="113"/>
                    <a:pt x="305" y="111"/>
                    <a:pt x="294" y="115"/>
                  </a:cubicBezTo>
                  <a:close/>
                  <a:moveTo>
                    <a:pt x="340" y="101"/>
                  </a:moveTo>
                  <a:cubicBezTo>
                    <a:pt x="340" y="101"/>
                    <a:pt x="340" y="101"/>
                    <a:pt x="340" y="101"/>
                  </a:cubicBezTo>
                  <a:cubicBezTo>
                    <a:pt x="328" y="105"/>
                    <a:pt x="316" y="113"/>
                    <a:pt x="312" y="120"/>
                  </a:cubicBezTo>
                  <a:cubicBezTo>
                    <a:pt x="312" y="120"/>
                    <a:pt x="312" y="120"/>
                    <a:pt x="312" y="120"/>
                  </a:cubicBezTo>
                  <a:cubicBezTo>
                    <a:pt x="308" y="128"/>
                    <a:pt x="315" y="131"/>
                    <a:pt x="328" y="128"/>
                  </a:cubicBezTo>
                  <a:cubicBezTo>
                    <a:pt x="328" y="128"/>
                    <a:pt x="328" y="128"/>
                    <a:pt x="328" y="128"/>
                  </a:cubicBezTo>
                  <a:cubicBezTo>
                    <a:pt x="342" y="125"/>
                    <a:pt x="355" y="116"/>
                    <a:pt x="358" y="108"/>
                  </a:cubicBezTo>
                  <a:cubicBezTo>
                    <a:pt x="361" y="101"/>
                    <a:pt x="353" y="98"/>
                    <a:pt x="340" y="101"/>
                  </a:cubicBezTo>
                  <a:close/>
                  <a:moveTo>
                    <a:pt x="391" y="89"/>
                  </a:moveTo>
                  <a:cubicBezTo>
                    <a:pt x="391" y="89"/>
                    <a:pt x="391" y="89"/>
                    <a:pt x="391" y="89"/>
                  </a:cubicBezTo>
                  <a:cubicBezTo>
                    <a:pt x="377" y="92"/>
                    <a:pt x="365" y="100"/>
                    <a:pt x="362" y="107"/>
                  </a:cubicBezTo>
                  <a:cubicBezTo>
                    <a:pt x="362" y="107"/>
                    <a:pt x="362" y="107"/>
                    <a:pt x="362" y="107"/>
                  </a:cubicBezTo>
                  <a:cubicBezTo>
                    <a:pt x="359" y="115"/>
                    <a:pt x="367" y="119"/>
                    <a:pt x="381" y="116"/>
                  </a:cubicBezTo>
                  <a:cubicBezTo>
                    <a:pt x="381" y="116"/>
                    <a:pt x="381" y="116"/>
                    <a:pt x="381" y="116"/>
                  </a:cubicBezTo>
                  <a:cubicBezTo>
                    <a:pt x="395" y="113"/>
                    <a:pt x="408" y="105"/>
                    <a:pt x="410" y="97"/>
                  </a:cubicBezTo>
                  <a:cubicBezTo>
                    <a:pt x="413" y="90"/>
                    <a:pt x="404" y="87"/>
                    <a:pt x="391" y="89"/>
                  </a:cubicBezTo>
                  <a:close/>
                  <a:moveTo>
                    <a:pt x="729" y="71"/>
                  </a:moveTo>
                  <a:cubicBezTo>
                    <a:pt x="729" y="71"/>
                    <a:pt x="729" y="71"/>
                    <a:pt x="729" y="71"/>
                  </a:cubicBezTo>
                  <a:cubicBezTo>
                    <a:pt x="714" y="70"/>
                    <a:pt x="704" y="74"/>
                    <a:pt x="705" y="82"/>
                  </a:cubicBezTo>
                  <a:cubicBezTo>
                    <a:pt x="705" y="82"/>
                    <a:pt x="705" y="82"/>
                    <a:pt x="705" y="82"/>
                  </a:cubicBezTo>
                  <a:cubicBezTo>
                    <a:pt x="706" y="90"/>
                    <a:pt x="719" y="98"/>
                    <a:pt x="734" y="99"/>
                  </a:cubicBezTo>
                  <a:cubicBezTo>
                    <a:pt x="734" y="99"/>
                    <a:pt x="734" y="99"/>
                    <a:pt x="734" y="99"/>
                  </a:cubicBezTo>
                  <a:cubicBezTo>
                    <a:pt x="750" y="100"/>
                    <a:pt x="760" y="95"/>
                    <a:pt x="758" y="87"/>
                  </a:cubicBezTo>
                  <a:cubicBezTo>
                    <a:pt x="756" y="79"/>
                    <a:pt x="744" y="73"/>
                    <a:pt x="729" y="71"/>
                  </a:cubicBezTo>
                  <a:close/>
                  <a:moveTo>
                    <a:pt x="785" y="78"/>
                  </a:moveTo>
                  <a:cubicBezTo>
                    <a:pt x="785" y="78"/>
                    <a:pt x="785" y="78"/>
                    <a:pt x="785" y="78"/>
                  </a:cubicBezTo>
                  <a:cubicBezTo>
                    <a:pt x="771" y="76"/>
                    <a:pt x="761" y="80"/>
                    <a:pt x="763" y="88"/>
                  </a:cubicBezTo>
                  <a:cubicBezTo>
                    <a:pt x="763" y="88"/>
                    <a:pt x="763" y="88"/>
                    <a:pt x="763" y="88"/>
                  </a:cubicBezTo>
                  <a:cubicBezTo>
                    <a:pt x="764" y="95"/>
                    <a:pt x="778" y="103"/>
                    <a:pt x="792" y="106"/>
                  </a:cubicBezTo>
                  <a:cubicBezTo>
                    <a:pt x="792" y="106"/>
                    <a:pt x="792" y="106"/>
                    <a:pt x="792" y="106"/>
                  </a:cubicBezTo>
                  <a:cubicBezTo>
                    <a:pt x="807" y="107"/>
                    <a:pt x="816" y="103"/>
                    <a:pt x="814" y="95"/>
                  </a:cubicBezTo>
                  <a:cubicBezTo>
                    <a:pt x="812" y="87"/>
                    <a:pt x="799" y="80"/>
                    <a:pt x="785" y="78"/>
                  </a:cubicBezTo>
                  <a:close/>
                  <a:moveTo>
                    <a:pt x="839" y="87"/>
                  </a:moveTo>
                  <a:cubicBezTo>
                    <a:pt x="839" y="87"/>
                    <a:pt x="839" y="87"/>
                    <a:pt x="839" y="87"/>
                  </a:cubicBezTo>
                  <a:cubicBezTo>
                    <a:pt x="825" y="85"/>
                    <a:pt x="816" y="88"/>
                    <a:pt x="818" y="96"/>
                  </a:cubicBezTo>
                  <a:cubicBezTo>
                    <a:pt x="818" y="96"/>
                    <a:pt x="818" y="96"/>
                    <a:pt x="818" y="96"/>
                  </a:cubicBezTo>
                  <a:cubicBezTo>
                    <a:pt x="821" y="103"/>
                    <a:pt x="834" y="112"/>
                    <a:pt x="848" y="115"/>
                  </a:cubicBezTo>
                  <a:cubicBezTo>
                    <a:pt x="848" y="115"/>
                    <a:pt x="848" y="115"/>
                    <a:pt x="848" y="115"/>
                  </a:cubicBezTo>
                  <a:cubicBezTo>
                    <a:pt x="862" y="117"/>
                    <a:pt x="871" y="113"/>
                    <a:pt x="868" y="106"/>
                  </a:cubicBezTo>
                  <a:cubicBezTo>
                    <a:pt x="865" y="98"/>
                    <a:pt x="852" y="90"/>
                    <a:pt x="839" y="87"/>
                  </a:cubicBezTo>
                  <a:close/>
                  <a:moveTo>
                    <a:pt x="889" y="99"/>
                  </a:moveTo>
                  <a:cubicBezTo>
                    <a:pt x="889" y="99"/>
                    <a:pt x="889" y="99"/>
                    <a:pt x="889" y="99"/>
                  </a:cubicBezTo>
                  <a:cubicBezTo>
                    <a:pt x="876" y="96"/>
                    <a:pt x="869" y="99"/>
                    <a:pt x="872" y="106"/>
                  </a:cubicBezTo>
                  <a:cubicBezTo>
                    <a:pt x="872" y="106"/>
                    <a:pt x="872" y="106"/>
                    <a:pt x="872" y="106"/>
                  </a:cubicBezTo>
                  <a:cubicBezTo>
                    <a:pt x="875" y="114"/>
                    <a:pt x="888" y="123"/>
                    <a:pt x="901" y="126"/>
                  </a:cubicBezTo>
                  <a:cubicBezTo>
                    <a:pt x="901" y="126"/>
                    <a:pt x="901" y="126"/>
                    <a:pt x="901" y="126"/>
                  </a:cubicBezTo>
                  <a:cubicBezTo>
                    <a:pt x="914" y="129"/>
                    <a:pt x="922" y="126"/>
                    <a:pt x="918" y="118"/>
                  </a:cubicBezTo>
                  <a:cubicBezTo>
                    <a:pt x="914" y="110"/>
                    <a:pt x="902" y="102"/>
                    <a:pt x="889" y="99"/>
                  </a:cubicBezTo>
                  <a:close/>
                  <a:moveTo>
                    <a:pt x="937" y="113"/>
                  </a:moveTo>
                  <a:cubicBezTo>
                    <a:pt x="937" y="113"/>
                    <a:pt x="937" y="113"/>
                    <a:pt x="937" y="113"/>
                  </a:cubicBezTo>
                  <a:cubicBezTo>
                    <a:pt x="925" y="110"/>
                    <a:pt x="918" y="111"/>
                    <a:pt x="922" y="119"/>
                  </a:cubicBezTo>
                  <a:cubicBezTo>
                    <a:pt x="922" y="119"/>
                    <a:pt x="922" y="119"/>
                    <a:pt x="922" y="119"/>
                  </a:cubicBezTo>
                  <a:cubicBezTo>
                    <a:pt x="925" y="127"/>
                    <a:pt x="938" y="136"/>
                    <a:pt x="950" y="140"/>
                  </a:cubicBezTo>
                  <a:cubicBezTo>
                    <a:pt x="950" y="140"/>
                    <a:pt x="950" y="140"/>
                    <a:pt x="950" y="140"/>
                  </a:cubicBezTo>
                  <a:cubicBezTo>
                    <a:pt x="963" y="144"/>
                    <a:pt x="968" y="141"/>
                    <a:pt x="965" y="133"/>
                  </a:cubicBezTo>
                  <a:cubicBezTo>
                    <a:pt x="960" y="125"/>
                    <a:pt x="948" y="117"/>
                    <a:pt x="937" y="113"/>
                  </a:cubicBezTo>
                  <a:close/>
                  <a:moveTo>
                    <a:pt x="980" y="129"/>
                  </a:moveTo>
                  <a:cubicBezTo>
                    <a:pt x="980" y="129"/>
                    <a:pt x="980" y="129"/>
                    <a:pt x="980" y="129"/>
                  </a:cubicBezTo>
                  <a:cubicBezTo>
                    <a:pt x="969" y="125"/>
                    <a:pt x="964" y="127"/>
                    <a:pt x="968" y="134"/>
                  </a:cubicBezTo>
                  <a:cubicBezTo>
                    <a:pt x="968" y="134"/>
                    <a:pt x="968" y="134"/>
                    <a:pt x="968" y="134"/>
                  </a:cubicBezTo>
                  <a:cubicBezTo>
                    <a:pt x="972" y="141"/>
                    <a:pt x="984" y="151"/>
                    <a:pt x="995" y="155"/>
                  </a:cubicBezTo>
                  <a:cubicBezTo>
                    <a:pt x="995" y="155"/>
                    <a:pt x="995" y="155"/>
                    <a:pt x="995" y="155"/>
                  </a:cubicBezTo>
                  <a:cubicBezTo>
                    <a:pt x="1007" y="160"/>
                    <a:pt x="1011" y="157"/>
                    <a:pt x="1007" y="149"/>
                  </a:cubicBezTo>
                  <a:cubicBezTo>
                    <a:pt x="1002" y="142"/>
                    <a:pt x="991" y="133"/>
                    <a:pt x="980" y="129"/>
                  </a:cubicBezTo>
                  <a:close/>
                  <a:moveTo>
                    <a:pt x="1020" y="146"/>
                  </a:moveTo>
                  <a:cubicBezTo>
                    <a:pt x="1020" y="146"/>
                    <a:pt x="1020" y="146"/>
                    <a:pt x="1020" y="146"/>
                  </a:cubicBezTo>
                  <a:cubicBezTo>
                    <a:pt x="1010" y="142"/>
                    <a:pt x="1006" y="143"/>
                    <a:pt x="1010" y="150"/>
                  </a:cubicBezTo>
                  <a:cubicBezTo>
                    <a:pt x="1010" y="150"/>
                    <a:pt x="1010" y="150"/>
                    <a:pt x="1010" y="150"/>
                  </a:cubicBezTo>
                  <a:cubicBezTo>
                    <a:pt x="1014" y="158"/>
                    <a:pt x="1027" y="167"/>
                    <a:pt x="1036" y="172"/>
                  </a:cubicBezTo>
                  <a:cubicBezTo>
                    <a:pt x="1036" y="172"/>
                    <a:pt x="1036" y="172"/>
                    <a:pt x="1036" y="172"/>
                  </a:cubicBezTo>
                  <a:cubicBezTo>
                    <a:pt x="1046" y="177"/>
                    <a:pt x="1050" y="174"/>
                    <a:pt x="1045" y="167"/>
                  </a:cubicBezTo>
                  <a:cubicBezTo>
                    <a:pt x="1040" y="160"/>
                    <a:pt x="1029" y="152"/>
                    <a:pt x="1020" y="146"/>
                  </a:cubicBezTo>
                  <a:close/>
                  <a:moveTo>
                    <a:pt x="1055" y="165"/>
                  </a:moveTo>
                  <a:cubicBezTo>
                    <a:pt x="1055" y="165"/>
                    <a:pt x="1055" y="165"/>
                    <a:pt x="1055" y="165"/>
                  </a:cubicBezTo>
                  <a:cubicBezTo>
                    <a:pt x="1046" y="160"/>
                    <a:pt x="1043" y="161"/>
                    <a:pt x="1048" y="169"/>
                  </a:cubicBezTo>
                  <a:cubicBezTo>
                    <a:pt x="1048" y="169"/>
                    <a:pt x="1048" y="169"/>
                    <a:pt x="1048" y="169"/>
                  </a:cubicBezTo>
                  <a:cubicBezTo>
                    <a:pt x="1053" y="176"/>
                    <a:pt x="1064" y="185"/>
                    <a:pt x="1073" y="191"/>
                  </a:cubicBezTo>
                  <a:cubicBezTo>
                    <a:pt x="1073" y="191"/>
                    <a:pt x="1073" y="191"/>
                    <a:pt x="1073" y="191"/>
                  </a:cubicBezTo>
                  <a:cubicBezTo>
                    <a:pt x="1081" y="195"/>
                    <a:pt x="1083" y="193"/>
                    <a:pt x="1079" y="187"/>
                  </a:cubicBezTo>
                  <a:cubicBezTo>
                    <a:pt x="1073" y="180"/>
                    <a:pt x="1063" y="170"/>
                    <a:pt x="1055" y="165"/>
                  </a:cubicBezTo>
                  <a:close/>
                  <a:moveTo>
                    <a:pt x="1085" y="186"/>
                  </a:moveTo>
                  <a:cubicBezTo>
                    <a:pt x="1085" y="186"/>
                    <a:pt x="1085" y="186"/>
                    <a:pt x="1085" y="186"/>
                  </a:cubicBezTo>
                  <a:cubicBezTo>
                    <a:pt x="1078" y="180"/>
                    <a:pt x="1076" y="181"/>
                    <a:pt x="1081" y="188"/>
                  </a:cubicBezTo>
                  <a:cubicBezTo>
                    <a:pt x="1081" y="188"/>
                    <a:pt x="1081" y="188"/>
                    <a:pt x="1081" y="188"/>
                  </a:cubicBezTo>
                  <a:cubicBezTo>
                    <a:pt x="1086" y="195"/>
                    <a:pt x="1097" y="205"/>
                    <a:pt x="1104" y="210"/>
                  </a:cubicBezTo>
                  <a:cubicBezTo>
                    <a:pt x="1104" y="210"/>
                    <a:pt x="1104" y="210"/>
                    <a:pt x="1104" y="210"/>
                  </a:cubicBezTo>
                  <a:cubicBezTo>
                    <a:pt x="1111" y="215"/>
                    <a:pt x="1112" y="214"/>
                    <a:pt x="1107" y="207"/>
                  </a:cubicBezTo>
                  <a:cubicBezTo>
                    <a:pt x="1101" y="200"/>
                    <a:pt x="1092" y="191"/>
                    <a:pt x="1085" y="186"/>
                  </a:cubicBezTo>
                  <a:close/>
                  <a:moveTo>
                    <a:pt x="1110" y="207"/>
                  </a:moveTo>
                  <a:cubicBezTo>
                    <a:pt x="1110" y="207"/>
                    <a:pt x="1110" y="207"/>
                    <a:pt x="1110" y="207"/>
                  </a:cubicBezTo>
                  <a:cubicBezTo>
                    <a:pt x="1104" y="202"/>
                    <a:pt x="1104" y="202"/>
                    <a:pt x="1109" y="209"/>
                  </a:cubicBezTo>
                  <a:cubicBezTo>
                    <a:pt x="1109" y="209"/>
                    <a:pt x="1109" y="209"/>
                    <a:pt x="1109" y="209"/>
                  </a:cubicBezTo>
                  <a:cubicBezTo>
                    <a:pt x="1115" y="215"/>
                    <a:pt x="1124" y="225"/>
                    <a:pt x="1130" y="231"/>
                  </a:cubicBezTo>
                  <a:cubicBezTo>
                    <a:pt x="1130" y="231"/>
                    <a:pt x="1130" y="231"/>
                    <a:pt x="1130" y="231"/>
                  </a:cubicBezTo>
                  <a:cubicBezTo>
                    <a:pt x="1136" y="236"/>
                    <a:pt x="1136" y="235"/>
                    <a:pt x="1130" y="229"/>
                  </a:cubicBezTo>
                  <a:cubicBezTo>
                    <a:pt x="1125" y="222"/>
                    <a:pt x="1116" y="213"/>
                    <a:pt x="1110" y="207"/>
                  </a:cubicBezTo>
                  <a:close/>
                  <a:moveTo>
                    <a:pt x="328" y="130"/>
                  </a:moveTo>
                  <a:cubicBezTo>
                    <a:pt x="328" y="130"/>
                    <a:pt x="328" y="130"/>
                    <a:pt x="328" y="130"/>
                  </a:cubicBezTo>
                  <a:cubicBezTo>
                    <a:pt x="314" y="134"/>
                    <a:pt x="302" y="144"/>
                    <a:pt x="298" y="152"/>
                  </a:cubicBezTo>
                  <a:cubicBezTo>
                    <a:pt x="298" y="152"/>
                    <a:pt x="298" y="152"/>
                    <a:pt x="298" y="152"/>
                  </a:cubicBezTo>
                  <a:cubicBezTo>
                    <a:pt x="295" y="162"/>
                    <a:pt x="302" y="166"/>
                    <a:pt x="316" y="163"/>
                  </a:cubicBezTo>
                  <a:cubicBezTo>
                    <a:pt x="316" y="163"/>
                    <a:pt x="316" y="163"/>
                    <a:pt x="316" y="163"/>
                  </a:cubicBezTo>
                  <a:cubicBezTo>
                    <a:pt x="330" y="160"/>
                    <a:pt x="343" y="150"/>
                    <a:pt x="346" y="141"/>
                  </a:cubicBezTo>
                  <a:cubicBezTo>
                    <a:pt x="349" y="131"/>
                    <a:pt x="341" y="127"/>
                    <a:pt x="328" y="130"/>
                  </a:cubicBezTo>
                  <a:close/>
                  <a:moveTo>
                    <a:pt x="380" y="119"/>
                  </a:moveTo>
                  <a:cubicBezTo>
                    <a:pt x="380" y="119"/>
                    <a:pt x="380" y="119"/>
                    <a:pt x="380" y="119"/>
                  </a:cubicBezTo>
                  <a:cubicBezTo>
                    <a:pt x="366" y="122"/>
                    <a:pt x="353" y="130"/>
                    <a:pt x="350" y="140"/>
                  </a:cubicBezTo>
                  <a:cubicBezTo>
                    <a:pt x="350" y="140"/>
                    <a:pt x="350" y="140"/>
                    <a:pt x="350" y="140"/>
                  </a:cubicBezTo>
                  <a:cubicBezTo>
                    <a:pt x="347" y="149"/>
                    <a:pt x="356" y="154"/>
                    <a:pt x="370" y="152"/>
                  </a:cubicBezTo>
                  <a:cubicBezTo>
                    <a:pt x="370" y="152"/>
                    <a:pt x="370" y="152"/>
                    <a:pt x="370" y="152"/>
                  </a:cubicBezTo>
                  <a:cubicBezTo>
                    <a:pt x="385" y="149"/>
                    <a:pt x="398" y="139"/>
                    <a:pt x="401" y="130"/>
                  </a:cubicBezTo>
                  <a:cubicBezTo>
                    <a:pt x="403" y="120"/>
                    <a:pt x="394" y="116"/>
                    <a:pt x="380" y="119"/>
                  </a:cubicBezTo>
                  <a:close/>
                  <a:moveTo>
                    <a:pt x="849" y="117"/>
                  </a:moveTo>
                  <a:cubicBezTo>
                    <a:pt x="849" y="117"/>
                    <a:pt x="849" y="117"/>
                    <a:pt x="849" y="117"/>
                  </a:cubicBezTo>
                  <a:cubicBezTo>
                    <a:pt x="835" y="115"/>
                    <a:pt x="825" y="119"/>
                    <a:pt x="828" y="128"/>
                  </a:cubicBezTo>
                  <a:cubicBezTo>
                    <a:pt x="828" y="128"/>
                    <a:pt x="828" y="128"/>
                    <a:pt x="828" y="128"/>
                  </a:cubicBezTo>
                  <a:cubicBezTo>
                    <a:pt x="830" y="138"/>
                    <a:pt x="844" y="147"/>
                    <a:pt x="858" y="150"/>
                  </a:cubicBezTo>
                  <a:cubicBezTo>
                    <a:pt x="858" y="150"/>
                    <a:pt x="858" y="150"/>
                    <a:pt x="858" y="150"/>
                  </a:cubicBezTo>
                  <a:cubicBezTo>
                    <a:pt x="873" y="152"/>
                    <a:pt x="882" y="147"/>
                    <a:pt x="879" y="138"/>
                  </a:cubicBezTo>
                  <a:cubicBezTo>
                    <a:pt x="876" y="129"/>
                    <a:pt x="863" y="120"/>
                    <a:pt x="849" y="117"/>
                  </a:cubicBezTo>
                  <a:close/>
                  <a:moveTo>
                    <a:pt x="902" y="129"/>
                  </a:moveTo>
                  <a:cubicBezTo>
                    <a:pt x="902" y="129"/>
                    <a:pt x="902" y="129"/>
                    <a:pt x="902" y="129"/>
                  </a:cubicBezTo>
                  <a:cubicBezTo>
                    <a:pt x="888" y="126"/>
                    <a:pt x="880" y="130"/>
                    <a:pt x="883" y="139"/>
                  </a:cubicBezTo>
                  <a:cubicBezTo>
                    <a:pt x="883" y="139"/>
                    <a:pt x="883" y="139"/>
                    <a:pt x="883" y="139"/>
                  </a:cubicBezTo>
                  <a:cubicBezTo>
                    <a:pt x="886" y="148"/>
                    <a:pt x="900" y="158"/>
                    <a:pt x="913" y="161"/>
                  </a:cubicBezTo>
                  <a:cubicBezTo>
                    <a:pt x="913" y="161"/>
                    <a:pt x="913" y="161"/>
                    <a:pt x="913" y="161"/>
                  </a:cubicBezTo>
                  <a:cubicBezTo>
                    <a:pt x="927" y="164"/>
                    <a:pt x="935" y="159"/>
                    <a:pt x="931" y="150"/>
                  </a:cubicBezTo>
                  <a:cubicBezTo>
                    <a:pt x="928" y="141"/>
                    <a:pt x="915" y="132"/>
                    <a:pt x="902" y="129"/>
                  </a:cubicBezTo>
                  <a:close/>
                  <a:moveTo>
                    <a:pt x="951" y="142"/>
                  </a:moveTo>
                  <a:cubicBezTo>
                    <a:pt x="951" y="142"/>
                    <a:pt x="951" y="142"/>
                    <a:pt x="951" y="142"/>
                  </a:cubicBezTo>
                  <a:cubicBezTo>
                    <a:pt x="939" y="138"/>
                    <a:pt x="932" y="142"/>
                    <a:pt x="935" y="151"/>
                  </a:cubicBezTo>
                  <a:cubicBezTo>
                    <a:pt x="935" y="151"/>
                    <a:pt x="935" y="151"/>
                    <a:pt x="935" y="151"/>
                  </a:cubicBezTo>
                  <a:cubicBezTo>
                    <a:pt x="939" y="160"/>
                    <a:pt x="951" y="171"/>
                    <a:pt x="964" y="174"/>
                  </a:cubicBezTo>
                  <a:cubicBezTo>
                    <a:pt x="964" y="174"/>
                    <a:pt x="964" y="174"/>
                    <a:pt x="964" y="174"/>
                  </a:cubicBezTo>
                  <a:cubicBezTo>
                    <a:pt x="977" y="178"/>
                    <a:pt x="983" y="173"/>
                    <a:pt x="980" y="164"/>
                  </a:cubicBezTo>
                  <a:cubicBezTo>
                    <a:pt x="976" y="155"/>
                    <a:pt x="964" y="146"/>
                    <a:pt x="951" y="142"/>
                  </a:cubicBezTo>
                  <a:close/>
                  <a:moveTo>
                    <a:pt x="997" y="157"/>
                  </a:moveTo>
                  <a:cubicBezTo>
                    <a:pt x="997" y="157"/>
                    <a:pt x="997" y="157"/>
                    <a:pt x="997" y="157"/>
                  </a:cubicBezTo>
                  <a:cubicBezTo>
                    <a:pt x="986" y="154"/>
                    <a:pt x="979" y="157"/>
                    <a:pt x="983" y="165"/>
                  </a:cubicBezTo>
                  <a:cubicBezTo>
                    <a:pt x="983" y="165"/>
                    <a:pt x="983" y="165"/>
                    <a:pt x="983" y="165"/>
                  </a:cubicBezTo>
                  <a:cubicBezTo>
                    <a:pt x="987" y="175"/>
                    <a:pt x="1000" y="185"/>
                    <a:pt x="1011" y="189"/>
                  </a:cubicBezTo>
                  <a:cubicBezTo>
                    <a:pt x="1011" y="189"/>
                    <a:pt x="1011" y="189"/>
                    <a:pt x="1011" y="189"/>
                  </a:cubicBezTo>
                  <a:cubicBezTo>
                    <a:pt x="1023" y="193"/>
                    <a:pt x="1028" y="189"/>
                    <a:pt x="1024" y="180"/>
                  </a:cubicBezTo>
                  <a:cubicBezTo>
                    <a:pt x="1019" y="171"/>
                    <a:pt x="1008" y="162"/>
                    <a:pt x="997" y="157"/>
                  </a:cubicBezTo>
                  <a:close/>
                  <a:moveTo>
                    <a:pt x="1038" y="174"/>
                  </a:moveTo>
                  <a:cubicBezTo>
                    <a:pt x="1038" y="174"/>
                    <a:pt x="1038" y="174"/>
                    <a:pt x="1038" y="174"/>
                  </a:cubicBezTo>
                  <a:cubicBezTo>
                    <a:pt x="1028" y="170"/>
                    <a:pt x="1023" y="173"/>
                    <a:pt x="1027" y="181"/>
                  </a:cubicBezTo>
                  <a:cubicBezTo>
                    <a:pt x="1027" y="181"/>
                    <a:pt x="1027" y="181"/>
                    <a:pt x="1027" y="181"/>
                  </a:cubicBezTo>
                  <a:cubicBezTo>
                    <a:pt x="1031" y="190"/>
                    <a:pt x="1043" y="201"/>
                    <a:pt x="1053" y="205"/>
                  </a:cubicBezTo>
                  <a:cubicBezTo>
                    <a:pt x="1053" y="205"/>
                    <a:pt x="1053" y="205"/>
                    <a:pt x="1053" y="205"/>
                  </a:cubicBezTo>
                  <a:cubicBezTo>
                    <a:pt x="1064" y="209"/>
                    <a:pt x="1068" y="206"/>
                    <a:pt x="1063" y="198"/>
                  </a:cubicBezTo>
                  <a:cubicBezTo>
                    <a:pt x="1058" y="189"/>
                    <a:pt x="1047" y="179"/>
                    <a:pt x="1038" y="174"/>
                  </a:cubicBezTo>
                  <a:close/>
                  <a:moveTo>
                    <a:pt x="1074" y="193"/>
                  </a:moveTo>
                  <a:cubicBezTo>
                    <a:pt x="1074" y="193"/>
                    <a:pt x="1074" y="193"/>
                    <a:pt x="1074" y="193"/>
                  </a:cubicBezTo>
                  <a:cubicBezTo>
                    <a:pt x="1065" y="188"/>
                    <a:pt x="1062" y="191"/>
                    <a:pt x="1066" y="199"/>
                  </a:cubicBezTo>
                  <a:cubicBezTo>
                    <a:pt x="1066" y="199"/>
                    <a:pt x="1066" y="199"/>
                    <a:pt x="1066" y="199"/>
                  </a:cubicBezTo>
                  <a:cubicBezTo>
                    <a:pt x="1071" y="208"/>
                    <a:pt x="1082" y="218"/>
                    <a:pt x="1091" y="223"/>
                  </a:cubicBezTo>
                  <a:cubicBezTo>
                    <a:pt x="1091" y="223"/>
                    <a:pt x="1091" y="223"/>
                    <a:pt x="1091" y="223"/>
                  </a:cubicBezTo>
                  <a:cubicBezTo>
                    <a:pt x="1100" y="228"/>
                    <a:pt x="1102" y="224"/>
                    <a:pt x="1098" y="216"/>
                  </a:cubicBezTo>
                  <a:cubicBezTo>
                    <a:pt x="1093" y="207"/>
                    <a:pt x="1083" y="198"/>
                    <a:pt x="1074" y="193"/>
                  </a:cubicBezTo>
                  <a:close/>
                  <a:moveTo>
                    <a:pt x="1105" y="212"/>
                  </a:moveTo>
                  <a:cubicBezTo>
                    <a:pt x="1105" y="212"/>
                    <a:pt x="1105" y="212"/>
                    <a:pt x="1105" y="212"/>
                  </a:cubicBezTo>
                  <a:cubicBezTo>
                    <a:pt x="1098" y="207"/>
                    <a:pt x="1095" y="209"/>
                    <a:pt x="1100" y="217"/>
                  </a:cubicBezTo>
                  <a:cubicBezTo>
                    <a:pt x="1100" y="217"/>
                    <a:pt x="1100" y="217"/>
                    <a:pt x="1100" y="217"/>
                  </a:cubicBezTo>
                  <a:cubicBezTo>
                    <a:pt x="1106" y="226"/>
                    <a:pt x="1116" y="236"/>
                    <a:pt x="1123" y="241"/>
                  </a:cubicBezTo>
                  <a:cubicBezTo>
                    <a:pt x="1123" y="241"/>
                    <a:pt x="1123" y="241"/>
                    <a:pt x="1123" y="241"/>
                  </a:cubicBezTo>
                  <a:cubicBezTo>
                    <a:pt x="1131" y="246"/>
                    <a:pt x="1132" y="243"/>
                    <a:pt x="1127" y="236"/>
                  </a:cubicBezTo>
                  <a:cubicBezTo>
                    <a:pt x="1122" y="228"/>
                    <a:pt x="1113" y="218"/>
                    <a:pt x="1105" y="212"/>
                  </a:cubicBezTo>
                  <a:close/>
                  <a:moveTo>
                    <a:pt x="1132" y="233"/>
                  </a:moveTo>
                  <a:cubicBezTo>
                    <a:pt x="1132" y="233"/>
                    <a:pt x="1132" y="233"/>
                    <a:pt x="1132" y="233"/>
                  </a:cubicBezTo>
                  <a:cubicBezTo>
                    <a:pt x="1125" y="227"/>
                    <a:pt x="1125" y="229"/>
                    <a:pt x="1129" y="237"/>
                  </a:cubicBezTo>
                  <a:cubicBezTo>
                    <a:pt x="1129" y="237"/>
                    <a:pt x="1129" y="237"/>
                    <a:pt x="1129" y="237"/>
                  </a:cubicBezTo>
                  <a:cubicBezTo>
                    <a:pt x="1135" y="245"/>
                    <a:pt x="1144" y="255"/>
                    <a:pt x="1150" y="261"/>
                  </a:cubicBezTo>
                  <a:cubicBezTo>
                    <a:pt x="1150" y="261"/>
                    <a:pt x="1150" y="261"/>
                    <a:pt x="1150" y="261"/>
                  </a:cubicBezTo>
                  <a:cubicBezTo>
                    <a:pt x="1157" y="266"/>
                    <a:pt x="1157" y="264"/>
                    <a:pt x="1152" y="256"/>
                  </a:cubicBezTo>
                  <a:cubicBezTo>
                    <a:pt x="1146" y="248"/>
                    <a:pt x="1138" y="238"/>
                    <a:pt x="1132" y="233"/>
                  </a:cubicBezTo>
                  <a:close/>
                  <a:moveTo>
                    <a:pt x="1153" y="254"/>
                  </a:moveTo>
                  <a:cubicBezTo>
                    <a:pt x="1153" y="254"/>
                    <a:pt x="1153" y="254"/>
                    <a:pt x="1153" y="254"/>
                  </a:cubicBezTo>
                  <a:cubicBezTo>
                    <a:pt x="1148" y="249"/>
                    <a:pt x="1148" y="250"/>
                    <a:pt x="1153" y="257"/>
                  </a:cubicBezTo>
                  <a:cubicBezTo>
                    <a:pt x="1153" y="257"/>
                    <a:pt x="1153" y="257"/>
                    <a:pt x="1153" y="257"/>
                  </a:cubicBezTo>
                  <a:cubicBezTo>
                    <a:pt x="1159" y="265"/>
                    <a:pt x="1167" y="276"/>
                    <a:pt x="1172" y="281"/>
                  </a:cubicBezTo>
                  <a:cubicBezTo>
                    <a:pt x="1172" y="281"/>
                    <a:pt x="1172" y="281"/>
                    <a:pt x="1172" y="281"/>
                  </a:cubicBezTo>
                  <a:cubicBezTo>
                    <a:pt x="1177" y="286"/>
                    <a:pt x="1176" y="284"/>
                    <a:pt x="1171" y="277"/>
                  </a:cubicBezTo>
                  <a:cubicBezTo>
                    <a:pt x="1165" y="270"/>
                    <a:pt x="1158" y="260"/>
                    <a:pt x="1153" y="254"/>
                  </a:cubicBezTo>
                  <a:close/>
                  <a:moveTo>
                    <a:pt x="264" y="179"/>
                  </a:moveTo>
                  <a:cubicBezTo>
                    <a:pt x="264" y="179"/>
                    <a:pt x="264" y="179"/>
                    <a:pt x="264" y="179"/>
                  </a:cubicBezTo>
                  <a:cubicBezTo>
                    <a:pt x="252" y="183"/>
                    <a:pt x="239" y="193"/>
                    <a:pt x="236" y="204"/>
                  </a:cubicBezTo>
                  <a:cubicBezTo>
                    <a:pt x="236" y="204"/>
                    <a:pt x="236" y="204"/>
                    <a:pt x="236" y="204"/>
                  </a:cubicBezTo>
                  <a:cubicBezTo>
                    <a:pt x="232" y="214"/>
                    <a:pt x="238" y="219"/>
                    <a:pt x="252" y="216"/>
                  </a:cubicBezTo>
                  <a:cubicBezTo>
                    <a:pt x="252" y="216"/>
                    <a:pt x="252" y="216"/>
                    <a:pt x="252" y="216"/>
                  </a:cubicBezTo>
                  <a:cubicBezTo>
                    <a:pt x="265" y="212"/>
                    <a:pt x="278" y="202"/>
                    <a:pt x="281" y="191"/>
                  </a:cubicBezTo>
                  <a:cubicBezTo>
                    <a:pt x="284" y="180"/>
                    <a:pt x="277" y="176"/>
                    <a:pt x="264" y="179"/>
                  </a:cubicBezTo>
                  <a:close/>
                  <a:moveTo>
                    <a:pt x="315" y="166"/>
                  </a:moveTo>
                  <a:cubicBezTo>
                    <a:pt x="315" y="166"/>
                    <a:pt x="315" y="166"/>
                    <a:pt x="315" y="166"/>
                  </a:cubicBezTo>
                  <a:cubicBezTo>
                    <a:pt x="301" y="169"/>
                    <a:pt x="288" y="179"/>
                    <a:pt x="285" y="190"/>
                  </a:cubicBezTo>
                  <a:cubicBezTo>
                    <a:pt x="285" y="190"/>
                    <a:pt x="285" y="190"/>
                    <a:pt x="285" y="190"/>
                  </a:cubicBezTo>
                  <a:cubicBezTo>
                    <a:pt x="282" y="200"/>
                    <a:pt x="290" y="206"/>
                    <a:pt x="304" y="203"/>
                  </a:cubicBezTo>
                  <a:cubicBezTo>
                    <a:pt x="304" y="203"/>
                    <a:pt x="304" y="203"/>
                    <a:pt x="304" y="203"/>
                  </a:cubicBezTo>
                  <a:cubicBezTo>
                    <a:pt x="318" y="200"/>
                    <a:pt x="332" y="189"/>
                    <a:pt x="335" y="179"/>
                  </a:cubicBezTo>
                  <a:cubicBezTo>
                    <a:pt x="337" y="168"/>
                    <a:pt x="329" y="163"/>
                    <a:pt x="315" y="166"/>
                  </a:cubicBezTo>
                  <a:close/>
                  <a:moveTo>
                    <a:pt x="370" y="154"/>
                  </a:moveTo>
                  <a:cubicBezTo>
                    <a:pt x="370" y="154"/>
                    <a:pt x="370" y="154"/>
                    <a:pt x="370" y="154"/>
                  </a:cubicBezTo>
                  <a:cubicBezTo>
                    <a:pt x="355" y="157"/>
                    <a:pt x="342" y="167"/>
                    <a:pt x="339" y="178"/>
                  </a:cubicBezTo>
                  <a:cubicBezTo>
                    <a:pt x="339" y="178"/>
                    <a:pt x="339" y="178"/>
                    <a:pt x="339" y="178"/>
                  </a:cubicBezTo>
                  <a:cubicBezTo>
                    <a:pt x="336" y="188"/>
                    <a:pt x="345" y="195"/>
                    <a:pt x="360" y="192"/>
                  </a:cubicBezTo>
                  <a:cubicBezTo>
                    <a:pt x="360" y="192"/>
                    <a:pt x="360" y="192"/>
                    <a:pt x="360" y="192"/>
                  </a:cubicBezTo>
                  <a:cubicBezTo>
                    <a:pt x="375" y="190"/>
                    <a:pt x="389" y="179"/>
                    <a:pt x="392" y="168"/>
                  </a:cubicBezTo>
                  <a:cubicBezTo>
                    <a:pt x="394" y="157"/>
                    <a:pt x="384" y="151"/>
                    <a:pt x="370" y="154"/>
                  </a:cubicBezTo>
                  <a:close/>
                  <a:moveTo>
                    <a:pt x="859" y="153"/>
                  </a:moveTo>
                  <a:cubicBezTo>
                    <a:pt x="859" y="153"/>
                    <a:pt x="859" y="153"/>
                    <a:pt x="859" y="153"/>
                  </a:cubicBezTo>
                  <a:cubicBezTo>
                    <a:pt x="844" y="150"/>
                    <a:pt x="834" y="156"/>
                    <a:pt x="836" y="167"/>
                  </a:cubicBezTo>
                  <a:cubicBezTo>
                    <a:pt x="836" y="167"/>
                    <a:pt x="836" y="167"/>
                    <a:pt x="836" y="167"/>
                  </a:cubicBezTo>
                  <a:cubicBezTo>
                    <a:pt x="839" y="178"/>
                    <a:pt x="853" y="188"/>
                    <a:pt x="868" y="191"/>
                  </a:cubicBezTo>
                  <a:cubicBezTo>
                    <a:pt x="868" y="191"/>
                    <a:pt x="868" y="191"/>
                    <a:pt x="868" y="191"/>
                  </a:cubicBezTo>
                  <a:cubicBezTo>
                    <a:pt x="883" y="193"/>
                    <a:pt x="893" y="187"/>
                    <a:pt x="890" y="176"/>
                  </a:cubicBezTo>
                  <a:cubicBezTo>
                    <a:pt x="887" y="165"/>
                    <a:pt x="874" y="155"/>
                    <a:pt x="859" y="153"/>
                  </a:cubicBezTo>
                  <a:close/>
                  <a:moveTo>
                    <a:pt x="914" y="164"/>
                  </a:moveTo>
                  <a:cubicBezTo>
                    <a:pt x="914" y="164"/>
                    <a:pt x="914" y="164"/>
                    <a:pt x="914" y="164"/>
                  </a:cubicBezTo>
                  <a:cubicBezTo>
                    <a:pt x="900" y="161"/>
                    <a:pt x="891" y="166"/>
                    <a:pt x="894" y="177"/>
                  </a:cubicBezTo>
                  <a:cubicBezTo>
                    <a:pt x="894" y="177"/>
                    <a:pt x="894" y="177"/>
                    <a:pt x="894" y="177"/>
                  </a:cubicBezTo>
                  <a:cubicBezTo>
                    <a:pt x="897" y="187"/>
                    <a:pt x="911" y="199"/>
                    <a:pt x="925" y="202"/>
                  </a:cubicBezTo>
                  <a:cubicBezTo>
                    <a:pt x="925" y="202"/>
                    <a:pt x="925" y="202"/>
                    <a:pt x="925" y="202"/>
                  </a:cubicBezTo>
                  <a:cubicBezTo>
                    <a:pt x="939" y="205"/>
                    <a:pt x="947" y="199"/>
                    <a:pt x="944" y="188"/>
                  </a:cubicBezTo>
                  <a:cubicBezTo>
                    <a:pt x="941" y="177"/>
                    <a:pt x="928" y="167"/>
                    <a:pt x="914" y="164"/>
                  </a:cubicBezTo>
                  <a:close/>
                  <a:moveTo>
                    <a:pt x="965" y="177"/>
                  </a:moveTo>
                  <a:cubicBezTo>
                    <a:pt x="965" y="177"/>
                    <a:pt x="965" y="177"/>
                    <a:pt x="965" y="177"/>
                  </a:cubicBezTo>
                  <a:cubicBezTo>
                    <a:pt x="953" y="173"/>
                    <a:pt x="945" y="179"/>
                    <a:pt x="948" y="189"/>
                  </a:cubicBezTo>
                  <a:cubicBezTo>
                    <a:pt x="948" y="189"/>
                    <a:pt x="948" y="189"/>
                    <a:pt x="948" y="189"/>
                  </a:cubicBezTo>
                  <a:cubicBezTo>
                    <a:pt x="952" y="200"/>
                    <a:pt x="965" y="211"/>
                    <a:pt x="978" y="214"/>
                  </a:cubicBezTo>
                  <a:cubicBezTo>
                    <a:pt x="978" y="214"/>
                    <a:pt x="978" y="214"/>
                    <a:pt x="978" y="214"/>
                  </a:cubicBezTo>
                  <a:cubicBezTo>
                    <a:pt x="991" y="218"/>
                    <a:pt x="998" y="212"/>
                    <a:pt x="994" y="201"/>
                  </a:cubicBezTo>
                  <a:cubicBezTo>
                    <a:pt x="990" y="191"/>
                    <a:pt x="978" y="181"/>
                    <a:pt x="965" y="177"/>
                  </a:cubicBezTo>
                  <a:close/>
                  <a:moveTo>
                    <a:pt x="1012" y="192"/>
                  </a:moveTo>
                  <a:cubicBezTo>
                    <a:pt x="1012" y="192"/>
                    <a:pt x="1012" y="192"/>
                    <a:pt x="1012" y="192"/>
                  </a:cubicBezTo>
                  <a:cubicBezTo>
                    <a:pt x="1001" y="188"/>
                    <a:pt x="994" y="192"/>
                    <a:pt x="998" y="203"/>
                  </a:cubicBezTo>
                  <a:cubicBezTo>
                    <a:pt x="998" y="203"/>
                    <a:pt x="998" y="203"/>
                    <a:pt x="998" y="203"/>
                  </a:cubicBezTo>
                  <a:cubicBezTo>
                    <a:pt x="1002" y="213"/>
                    <a:pt x="1014" y="224"/>
                    <a:pt x="1026" y="228"/>
                  </a:cubicBezTo>
                  <a:cubicBezTo>
                    <a:pt x="1026" y="228"/>
                    <a:pt x="1026" y="228"/>
                    <a:pt x="1026" y="228"/>
                  </a:cubicBezTo>
                  <a:cubicBezTo>
                    <a:pt x="1038" y="232"/>
                    <a:pt x="1043" y="227"/>
                    <a:pt x="1040" y="217"/>
                  </a:cubicBezTo>
                  <a:cubicBezTo>
                    <a:pt x="1036" y="206"/>
                    <a:pt x="1024" y="196"/>
                    <a:pt x="1012" y="192"/>
                  </a:cubicBezTo>
                  <a:close/>
                  <a:moveTo>
                    <a:pt x="1055" y="208"/>
                  </a:moveTo>
                  <a:cubicBezTo>
                    <a:pt x="1055" y="208"/>
                    <a:pt x="1055" y="208"/>
                    <a:pt x="1055" y="208"/>
                  </a:cubicBezTo>
                  <a:cubicBezTo>
                    <a:pt x="1044" y="204"/>
                    <a:pt x="1039" y="208"/>
                    <a:pt x="1043" y="218"/>
                  </a:cubicBezTo>
                  <a:cubicBezTo>
                    <a:pt x="1043" y="218"/>
                    <a:pt x="1043" y="218"/>
                    <a:pt x="1043" y="218"/>
                  </a:cubicBezTo>
                  <a:cubicBezTo>
                    <a:pt x="1047" y="228"/>
                    <a:pt x="1059" y="239"/>
                    <a:pt x="1070" y="244"/>
                  </a:cubicBezTo>
                  <a:cubicBezTo>
                    <a:pt x="1070" y="244"/>
                    <a:pt x="1070" y="244"/>
                    <a:pt x="1070" y="244"/>
                  </a:cubicBezTo>
                  <a:cubicBezTo>
                    <a:pt x="1081" y="248"/>
                    <a:pt x="1085" y="243"/>
                    <a:pt x="1081" y="233"/>
                  </a:cubicBezTo>
                  <a:cubicBezTo>
                    <a:pt x="1076" y="223"/>
                    <a:pt x="1065" y="212"/>
                    <a:pt x="1055" y="208"/>
                  </a:cubicBezTo>
                  <a:close/>
                  <a:moveTo>
                    <a:pt x="1124" y="244"/>
                  </a:moveTo>
                  <a:cubicBezTo>
                    <a:pt x="1124" y="244"/>
                    <a:pt x="1124" y="244"/>
                    <a:pt x="1124" y="244"/>
                  </a:cubicBezTo>
                  <a:cubicBezTo>
                    <a:pt x="1117" y="239"/>
                    <a:pt x="1114" y="242"/>
                    <a:pt x="1119" y="252"/>
                  </a:cubicBezTo>
                  <a:cubicBezTo>
                    <a:pt x="1119" y="252"/>
                    <a:pt x="1119" y="252"/>
                    <a:pt x="1119" y="252"/>
                  </a:cubicBezTo>
                  <a:cubicBezTo>
                    <a:pt x="1123" y="261"/>
                    <a:pt x="1134" y="273"/>
                    <a:pt x="1141" y="278"/>
                  </a:cubicBezTo>
                  <a:cubicBezTo>
                    <a:pt x="1141" y="278"/>
                    <a:pt x="1141" y="278"/>
                    <a:pt x="1141" y="278"/>
                  </a:cubicBezTo>
                  <a:cubicBezTo>
                    <a:pt x="1149" y="282"/>
                    <a:pt x="1151" y="278"/>
                    <a:pt x="1146" y="269"/>
                  </a:cubicBezTo>
                  <a:cubicBezTo>
                    <a:pt x="1142" y="259"/>
                    <a:pt x="1132" y="249"/>
                    <a:pt x="1124" y="244"/>
                  </a:cubicBezTo>
                  <a:close/>
                  <a:moveTo>
                    <a:pt x="1152" y="263"/>
                  </a:moveTo>
                  <a:cubicBezTo>
                    <a:pt x="1152" y="263"/>
                    <a:pt x="1152" y="263"/>
                    <a:pt x="1152" y="263"/>
                  </a:cubicBezTo>
                  <a:cubicBezTo>
                    <a:pt x="1145" y="258"/>
                    <a:pt x="1144" y="261"/>
                    <a:pt x="1149" y="270"/>
                  </a:cubicBezTo>
                  <a:cubicBezTo>
                    <a:pt x="1149" y="270"/>
                    <a:pt x="1149" y="270"/>
                    <a:pt x="1149" y="270"/>
                  </a:cubicBezTo>
                  <a:cubicBezTo>
                    <a:pt x="1153" y="279"/>
                    <a:pt x="1163" y="291"/>
                    <a:pt x="1169" y="296"/>
                  </a:cubicBezTo>
                  <a:cubicBezTo>
                    <a:pt x="1169" y="296"/>
                    <a:pt x="1169" y="296"/>
                    <a:pt x="1169" y="296"/>
                  </a:cubicBezTo>
                  <a:cubicBezTo>
                    <a:pt x="1176" y="300"/>
                    <a:pt x="1176" y="297"/>
                    <a:pt x="1171" y="288"/>
                  </a:cubicBezTo>
                  <a:cubicBezTo>
                    <a:pt x="1166" y="279"/>
                    <a:pt x="1158" y="268"/>
                    <a:pt x="1152" y="263"/>
                  </a:cubicBezTo>
                  <a:close/>
                  <a:moveTo>
                    <a:pt x="1173" y="283"/>
                  </a:moveTo>
                  <a:cubicBezTo>
                    <a:pt x="1173" y="283"/>
                    <a:pt x="1173" y="283"/>
                    <a:pt x="1173" y="283"/>
                  </a:cubicBezTo>
                  <a:cubicBezTo>
                    <a:pt x="1168" y="278"/>
                    <a:pt x="1168" y="280"/>
                    <a:pt x="1173" y="289"/>
                  </a:cubicBezTo>
                  <a:cubicBezTo>
                    <a:pt x="1173" y="289"/>
                    <a:pt x="1173" y="289"/>
                    <a:pt x="1173" y="289"/>
                  </a:cubicBezTo>
                  <a:cubicBezTo>
                    <a:pt x="1178" y="298"/>
                    <a:pt x="1186" y="309"/>
                    <a:pt x="1192" y="314"/>
                  </a:cubicBezTo>
                  <a:cubicBezTo>
                    <a:pt x="1192" y="314"/>
                    <a:pt x="1192" y="314"/>
                    <a:pt x="1192" y="314"/>
                  </a:cubicBezTo>
                  <a:cubicBezTo>
                    <a:pt x="1197" y="319"/>
                    <a:pt x="1196" y="316"/>
                    <a:pt x="1191" y="307"/>
                  </a:cubicBezTo>
                  <a:cubicBezTo>
                    <a:pt x="1186" y="299"/>
                    <a:pt x="1178" y="289"/>
                    <a:pt x="1173" y="283"/>
                  </a:cubicBezTo>
                  <a:close/>
                  <a:moveTo>
                    <a:pt x="251" y="219"/>
                  </a:moveTo>
                  <a:cubicBezTo>
                    <a:pt x="251" y="219"/>
                    <a:pt x="251" y="219"/>
                    <a:pt x="251" y="219"/>
                  </a:cubicBezTo>
                  <a:cubicBezTo>
                    <a:pt x="238" y="223"/>
                    <a:pt x="225" y="235"/>
                    <a:pt x="222" y="246"/>
                  </a:cubicBezTo>
                  <a:cubicBezTo>
                    <a:pt x="222" y="246"/>
                    <a:pt x="222" y="246"/>
                    <a:pt x="222" y="246"/>
                  </a:cubicBezTo>
                  <a:cubicBezTo>
                    <a:pt x="218" y="258"/>
                    <a:pt x="225" y="265"/>
                    <a:pt x="239" y="261"/>
                  </a:cubicBezTo>
                  <a:cubicBezTo>
                    <a:pt x="239" y="261"/>
                    <a:pt x="239" y="261"/>
                    <a:pt x="239" y="261"/>
                  </a:cubicBezTo>
                  <a:cubicBezTo>
                    <a:pt x="252" y="258"/>
                    <a:pt x="265" y="246"/>
                    <a:pt x="269" y="234"/>
                  </a:cubicBezTo>
                  <a:cubicBezTo>
                    <a:pt x="271" y="222"/>
                    <a:pt x="264" y="216"/>
                    <a:pt x="251" y="219"/>
                  </a:cubicBezTo>
                  <a:close/>
                  <a:moveTo>
                    <a:pt x="303" y="206"/>
                  </a:moveTo>
                  <a:cubicBezTo>
                    <a:pt x="303" y="206"/>
                    <a:pt x="303" y="206"/>
                    <a:pt x="303" y="206"/>
                  </a:cubicBezTo>
                  <a:cubicBezTo>
                    <a:pt x="289" y="210"/>
                    <a:pt x="276" y="221"/>
                    <a:pt x="272" y="233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270" y="245"/>
                    <a:pt x="278" y="252"/>
                    <a:pt x="292" y="249"/>
                  </a:cubicBezTo>
                  <a:cubicBezTo>
                    <a:pt x="292" y="249"/>
                    <a:pt x="292" y="249"/>
                    <a:pt x="292" y="249"/>
                  </a:cubicBezTo>
                  <a:cubicBezTo>
                    <a:pt x="307" y="246"/>
                    <a:pt x="321" y="234"/>
                    <a:pt x="324" y="222"/>
                  </a:cubicBezTo>
                  <a:cubicBezTo>
                    <a:pt x="326" y="210"/>
                    <a:pt x="317" y="203"/>
                    <a:pt x="303" y="206"/>
                  </a:cubicBezTo>
                  <a:close/>
                  <a:moveTo>
                    <a:pt x="359" y="195"/>
                  </a:moveTo>
                  <a:cubicBezTo>
                    <a:pt x="359" y="195"/>
                    <a:pt x="359" y="195"/>
                    <a:pt x="359" y="195"/>
                  </a:cubicBezTo>
                  <a:cubicBezTo>
                    <a:pt x="344" y="198"/>
                    <a:pt x="331" y="209"/>
                    <a:pt x="328" y="221"/>
                  </a:cubicBezTo>
                  <a:cubicBezTo>
                    <a:pt x="328" y="221"/>
                    <a:pt x="328" y="221"/>
                    <a:pt x="328" y="221"/>
                  </a:cubicBezTo>
                  <a:cubicBezTo>
                    <a:pt x="325" y="233"/>
                    <a:pt x="335" y="241"/>
                    <a:pt x="350" y="239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66" y="236"/>
                    <a:pt x="380" y="225"/>
                    <a:pt x="383" y="212"/>
                  </a:cubicBezTo>
                  <a:cubicBezTo>
                    <a:pt x="385" y="200"/>
                    <a:pt x="375" y="193"/>
                    <a:pt x="359" y="195"/>
                  </a:cubicBezTo>
                  <a:close/>
                  <a:moveTo>
                    <a:pt x="482" y="180"/>
                  </a:moveTo>
                  <a:cubicBezTo>
                    <a:pt x="482" y="180"/>
                    <a:pt x="482" y="180"/>
                    <a:pt x="482" y="180"/>
                  </a:cubicBezTo>
                  <a:cubicBezTo>
                    <a:pt x="466" y="182"/>
                    <a:pt x="452" y="192"/>
                    <a:pt x="450" y="204"/>
                  </a:cubicBezTo>
                  <a:cubicBezTo>
                    <a:pt x="450" y="204"/>
                    <a:pt x="450" y="204"/>
                    <a:pt x="450" y="204"/>
                  </a:cubicBezTo>
                  <a:cubicBezTo>
                    <a:pt x="448" y="216"/>
                    <a:pt x="460" y="226"/>
                    <a:pt x="477" y="224"/>
                  </a:cubicBezTo>
                  <a:cubicBezTo>
                    <a:pt x="477" y="224"/>
                    <a:pt x="477" y="224"/>
                    <a:pt x="477" y="224"/>
                  </a:cubicBezTo>
                  <a:cubicBezTo>
                    <a:pt x="495" y="222"/>
                    <a:pt x="509" y="211"/>
                    <a:pt x="510" y="199"/>
                  </a:cubicBezTo>
                  <a:cubicBezTo>
                    <a:pt x="511" y="187"/>
                    <a:pt x="499" y="179"/>
                    <a:pt x="482" y="180"/>
                  </a:cubicBezTo>
                  <a:close/>
                  <a:moveTo>
                    <a:pt x="547" y="176"/>
                  </a:moveTo>
                  <a:cubicBezTo>
                    <a:pt x="547" y="176"/>
                    <a:pt x="547" y="176"/>
                    <a:pt x="547" y="176"/>
                  </a:cubicBezTo>
                  <a:cubicBezTo>
                    <a:pt x="530" y="177"/>
                    <a:pt x="516" y="186"/>
                    <a:pt x="515" y="199"/>
                  </a:cubicBezTo>
                  <a:cubicBezTo>
                    <a:pt x="515" y="199"/>
                    <a:pt x="515" y="199"/>
                    <a:pt x="515" y="199"/>
                  </a:cubicBezTo>
                  <a:cubicBezTo>
                    <a:pt x="515" y="211"/>
                    <a:pt x="527" y="221"/>
                    <a:pt x="545" y="220"/>
                  </a:cubicBezTo>
                  <a:cubicBezTo>
                    <a:pt x="545" y="220"/>
                    <a:pt x="545" y="220"/>
                    <a:pt x="545" y="220"/>
                  </a:cubicBezTo>
                  <a:cubicBezTo>
                    <a:pt x="563" y="219"/>
                    <a:pt x="577" y="209"/>
                    <a:pt x="577" y="196"/>
                  </a:cubicBezTo>
                  <a:cubicBezTo>
                    <a:pt x="577" y="184"/>
                    <a:pt x="564" y="175"/>
                    <a:pt x="547" y="176"/>
                  </a:cubicBezTo>
                  <a:close/>
                  <a:moveTo>
                    <a:pt x="926" y="205"/>
                  </a:moveTo>
                  <a:cubicBezTo>
                    <a:pt x="926" y="205"/>
                    <a:pt x="926" y="205"/>
                    <a:pt x="926" y="205"/>
                  </a:cubicBezTo>
                  <a:cubicBezTo>
                    <a:pt x="911" y="202"/>
                    <a:pt x="902" y="209"/>
                    <a:pt x="905" y="221"/>
                  </a:cubicBezTo>
                  <a:cubicBezTo>
                    <a:pt x="905" y="221"/>
                    <a:pt x="905" y="221"/>
                    <a:pt x="905" y="221"/>
                  </a:cubicBezTo>
                  <a:cubicBezTo>
                    <a:pt x="907" y="233"/>
                    <a:pt x="921" y="245"/>
                    <a:pt x="936" y="248"/>
                  </a:cubicBezTo>
                  <a:cubicBezTo>
                    <a:pt x="936" y="248"/>
                    <a:pt x="936" y="248"/>
                    <a:pt x="936" y="248"/>
                  </a:cubicBezTo>
                  <a:cubicBezTo>
                    <a:pt x="951" y="250"/>
                    <a:pt x="959" y="243"/>
                    <a:pt x="957" y="231"/>
                  </a:cubicBezTo>
                  <a:cubicBezTo>
                    <a:pt x="953" y="219"/>
                    <a:pt x="940" y="208"/>
                    <a:pt x="926" y="205"/>
                  </a:cubicBezTo>
                  <a:close/>
                  <a:moveTo>
                    <a:pt x="979" y="217"/>
                  </a:moveTo>
                  <a:cubicBezTo>
                    <a:pt x="979" y="217"/>
                    <a:pt x="979" y="217"/>
                    <a:pt x="979" y="217"/>
                  </a:cubicBezTo>
                  <a:cubicBezTo>
                    <a:pt x="965" y="214"/>
                    <a:pt x="958" y="220"/>
                    <a:pt x="960" y="232"/>
                  </a:cubicBezTo>
                  <a:cubicBezTo>
                    <a:pt x="960" y="232"/>
                    <a:pt x="960" y="232"/>
                    <a:pt x="960" y="232"/>
                  </a:cubicBezTo>
                  <a:cubicBezTo>
                    <a:pt x="964" y="244"/>
                    <a:pt x="977" y="256"/>
                    <a:pt x="991" y="260"/>
                  </a:cubicBezTo>
                  <a:cubicBezTo>
                    <a:pt x="991" y="260"/>
                    <a:pt x="991" y="260"/>
                    <a:pt x="991" y="260"/>
                  </a:cubicBezTo>
                  <a:cubicBezTo>
                    <a:pt x="1004" y="263"/>
                    <a:pt x="1012" y="256"/>
                    <a:pt x="1008" y="244"/>
                  </a:cubicBezTo>
                  <a:cubicBezTo>
                    <a:pt x="1004" y="232"/>
                    <a:pt x="992" y="221"/>
                    <a:pt x="979" y="217"/>
                  </a:cubicBezTo>
                  <a:close/>
                  <a:moveTo>
                    <a:pt x="1027" y="231"/>
                  </a:moveTo>
                  <a:cubicBezTo>
                    <a:pt x="1027" y="231"/>
                    <a:pt x="1027" y="231"/>
                    <a:pt x="1027" y="231"/>
                  </a:cubicBezTo>
                  <a:cubicBezTo>
                    <a:pt x="1015" y="228"/>
                    <a:pt x="1008" y="233"/>
                    <a:pt x="1012" y="245"/>
                  </a:cubicBezTo>
                  <a:cubicBezTo>
                    <a:pt x="1012" y="245"/>
                    <a:pt x="1012" y="245"/>
                    <a:pt x="1012" y="245"/>
                  </a:cubicBezTo>
                  <a:cubicBezTo>
                    <a:pt x="1016" y="257"/>
                    <a:pt x="1028" y="269"/>
                    <a:pt x="1040" y="273"/>
                  </a:cubicBezTo>
                  <a:cubicBezTo>
                    <a:pt x="1040" y="273"/>
                    <a:pt x="1040" y="273"/>
                    <a:pt x="1040" y="273"/>
                  </a:cubicBezTo>
                  <a:cubicBezTo>
                    <a:pt x="1053" y="276"/>
                    <a:pt x="1059" y="270"/>
                    <a:pt x="1055" y="258"/>
                  </a:cubicBezTo>
                  <a:cubicBezTo>
                    <a:pt x="1051" y="247"/>
                    <a:pt x="1039" y="235"/>
                    <a:pt x="1027" y="231"/>
                  </a:cubicBezTo>
                  <a:close/>
                  <a:moveTo>
                    <a:pt x="1071" y="247"/>
                  </a:moveTo>
                  <a:cubicBezTo>
                    <a:pt x="1071" y="247"/>
                    <a:pt x="1071" y="247"/>
                    <a:pt x="1071" y="247"/>
                  </a:cubicBezTo>
                  <a:cubicBezTo>
                    <a:pt x="1060" y="243"/>
                    <a:pt x="1055" y="248"/>
                    <a:pt x="1058" y="259"/>
                  </a:cubicBezTo>
                  <a:cubicBezTo>
                    <a:pt x="1058" y="259"/>
                    <a:pt x="1058" y="259"/>
                    <a:pt x="1058" y="259"/>
                  </a:cubicBezTo>
                  <a:cubicBezTo>
                    <a:pt x="1062" y="271"/>
                    <a:pt x="1074" y="283"/>
                    <a:pt x="1085" y="287"/>
                  </a:cubicBezTo>
                  <a:cubicBezTo>
                    <a:pt x="1085" y="287"/>
                    <a:pt x="1085" y="287"/>
                    <a:pt x="1085" y="287"/>
                  </a:cubicBezTo>
                  <a:cubicBezTo>
                    <a:pt x="1096" y="291"/>
                    <a:pt x="1101" y="284"/>
                    <a:pt x="1097" y="273"/>
                  </a:cubicBezTo>
                  <a:cubicBezTo>
                    <a:pt x="1093" y="262"/>
                    <a:pt x="1081" y="251"/>
                    <a:pt x="1071" y="247"/>
                  </a:cubicBezTo>
                  <a:close/>
                  <a:moveTo>
                    <a:pt x="1109" y="263"/>
                  </a:moveTo>
                  <a:cubicBezTo>
                    <a:pt x="1109" y="263"/>
                    <a:pt x="1109" y="263"/>
                    <a:pt x="1109" y="263"/>
                  </a:cubicBezTo>
                  <a:cubicBezTo>
                    <a:pt x="1100" y="259"/>
                    <a:pt x="1096" y="264"/>
                    <a:pt x="1100" y="275"/>
                  </a:cubicBezTo>
                  <a:cubicBezTo>
                    <a:pt x="1100" y="275"/>
                    <a:pt x="1100" y="275"/>
                    <a:pt x="1100" y="275"/>
                  </a:cubicBezTo>
                  <a:cubicBezTo>
                    <a:pt x="1104" y="286"/>
                    <a:pt x="1115" y="298"/>
                    <a:pt x="1124" y="302"/>
                  </a:cubicBezTo>
                  <a:cubicBezTo>
                    <a:pt x="1124" y="302"/>
                    <a:pt x="1124" y="302"/>
                    <a:pt x="1124" y="302"/>
                  </a:cubicBezTo>
                  <a:cubicBezTo>
                    <a:pt x="1134" y="306"/>
                    <a:pt x="1137" y="300"/>
                    <a:pt x="1133" y="290"/>
                  </a:cubicBezTo>
                  <a:cubicBezTo>
                    <a:pt x="1129" y="279"/>
                    <a:pt x="1118" y="268"/>
                    <a:pt x="1109" y="263"/>
                  </a:cubicBezTo>
                  <a:close/>
                  <a:moveTo>
                    <a:pt x="1143" y="280"/>
                  </a:moveTo>
                  <a:cubicBezTo>
                    <a:pt x="1143" y="280"/>
                    <a:pt x="1143" y="280"/>
                    <a:pt x="1143" y="280"/>
                  </a:cubicBezTo>
                  <a:cubicBezTo>
                    <a:pt x="1135" y="276"/>
                    <a:pt x="1131" y="280"/>
                    <a:pt x="1136" y="291"/>
                  </a:cubicBezTo>
                  <a:cubicBezTo>
                    <a:pt x="1136" y="291"/>
                    <a:pt x="1136" y="291"/>
                    <a:pt x="1136" y="291"/>
                  </a:cubicBezTo>
                  <a:cubicBezTo>
                    <a:pt x="1140" y="302"/>
                    <a:pt x="1150" y="314"/>
                    <a:pt x="1158" y="318"/>
                  </a:cubicBezTo>
                  <a:cubicBezTo>
                    <a:pt x="1158" y="318"/>
                    <a:pt x="1158" y="318"/>
                    <a:pt x="1158" y="318"/>
                  </a:cubicBezTo>
                  <a:cubicBezTo>
                    <a:pt x="1166" y="322"/>
                    <a:pt x="1169" y="317"/>
                    <a:pt x="1164" y="307"/>
                  </a:cubicBezTo>
                  <a:cubicBezTo>
                    <a:pt x="1160" y="296"/>
                    <a:pt x="1151" y="285"/>
                    <a:pt x="1143" y="280"/>
                  </a:cubicBezTo>
                  <a:close/>
                  <a:moveTo>
                    <a:pt x="1170" y="298"/>
                  </a:moveTo>
                  <a:cubicBezTo>
                    <a:pt x="1170" y="298"/>
                    <a:pt x="1170" y="298"/>
                    <a:pt x="1170" y="298"/>
                  </a:cubicBezTo>
                  <a:cubicBezTo>
                    <a:pt x="1164" y="294"/>
                    <a:pt x="1162" y="298"/>
                    <a:pt x="1166" y="308"/>
                  </a:cubicBezTo>
                  <a:cubicBezTo>
                    <a:pt x="1166" y="308"/>
                    <a:pt x="1166" y="308"/>
                    <a:pt x="1166" y="308"/>
                  </a:cubicBezTo>
                  <a:cubicBezTo>
                    <a:pt x="1171" y="318"/>
                    <a:pt x="1180" y="330"/>
                    <a:pt x="1187" y="335"/>
                  </a:cubicBezTo>
                  <a:cubicBezTo>
                    <a:pt x="1187" y="335"/>
                    <a:pt x="1187" y="335"/>
                    <a:pt x="1187" y="335"/>
                  </a:cubicBezTo>
                  <a:cubicBezTo>
                    <a:pt x="1193" y="339"/>
                    <a:pt x="1195" y="334"/>
                    <a:pt x="1190" y="324"/>
                  </a:cubicBezTo>
                  <a:cubicBezTo>
                    <a:pt x="1185" y="314"/>
                    <a:pt x="1177" y="303"/>
                    <a:pt x="1170" y="298"/>
                  </a:cubicBezTo>
                  <a:close/>
                  <a:moveTo>
                    <a:pt x="1193" y="317"/>
                  </a:moveTo>
                  <a:cubicBezTo>
                    <a:pt x="1193" y="317"/>
                    <a:pt x="1193" y="317"/>
                    <a:pt x="1193" y="317"/>
                  </a:cubicBezTo>
                  <a:cubicBezTo>
                    <a:pt x="1188" y="312"/>
                    <a:pt x="1187" y="316"/>
                    <a:pt x="1192" y="326"/>
                  </a:cubicBezTo>
                  <a:cubicBezTo>
                    <a:pt x="1192" y="326"/>
                    <a:pt x="1192" y="326"/>
                    <a:pt x="1192" y="326"/>
                  </a:cubicBezTo>
                  <a:cubicBezTo>
                    <a:pt x="1196" y="335"/>
                    <a:pt x="1204" y="347"/>
                    <a:pt x="1209" y="352"/>
                  </a:cubicBezTo>
                  <a:cubicBezTo>
                    <a:pt x="1209" y="352"/>
                    <a:pt x="1209" y="352"/>
                    <a:pt x="1209" y="352"/>
                  </a:cubicBezTo>
                  <a:cubicBezTo>
                    <a:pt x="1215" y="356"/>
                    <a:pt x="1214" y="352"/>
                    <a:pt x="1210" y="342"/>
                  </a:cubicBezTo>
                  <a:cubicBezTo>
                    <a:pt x="1205" y="333"/>
                    <a:pt x="1198" y="322"/>
                    <a:pt x="1193" y="317"/>
                  </a:cubicBezTo>
                  <a:close/>
                  <a:moveTo>
                    <a:pt x="1210" y="336"/>
                  </a:moveTo>
                  <a:cubicBezTo>
                    <a:pt x="1210" y="336"/>
                    <a:pt x="1210" y="336"/>
                    <a:pt x="1210" y="336"/>
                  </a:cubicBezTo>
                  <a:cubicBezTo>
                    <a:pt x="1206" y="331"/>
                    <a:pt x="1207" y="334"/>
                    <a:pt x="1211" y="344"/>
                  </a:cubicBezTo>
                  <a:cubicBezTo>
                    <a:pt x="1211" y="344"/>
                    <a:pt x="1211" y="344"/>
                    <a:pt x="1211" y="344"/>
                  </a:cubicBezTo>
                  <a:cubicBezTo>
                    <a:pt x="1216" y="353"/>
                    <a:pt x="1223" y="365"/>
                    <a:pt x="1227" y="369"/>
                  </a:cubicBezTo>
                  <a:cubicBezTo>
                    <a:pt x="1227" y="369"/>
                    <a:pt x="1227" y="369"/>
                    <a:pt x="1227" y="369"/>
                  </a:cubicBezTo>
                  <a:cubicBezTo>
                    <a:pt x="1230" y="374"/>
                    <a:pt x="1229" y="370"/>
                    <a:pt x="1224" y="361"/>
                  </a:cubicBezTo>
                  <a:cubicBezTo>
                    <a:pt x="1220" y="351"/>
                    <a:pt x="1213" y="341"/>
                    <a:pt x="1210" y="336"/>
                  </a:cubicBezTo>
                  <a:close/>
                  <a:moveTo>
                    <a:pt x="189" y="278"/>
                  </a:moveTo>
                  <a:cubicBezTo>
                    <a:pt x="189" y="278"/>
                    <a:pt x="189" y="278"/>
                    <a:pt x="189" y="278"/>
                  </a:cubicBezTo>
                  <a:cubicBezTo>
                    <a:pt x="177" y="282"/>
                    <a:pt x="165" y="294"/>
                    <a:pt x="161" y="307"/>
                  </a:cubicBezTo>
                  <a:cubicBezTo>
                    <a:pt x="161" y="307"/>
                    <a:pt x="161" y="307"/>
                    <a:pt x="161" y="307"/>
                  </a:cubicBezTo>
                  <a:cubicBezTo>
                    <a:pt x="158" y="320"/>
                    <a:pt x="164" y="327"/>
                    <a:pt x="176" y="324"/>
                  </a:cubicBezTo>
                  <a:cubicBezTo>
                    <a:pt x="176" y="324"/>
                    <a:pt x="176" y="324"/>
                    <a:pt x="176" y="324"/>
                  </a:cubicBezTo>
                  <a:cubicBezTo>
                    <a:pt x="189" y="321"/>
                    <a:pt x="201" y="308"/>
                    <a:pt x="205" y="294"/>
                  </a:cubicBezTo>
                  <a:cubicBezTo>
                    <a:pt x="208" y="281"/>
                    <a:pt x="201" y="275"/>
                    <a:pt x="189" y="278"/>
                  </a:cubicBezTo>
                  <a:close/>
                  <a:moveTo>
                    <a:pt x="238" y="265"/>
                  </a:moveTo>
                  <a:cubicBezTo>
                    <a:pt x="238" y="265"/>
                    <a:pt x="238" y="265"/>
                    <a:pt x="238" y="265"/>
                  </a:cubicBezTo>
                  <a:cubicBezTo>
                    <a:pt x="225" y="268"/>
                    <a:pt x="212" y="281"/>
                    <a:pt x="208" y="294"/>
                  </a:cubicBezTo>
                  <a:cubicBezTo>
                    <a:pt x="208" y="294"/>
                    <a:pt x="208" y="294"/>
                    <a:pt x="208" y="294"/>
                  </a:cubicBezTo>
                  <a:cubicBezTo>
                    <a:pt x="205" y="307"/>
                    <a:pt x="213" y="315"/>
                    <a:pt x="226" y="312"/>
                  </a:cubicBezTo>
                  <a:cubicBezTo>
                    <a:pt x="226" y="312"/>
                    <a:pt x="226" y="312"/>
                    <a:pt x="226" y="312"/>
                  </a:cubicBezTo>
                  <a:cubicBezTo>
                    <a:pt x="240" y="309"/>
                    <a:pt x="253" y="296"/>
                    <a:pt x="257" y="282"/>
                  </a:cubicBezTo>
                  <a:cubicBezTo>
                    <a:pt x="259" y="269"/>
                    <a:pt x="251" y="262"/>
                    <a:pt x="238" y="265"/>
                  </a:cubicBezTo>
                  <a:close/>
                  <a:moveTo>
                    <a:pt x="292" y="253"/>
                  </a:moveTo>
                  <a:cubicBezTo>
                    <a:pt x="277" y="256"/>
                    <a:pt x="264" y="268"/>
                    <a:pt x="261" y="281"/>
                  </a:cubicBezTo>
                  <a:cubicBezTo>
                    <a:pt x="261" y="281"/>
                    <a:pt x="261" y="281"/>
                    <a:pt x="261" y="281"/>
                  </a:cubicBezTo>
                  <a:cubicBezTo>
                    <a:pt x="258" y="295"/>
                    <a:pt x="267" y="304"/>
                    <a:pt x="282" y="301"/>
                  </a:cubicBezTo>
                  <a:cubicBezTo>
                    <a:pt x="282" y="301"/>
                    <a:pt x="282" y="301"/>
                    <a:pt x="282" y="301"/>
                  </a:cubicBezTo>
                  <a:cubicBezTo>
                    <a:pt x="297" y="298"/>
                    <a:pt x="310" y="285"/>
                    <a:pt x="313" y="271"/>
                  </a:cubicBezTo>
                  <a:cubicBezTo>
                    <a:pt x="316" y="258"/>
                    <a:pt x="306" y="250"/>
                    <a:pt x="292" y="253"/>
                  </a:cubicBezTo>
                  <a:close/>
                  <a:moveTo>
                    <a:pt x="350" y="242"/>
                  </a:moveTo>
                  <a:cubicBezTo>
                    <a:pt x="350" y="242"/>
                    <a:pt x="350" y="242"/>
                    <a:pt x="350" y="242"/>
                  </a:cubicBezTo>
                  <a:cubicBezTo>
                    <a:pt x="334" y="245"/>
                    <a:pt x="320" y="257"/>
                    <a:pt x="318" y="271"/>
                  </a:cubicBezTo>
                  <a:cubicBezTo>
                    <a:pt x="318" y="271"/>
                    <a:pt x="318" y="271"/>
                    <a:pt x="318" y="271"/>
                  </a:cubicBezTo>
                  <a:cubicBezTo>
                    <a:pt x="315" y="284"/>
                    <a:pt x="325" y="293"/>
                    <a:pt x="341" y="291"/>
                  </a:cubicBezTo>
                  <a:cubicBezTo>
                    <a:pt x="341" y="291"/>
                    <a:pt x="341" y="291"/>
                    <a:pt x="341" y="291"/>
                  </a:cubicBezTo>
                  <a:cubicBezTo>
                    <a:pt x="357" y="288"/>
                    <a:pt x="372" y="275"/>
                    <a:pt x="374" y="262"/>
                  </a:cubicBezTo>
                  <a:cubicBezTo>
                    <a:pt x="376" y="248"/>
                    <a:pt x="365" y="240"/>
                    <a:pt x="350" y="242"/>
                  </a:cubicBezTo>
                  <a:close/>
                  <a:moveTo>
                    <a:pt x="412" y="234"/>
                  </a:moveTo>
                  <a:cubicBezTo>
                    <a:pt x="412" y="234"/>
                    <a:pt x="412" y="234"/>
                    <a:pt x="412" y="234"/>
                  </a:cubicBezTo>
                  <a:cubicBezTo>
                    <a:pt x="395" y="236"/>
                    <a:pt x="381" y="247"/>
                    <a:pt x="379" y="261"/>
                  </a:cubicBezTo>
                  <a:cubicBezTo>
                    <a:pt x="379" y="261"/>
                    <a:pt x="379" y="261"/>
                    <a:pt x="379" y="261"/>
                  </a:cubicBezTo>
                  <a:cubicBezTo>
                    <a:pt x="377" y="275"/>
                    <a:pt x="388" y="285"/>
                    <a:pt x="405" y="283"/>
                  </a:cubicBezTo>
                  <a:cubicBezTo>
                    <a:pt x="405" y="283"/>
                    <a:pt x="405" y="283"/>
                    <a:pt x="405" y="283"/>
                  </a:cubicBezTo>
                  <a:cubicBezTo>
                    <a:pt x="422" y="281"/>
                    <a:pt x="437" y="268"/>
                    <a:pt x="439" y="255"/>
                  </a:cubicBezTo>
                  <a:cubicBezTo>
                    <a:pt x="440" y="241"/>
                    <a:pt x="428" y="232"/>
                    <a:pt x="412" y="234"/>
                  </a:cubicBezTo>
                  <a:close/>
                  <a:moveTo>
                    <a:pt x="477" y="227"/>
                  </a:moveTo>
                  <a:cubicBezTo>
                    <a:pt x="477" y="227"/>
                    <a:pt x="477" y="227"/>
                    <a:pt x="477" y="227"/>
                  </a:cubicBezTo>
                  <a:cubicBezTo>
                    <a:pt x="460" y="229"/>
                    <a:pt x="445" y="240"/>
                    <a:pt x="444" y="254"/>
                  </a:cubicBezTo>
                  <a:cubicBezTo>
                    <a:pt x="444" y="254"/>
                    <a:pt x="444" y="254"/>
                    <a:pt x="444" y="254"/>
                  </a:cubicBezTo>
                  <a:cubicBezTo>
                    <a:pt x="442" y="268"/>
                    <a:pt x="454" y="278"/>
                    <a:pt x="472" y="277"/>
                  </a:cubicBezTo>
                  <a:cubicBezTo>
                    <a:pt x="472" y="277"/>
                    <a:pt x="472" y="277"/>
                    <a:pt x="472" y="277"/>
                  </a:cubicBezTo>
                  <a:cubicBezTo>
                    <a:pt x="490" y="275"/>
                    <a:pt x="505" y="262"/>
                    <a:pt x="506" y="249"/>
                  </a:cubicBezTo>
                  <a:cubicBezTo>
                    <a:pt x="507" y="235"/>
                    <a:pt x="495" y="226"/>
                    <a:pt x="477" y="227"/>
                  </a:cubicBezTo>
                  <a:close/>
                  <a:moveTo>
                    <a:pt x="545" y="223"/>
                  </a:moveTo>
                  <a:cubicBezTo>
                    <a:pt x="545" y="223"/>
                    <a:pt x="545" y="223"/>
                    <a:pt x="545" y="223"/>
                  </a:cubicBezTo>
                  <a:cubicBezTo>
                    <a:pt x="527" y="224"/>
                    <a:pt x="513" y="236"/>
                    <a:pt x="511" y="249"/>
                  </a:cubicBezTo>
                  <a:cubicBezTo>
                    <a:pt x="511" y="249"/>
                    <a:pt x="511" y="249"/>
                    <a:pt x="511" y="249"/>
                  </a:cubicBezTo>
                  <a:cubicBezTo>
                    <a:pt x="510" y="263"/>
                    <a:pt x="524" y="274"/>
                    <a:pt x="542" y="273"/>
                  </a:cubicBezTo>
                  <a:cubicBezTo>
                    <a:pt x="542" y="273"/>
                    <a:pt x="542" y="273"/>
                    <a:pt x="542" y="273"/>
                  </a:cubicBezTo>
                  <a:cubicBezTo>
                    <a:pt x="560" y="272"/>
                    <a:pt x="575" y="260"/>
                    <a:pt x="576" y="246"/>
                  </a:cubicBezTo>
                  <a:cubicBezTo>
                    <a:pt x="576" y="233"/>
                    <a:pt x="562" y="223"/>
                    <a:pt x="545" y="223"/>
                  </a:cubicBezTo>
                  <a:close/>
                  <a:moveTo>
                    <a:pt x="613" y="222"/>
                  </a:moveTo>
                  <a:cubicBezTo>
                    <a:pt x="613" y="222"/>
                    <a:pt x="613" y="222"/>
                    <a:pt x="613" y="222"/>
                  </a:cubicBezTo>
                  <a:cubicBezTo>
                    <a:pt x="595" y="222"/>
                    <a:pt x="581" y="232"/>
                    <a:pt x="581" y="246"/>
                  </a:cubicBezTo>
                  <a:cubicBezTo>
                    <a:pt x="581" y="246"/>
                    <a:pt x="581" y="246"/>
                    <a:pt x="581" y="246"/>
                  </a:cubicBezTo>
                  <a:cubicBezTo>
                    <a:pt x="581" y="260"/>
                    <a:pt x="595" y="272"/>
                    <a:pt x="613" y="271"/>
                  </a:cubicBezTo>
                  <a:cubicBezTo>
                    <a:pt x="613" y="271"/>
                    <a:pt x="613" y="271"/>
                    <a:pt x="613" y="271"/>
                  </a:cubicBezTo>
                  <a:cubicBezTo>
                    <a:pt x="632" y="271"/>
                    <a:pt x="646" y="259"/>
                    <a:pt x="646" y="246"/>
                  </a:cubicBezTo>
                  <a:cubicBezTo>
                    <a:pt x="645" y="232"/>
                    <a:pt x="631" y="222"/>
                    <a:pt x="613" y="222"/>
                  </a:cubicBezTo>
                  <a:close/>
                  <a:moveTo>
                    <a:pt x="878" y="241"/>
                  </a:moveTo>
                  <a:cubicBezTo>
                    <a:pt x="878" y="241"/>
                    <a:pt x="878" y="241"/>
                    <a:pt x="878" y="241"/>
                  </a:cubicBezTo>
                  <a:cubicBezTo>
                    <a:pt x="862" y="239"/>
                    <a:pt x="851" y="247"/>
                    <a:pt x="853" y="261"/>
                  </a:cubicBezTo>
                  <a:cubicBezTo>
                    <a:pt x="853" y="261"/>
                    <a:pt x="853" y="261"/>
                    <a:pt x="853" y="261"/>
                  </a:cubicBezTo>
                  <a:cubicBezTo>
                    <a:pt x="856" y="275"/>
                    <a:pt x="870" y="287"/>
                    <a:pt x="886" y="290"/>
                  </a:cubicBezTo>
                  <a:cubicBezTo>
                    <a:pt x="886" y="290"/>
                    <a:pt x="886" y="290"/>
                    <a:pt x="886" y="290"/>
                  </a:cubicBezTo>
                  <a:cubicBezTo>
                    <a:pt x="902" y="292"/>
                    <a:pt x="913" y="282"/>
                    <a:pt x="910" y="269"/>
                  </a:cubicBezTo>
                  <a:cubicBezTo>
                    <a:pt x="908" y="255"/>
                    <a:pt x="894" y="244"/>
                    <a:pt x="878" y="241"/>
                  </a:cubicBezTo>
                  <a:close/>
                  <a:moveTo>
                    <a:pt x="937" y="251"/>
                  </a:moveTo>
                  <a:cubicBezTo>
                    <a:pt x="937" y="251"/>
                    <a:pt x="937" y="251"/>
                    <a:pt x="937" y="251"/>
                  </a:cubicBezTo>
                  <a:cubicBezTo>
                    <a:pt x="922" y="249"/>
                    <a:pt x="913" y="256"/>
                    <a:pt x="915" y="270"/>
                  </a:cubicBezTo>
                  <a:cubicBezTo>
                    <a:pt x="915" y="270"/>
                    <a:pt x="915" y="270"/>
                    <a:pt x="915" y="270"/>
                  </a:cubicBezTo>
                  <a:cubicBezTo>
                    <a:pt x="918" y="283"/>
                    <a:pt x="932" y="297"/>
                    <a:pt x="947" y="299"/>
                  </a:cubicBezTo>
                  <a:cubicBezTo>
                    <a:pt x="947" y="299"/>
                    <a:pt x="947" y="299"/>
                    <a:pt x="947" y="299"/>
                  </a:cubicBezTo>
                  <a:cubicBezTo>
                    <a:pt x="962" y="302"/>
                    <a:pt x="971" y="293"/>
                    <a:pt x="968" y="280"/>
                  </a:cubicBezTo>
                  <a:cubicBezTo>
                    <a:pt x="965" y="266"/>
                    <a:pt x="952" y="254"/>
                    <a:pt x="937" y="251"/>
                  </a:cubicBezTo>
                  <a:close/>
                  <a:moveTo>
                    <a:pt x="992" y="263"/>
                  </a:moveTo>
                  <a:cubicBezTo>
                    <a:pt x="992" y="263"/>
                    <a:pt x="992" y="263"/>
                    <a:pt x="992" y="263"/>
                  </a:cubicBezTo>
                  <a:cubicBezTo>
                    <a:pt x="978" y="260"/>
                    <a:pt x="969" y="267"/>
                    <a:pt x="972" y="280"/>
                  </a:cubicBezTo>
                  <a:cubicBezTo>
                    <a:pt x="972" y="280"/>
                    <a:pt x="972" y="280"/>
                    <a:pt x="972" y="280"/>
                  </a:cubicBezTo>
                  <a:cubicBezTo>
                    <a:pt x="976" y="294"/>
                    <a:pt x="988" y="307"/>
                    <a:pt x="1003" y="310"/>
                  </a:cubicBezTo>
                  <a:cubicBezTo>
                    <a:pt x="1003" y="310"/>
                    <a:pt x="1003" y="310"/>
                    <a:pt x="1003" y="310"/>
                  </a:cubicBezTo>
                  <a:cubicBezTo>
                    <a:pt x="1016" y="313"/>
                    <a:pt x="1024" y="305"/>
                    <a:pt x="1021" y="292"/>
                  </a:cubicBezTo>
                  <a:cubicBezTo>
                    <a:pt x="1018" y="278"/>
                    <a:pt x="1005" y="266"/>
                    <a:pt x="992" y="263"/>
                  </a:cubicBezTo>
                  <a:close/>
                  <a:moveTo>
                    <a:pt x="1041" y="276"/>
                  </a:moveTo>
                  <a:cubicBezTo>
                    <a:pt x="1041" y="276"/>
                    <a:pt x="1041" y="276"/>
                    <a:pt x="1041" y="276"/>
                  </a:cubicBezTo>
                  <a:cubicBezTo>
                    <a:pt x="1029" y="273"/>
                    <a:pt x="1022" y="280"/>
                    <a:pt x="1025" y="293"/>
                  </a:cubicBezTo>
                  <a:cubicBezTo>
                    <a:pt x="1025" y="293"/>
                    <a:pt x="1025" y="293"/>
                    <a:pt x="1025" y="293"/>
                  </a:cubicBezTo>
                  <a:cubicBezTo>
                    <a:pt x="1028" y="306"/>
                    <a:pt x="1041" y="319"/>
                    <a:pt x="1053" y="322"/>
                  </a:cubicBezTo>
                  <a:cubicBezTo>
                    <a:pt x="1053" y="322"/>
                    <a:pt x="1053" y="322"/>
                    <a:pt x="1053" y="322"/>
                  </a:cubicBezTo>
                  <a:cubicBezTo>
                    <a:pt x="1066" y="325"/>
                    <a:pt x="1073" y="317"/>
                    <a:pt x="1069" y="305"/>
                  </a:cubicBezTo>
                  <a:cubicBezTo>
                    <a:pt x="1066" y="292"/>
                    <a:pt x="1054" y="280"/>
                    <a:pt x="1041" y="276"/>
                  </a:cubicBezTo>
                  <a:close/>
                  <a:moveTo>
                    <a:pt x="1159" y="321"/>
                  </a:moveTo>
                  <a:cubicBezTo>
                    <a:pt x="1159" y="321"/>
                    <a:pt x="1159" y="321"/>
                    <a:pt x="1159" y="321"/>
                  </a:cubicBezTo>
                  <a:cubicBezTo>
                    <a:pt x="1151" y="317"/>
                    <a:pt x="1148" y="323"/>
                    <a:pt x="1151" y="335"/>
                  </a:cubicBezTo>
                  <a:cubicBezTo>
                    <a:pt x="1151" y="335"/>
                    <a:pt x="1151" y="335"/>
                    <a:pt x="1151" y="335"/>
                  </a:cubicBezTo>
                  <a:cubicBezTo>
                    <a:pt x="1156" y="347"/>
                    <a:pt x="1165" y="359"/>
                    <a:pt x="1173" y="363"/>
                  </a:cubicBezTo>
                  <a:cubicBezTo>
                    <a:pt x="1173" y="363"/>
                    <a:pt x="1173" y="363"/>
                    <a:pt x="1173" y="363"/>
                  </a:cubicBezTo>
                  <a:cubicBezTo>
                    <a:pt x="1182" y="367"/>
                    <a:pt x="1184" y="361"/>
                    <a:pt x="1181" y="349"/>
                  </a:cubicBezTo>
                  <a:cubicBezTo>
                    <a:pt x="1176" y="337"/>
                    <a:pt x="1167" y="325"/>
                    <a:pt x="1159" y="321"/>
                  </a:cubicBezTo>
                  <a:close/>
                  <a:moveTo>
                    <a:pt x="1188" y="338"/>
                  </a:moveTo>
                  <a:cubicBezTo>
                    <a:pt x="1188" y="338"/>
                    <a:pt x="1188" y="338"/>
                    <a:pt x="1188" y="338"/>
                  </a:cubicBezTo>
                  <a:cubicBezTo>
                    <a:pt x="1181" y="333"/>
                    <a:pt x="1179" y="338"/>
                    <a:pt x="1183" y="350"/>
                  </a:cubicBezTo>
                  <a:cubicBezTo>
                    <a:pt x="1183" y="350"/>
                    <a:pt x="1183" y="350"/>
                    <a:pt x="1183" y="350"/>
                  </a:cubicBezTo>
                  <a:cubicBezTo>
                    <a:pt x="1187" y="362"/>
                    <a:pt x="1196" y="374"/>
                    <a:pt x="1202" y="378"/>
                  </a:cubicBezTo>
                  <a:cubicBezTo>
                    <a:pt x="1202" y="378"/>
                    <a:pt x="1202" y="378"/>
                    <a:pt x="1202" y="378"/>
                  </a:cubicBezTo>
                  <a:cubicBezTo>
                    <a:pt x="1209" y="382"/>
                    <a:pt x="1211" y="376"/>
                    <a:pt x="1207" y="365"/>
                  </a:cubicBezTo>
                  <a:cubicBezTo>
                    <a:pt x="1202" y="354"/>
                    <a:pt x="1195" y="342"/>
                    <a:pt x="1188" y="338"/>
                  </a:cubicBezTo>
                  <a:close/>
                  <a:moveTo>
                    <a:pt x="1211" y="354"/>
                  </a:moveTo>
                  <a:cubicBezTo>
                    <a:pt x="1211" y="354"/>
                    <a:pt x="1211" y="354"/>
                    <a:pt x="1211" y="354"/>
                  </a:cubicBezTo>
                  <a:cubicBezTo>
                    <a:pt x="1205" y="350"/>
                    <a:pt x="1204" y="355"/>
                    <a:pt x="1208" y="366"/>
                  </a:cubicBezTo>
                  <a:cubicBezTo>
                    <a:pt x="1208" y="366"/>
                    <a:pt x="1208" y="366"/>
                    <a:pt x="1208" y="366"/>
                  </a:cubicBezTo>
                  <a:cubicBezTo>
                    <a:pt x="1213" y="377"/>
                    <a:pt x="1220" y="389"/>
                    <a:pt x="1225" y="393"/>
                  </a:cubicBezTo>
                  <a:cubicBezTo>
                    <a:pt x="1225" y="393"/>
                    <a:pt x="1225" y="393"/>
                    <a:pt x="1225" y="393"/>
                  </a:cubicBezTo>
                  <a:cubicBezTo>
                    <a:pt x="1231" y="397"/>
                    <a:pt x="1231" y="392"/>
                    <a:pt x="1227" y="381"/>
                  </a:cubicBezTo>
                  <a:cubicBezTo>
                    <a:pt x="1222" y="370"/>
                    <a:pt x="1216" y="359"/>
                    <a:pt x="1211" y="354"/>
                  </a:cubicBezTo>
                  <a:close/>
                  <a:moveTo>
                    <a:pt x="1228" y="372"/>
                  </a:moveTo>
                  <a:cubicBezTo>
                    <a:pt x="1228" y="372"/>
                    <a:pt x="1228" y="372"/>
                    <a:pt x="1228" y="372"/>
                  </a:cubicBezTo>
                  <a:cubicBezTo>
                    <a:pt x="1224" y="367"/>
                    <a:pt x="1224" y="372"/>
                    <a:pt x="1228" y="382"/>
                  </a:cubicBezTo>
                  <a:cubicBezTo>
                    <a:pt x="1228" y="382"/>
                    <a:pt x="1228" y="382"/>
                    <a:pt x="1228" y="382"/>
                  </a:cubicBezTo>
                  <a:cubicBezTo>
                    <a:pt x="1233" y="392"/>
                    <a:pt x="1239" y="405"/>
                    <a:pt x="1243" y="408"/>
                  </a:cubicBezTo>
                  <a:cubicBezTo>
                    <a:pt x="1243" y="408"/>
                    <a:pt x="1243" y="408"/>
                    <a:pt x="1243" y="408"/>
                  </a:cubicBezTo>
                  <a:cubicBezTo>
                    <a:pt x="1247" y="412"/>
                    <a:pt x="1246" y="407"/>
                    <a:pt x="1242" y="397"/>
                  </a:cubicBezTo>
                  <a:cubicBezTo>
                    <a:pt x="1238" y="387"/>
                    <a:pt x="1231" y="377"/>
                    <a:pt x="1228" y="372"/>
                  </a:cubicBezTo>
                  <a:close/>
                  <a:moveTo>
                    <a:pt x="92" y="354"/>
                  </a:moveTo>
                  <a:cubicBezTo>
                    <a:pt x="92" y="354"/>
                    <a:pt x="92" y="354"/>
                    <a:pt x="92" y="354"/>
                  </a:cubicBezTo>
                  <a:cubicBezTo>
                    <a:pt x="82" y="358"/>
                    <a:pt x="73" y="370"/>
                    <a:pt x="69" y="384"/>
                  </a:cubicBezTo>
                  <a:cubicBezTo>
                    <a:pt x="69" y="384"/>
                    <a:pt x="69" y="384"/>
                    <a:pt x="69" y="384"/>
                  </a:cubicBezTo>
                  <a:cubicBezTo>
                    <a:pt x="66" y="397"/>
                    <a:pt x="70" y="405"/>
                    <a:pt x="79" y="402"/>
                  </a:cubicBezTo>
                  <a:cubicBezTo>
                    <a:pt x="79" y="402"/>
                    <a:pt x="79" y="402"/>
                    <a:pt x="79" y="402"/>
                  </a:cubicBezTo>
                  <a:cubicBezTo>
                    <a:pt x="89" y="398"/>
                    <a:pt x="100" y="385"/>
                    <a:pt x="103" y="371"/>
                  </a:cubicBezTo>
                  <a:cubicBezTo>
                    <a:pt x="106" y="358"/>
                    <a:pt x="101" y="351"/>
                    <a:pt x="92" y="354"/>
                  </a:cubicBezTo>
                  <a:close/>
                  <a:moveTo>
                    <a:pt x="131" y="341"/>
                  </a:moveTo>
                  <a:cubicBezTo>
                    <a:pt x="131" y="341"/>
                    <a:pt x="131" y="341"/>
                    <a:pt x="131" y="341"/>
                  </a:cubicBezTo>
                  <a:cubicBezTo>
                    <a:pt x="120" y="344"/>
                    <a:pt x="109" y="357"/>
                    <a:pt x="106" y="371"/>
                  </a:cubicBezTo>
                  <a:cubicBezTo>
                    <a:pt x="106" y="371"/>
                    <a:pt x="106" y="371"/>
                    <a:pt x="106" y="371"/>
                  </a:cubicBezTo>
                  <a:cubicBezTo>
                    <a:pt x="102" y="384"/>
                    <a:pt x="108" y="392"/>
                    <a:pt x="119" y="389"/>
                  </a:cubicBezTo>
                  <a:cubicBezTo>
                    <a:pt x="119" y="389"/>
                    <a:pt x="119" y="389"/>
                    <a:pt x="119" y="389"/>
                  </a:cubicBezTo>
                  <a:cubicBezTo>
                    <a:pt x="130" y="386"/>
                    <a:pt x="142" y="372"/>
                    <a:pt x="145" y="359"/>
                  </a:cubicBezTo>
                  <a:cubicBezTo>
                    <a:pt x="148" y="345"/>
                    <a:pt x="142" y="337"/>
                    <a:pt x="131" y="341"/>
                  </a:cubicBezTo>
                  <a:close/>
                  <a:moveTo>
                    <a:pt x="176" y="328"/>
                  </a:moveTo>
                  <a:cubicBezTo>
                    <a:pt x="176" y="328"/>
                    <a:pt x="176" y="328"/>
                    <a:pt x="176" y="328"/>
                  </a:cubicBezTo>
                  <a:cubicBezTo>
                    <a:pt x="163" y="331"/>
                    <a:pt x="151" y="344"/>
                    <a:pt x="148" y="358"/>
                  </a:cubicBezTo>
                  <a:cubicBezTo>
                    <a:pt x="148" y="358"/>
                    <a:pt x="148" y="358"/>
                    <a:pt x="148" y="358"/>
                  </a:cubicBezTo>
                  <a:cubicBezTo>
                    <a:pt x="145" y="372"/>
                    <a:pt x="152" y="381"/>
                    <a:pt x="165" y="378"/>
                  </a:cubicBezTo>
                  <a:cubicBezTo>
                    <a:pt x="165" y="378"/>
                    <a:pt x="165" y="378"/>
                    <a:pt x="165" y="378"/>
                  </a:cubicBezTo>
                  <a:cubicBezTo>
                    <a:pt x="177" y="375"/>
                    <a:pt x="189" y="361"/>
                    <a:pt x="193" y="347"/>
                  </a:cubicBezTo>
                  <a:cubicBezTo>
                    <a:pt x="195" y="333"/>
                    <a:pt x="188" y="324"/>
                    <a:pt x="176" y="328"/>
                  </a:cubicBezTo>
                  <a:close/>
                  <a:moveTo>
                    <a:pt x="226" y="316"/>
                  </a:moveTo>
                  <a:cubicBezTo>
                    <a:pt x="226" y="316"/>
                    <a:pt x="226" y="316"/>
                    <a:pt x="226" y="316"/>
                  </a:cubicBezTo>
                  <a:cubicBezTo>
                    <a:pt x="212" y="319"/>
                    <a:pt x="200" y="332"/>
                    <a:pt x="196" y="346"/>
                  </a:cubicBezTo>
                  <a:cubicBezTo>
                    <a:pt x="196" y="346"/>
                    <a:pt x="196" y="346"/>
                    <a:pt x="196" y="346"/>
                  </a:cubicBezTo>
                  <a:cubicBezTo>
                    <a:pt x="194" y="360"/>
                    <a:pt x="202" y="370"/>
                    <a:pt x="216" y="367"/>
                  </a:cubicBezTo>
                  <a:cubicBezTo>
                    <a:pt x="216" y="367"/>
                    <a:pt x="216" y="367"/>
                    <a:pt x="216" y="367"/>
                  </a:cubicBezTo>
                  <a:cubicBezTo>
                    <a:pt x="229" y="364"/>
                    <a:pt x="242" y="350"/>
                    <a:pt x="246" y="336"/>
                  </a:cubicBezTo>
                  <a:cubicBezTo>
                    <a:pt x="248" y="321"/>
                    <a:pt x="239" y="313"/>
                    <a:pt x="226" y="316"/>
                  </a:cubicBezTo>
                  <a:close/>
                  <a:moveTo>
                    <a:pt x="281" y="304"/>
                  </a:moveTo>
                  <a:cubicBezTo>
                    <a:pt x="281" y="304"/>
                    <a:pt x="281" y="304"/>
                    <a:pt x="281" y="304"/>
                  </a:cubicBezTo>
                  <a:cubicBezTo>
                    <a:pt x="266" y="308"/>
                    <a:pt x="252" y="320"/>
                    <a:pt x="250" y="335"/>
                  </a:cubicBezTo>
                  <a:cubicBezTo>
                    <a:pt x="250" y="335"/>
                    <a:pt x="250" y="335"/>
                    <a:pt x="250" y="335"/>
                  </a:cubicBezTo>
                  <a:cubicBezTo>
                    <a:pt x="247" y="349"/>
                    <a:pt x="256" y="360"/>
                    <a:pt x="272" y="357"/>
                  </a:cubicBezTo>
                  <a:cubicBezTo>
                    <a:pt x="272" y="357"/>
                    <a:pt x="272" y="357"/>
                    <a:pt x="272" y="357"/>
                  </a:cubicBezTo>
                  <a:cubicBezTo>
                    <a:pt x="287" y="354"/>
                    <a:pt x="301" y="340"/>
                    <a:pt x="304" y="326"/>
                  </a:cubicBezTo>
                  <a:cubicBezTo>
                    <a:pt x="306" y="311"/>
                    <a:pt x="296" y="302"/>
                    <a:pt x="281" y="304"/>
                  </a:cubicBezTo>
                  <a:close/>
                  <a:moveTo>
                    <a:pt x="341" y="295"/>
                  </a:moveTo>
                  <a:cubicBezTo>
                    <a:pt x="341" y="295"/>
                    <a:pt x="341" y="295"/>
                    <a:pt x="341" y="295"/>
                  </a:cubicBezTo>
                  <a:cubicBezTo>
                    <a:pt x="324" y="297"/>
                    <a:pt x="311" y="310"/>
                    <a:pt x="308" y="325"/>
                  </a:cubicBezTo>
                  <a:cubicBezTo>
                    <a:pt x="308" y="325"/>
                    <a:pt x="308" y="325"/>
                    <a:pt x="308" y="325"/>
                  </a:cubicBezTo>
                  <a:cubicBezTo>
                    <a:pt x="306" y="340"/>
                    <a:pt x="316" y="350"/>
                    <a:pt x="333" y="348"/>
                  </a:cubicBezTo>
                  <a:cubicBezTo>
                    <a:pt x="333" y="348"/>
                    <a:pt x="333" y="348"/>
                    <a:pt x="333" y="348"/>
                  </a:cubicBezTo>
                  <a:cubicBezTo>
                    <a:pt x="349" y="346"/>
                    <a:pt x="364" y="332"/>
                    <a:pt x="366" y="317"/>
                  </a:cubicBezTo>
                  <a:cubicBezTo>
                    <a:pt x="368" y="302"/>
                    <a:pt x="356" y="292"/>
                    <a:pt x="341" y="295"/>
                  </a:cubicBezTo>
                  <a:close/>
                  <a:moveTo>
                    <a:pt x="405" y="287"/>
                  </a:moveTo>
                  <a:cubicBezTo>
                    <a:pt x="405" y="287"/>
                    <a:pt x="405" y="287"/>
                    <a:pt x="405" y="287"/>
                  </a:cubicBezTo>
                  <a:cubicBezTo>
                    <a:pt x="388" y="289"/>
                    <a:pt x="373" y="302"/>
                    <a:pt x="371" y="317"/>
                  </a:cubicBezTo>
                  <a:cubicBezTo>
                    <a:pt x="371" y="317"/>
                    <a:pt x="371" y="317"/>
                    <a:pt x="371" y="317"/>
                  </a:cubicBezTo>
                  <a:cubicBezTo>
                    <a:pt x="369" y="332"/>
                    <a:pt x="381" y="342"/>
                    <a:pt x="398" y="341"/>
                  </a:cubicBezTo>
                  <a:cubicBezTo>
                    <a:pt x="398" y="341"/>
                    <a:pt x="398" y="341"/>
                    <a:pt x="398" y="341"/>
                  </a:cubicBezTo>
                  <a:cubicBezTo>
                    <a:pt x="416" y="339"/>
                    <a:pt x="431" y="326"/>
                    <a:pt x="433" y="310"/>
                  </a:cubicBezTo>
                  <a:cubicBezTo>
                    <a:pt x="434" y="295"/>
                    <a:pt x="422" y="286"/>
                    <a:pt x="405" y="287"/>
                  </a:cubicBezTo>
                  <a:close/>
                  <a:moveTo>
                    <a:pt x="472" y="281"/>
                  </a:moveTo>
                  <a:cubicBezTo>
                    <a:pt x="472" y="281"/>
                    <a:pt x="472" y="281"/>
                    <a:pt x="472" y="281"/>
                  </a:cubicBezTo>
                  <a:cubicBezTo>
                    <a:pt x="454" y="282"/>
                    <a:pt x="439" y="295"/>
                    <a:pt x="438" y="310"/>
                  </a:cubicBezTo>
                  <a:cubicBezTo>
                    <a:pt x="438" y="310"/>
                    <a:pt x="438" y="310"/>
                    <a:pt x="438" y="310"/>
                  </a:cubicBezTo>
                  <a:cubicBezTo>
                    <a:pt x="436" y="325"/>
                    <a:pt x="449" y="336"/>
                    <a:pt x="468" y="335"/>
                  </a:cubicBezTo>
                  <a:cubicBezTo>
                    <a:pt x="468" y="335"/>
                    <a:pt x="468" y="335"/>
                    <a:pt x="468" y="335"/>
                  </a:cubicBezTo>
                  <a:cubicBezTo>
                    <a:pt x="486" y="334"/>
                    <a:pt x="501" y="320"/>
                    <a:pt x="502" y="305"/>
                  </a:cubicBezTo>
                  <a:cubicBezTo>
                    <a:pt x="503" y="290"/>
                    <a:pt x="490" y="279"/>
                    <a:pt x="472" y="281"/>
                  </a:cubicBezTo>
                  <a:close/>
                  <a:moveTo>
                    <a:pt x="613" y="275"/>
                  </a:moveTo>
                  <a:cubicBezTo>
                    <a:pt x="613" y="275"/>
                    <a:pt x="613" y="275"/>
                    <a:pt x="613" y="275"/>
                  </a:cubicBezTo>
                  <a:cubicBezTo>
                    <a:pt x="595" y="275"/>
                    <a:pt x="580" y="287"/>
                    <a:pt x="579" y="303"/>
                  </a:cubicBezTo>
                  <a:cubicBezTo>
                    <a:pt x="579" y="303"/>
                    <a:pt x="579" y="303"/>
                    <a:pt x="579" y="303"/>
                  </a:cubicBezTo>
                  <a:cubicBezTo>
                    <a:pt x="579" y="318"/>
                    <a:pt x="594" y="330"/>
                    <a:pt x="613" y="330"/>
                  </a:cubicBezTo>
                  <a:cubicBezTo>
                    <a:pt x="613" y="330"/>
                    <a:pt x="613" y="330"/>
                    <a:pt x="613" y="330"/>
                  </a:cubicBezTo>
                  <a:cubicBezTo>
                    <a:pt x="632" y="330"/>
                    <a:pt x="647" y="318"/>
                    <a:pt x="647" y="302"/>
                  </a:cubicBezTo>
                  <a:cubicBezTo>
                    <a:pt x="646" y="287"/>
                    <a:pt x="632" y="275"/>
                    <a:pt x="613" y="275"/>
                  </a:cubicBezTo>
                  <a:close/>
                  <a:moveTo>
                    <a:pt x="684" y="276"/>
                  </a:moveTo>
                  <a:cubicBezTo>
                    <a:pt x="684" y="276"/>
                    <a:pt x="684" y="276"/>
                    <a:pt x="684" y="276"/>
                  </a:cubicBezTo>
                  <a:cubicBezTo>
                    <a:pt x="666" y="276"/>
                    <a:pt x="652" y="287"/>
                    <a:pt x="652" y="302"/>
                  </a:cubicBezTo>
                  <a:cubicBezTo>
                    <a:pt x="652" y="302"/>
                    <a:pt x="652" y="302"/>
                    <a:pt x="652" y="302"/>
                  </a:cubicBezTo>
                  <a:cubicBezTo>
                    <a:pt x="653" y="318"/>
                    <a:pt x="668" y="330"/>
                    <a:pt x="687" y="331"/>
                  </a:cubicBezTo>
                  <a:cubicBezTo>
                    <a:pt x="687" y="331"/>
                    <a:pt x="687" y="331"/>
                    <a:pt x="687" y="331"/>
                  </a:cubicBezTo>
                  <a:cubicBezTo>
                    <a:pt x="706" y="332"/>
                    <a:pt x="719" y="320"/>
                    <a:pt x="719" y="305"/>
                  </a:cubicBezTo>
                  <a:cubicBezTo>
                    <a:pt x="718" y="289"/>
                    <a:pt x="703" y="277"/>
                    <a:pt x="684" y="276"/>
                  </a:cubicBezTo>
                  <a:close/>
                  <a:moveTo>
                    <a:pt x="887" y="293"/>
                  </a:moveTo>
                  <a:cubicBezTo>
                    <a:pt x="887" y="293"/>
                    <a:pt x="887" y="293"/>
                    <a:pt x="887" y="293"/>
                  </a:cubicBezTo>
                  <a:cubicBezTo>
                    <a:pt x="871" y="291"/>
                    <a:pt x="860" y="301"/>
                    <a:pt x="861" y="316"/>
                  </a:cubicBezTo>
                  <a:cubicBezTo>
                    <a:pt x="861" y="316"/>
                    <a:pt x="861" y="316"/>
                    <a:pt x="861" y="316"/>
                  </a:cubicBezTo>
                  <a:cubicBezTo>
                    <a:pt x="863" y="331"/>
                    <a:pt x="878" y="345"/>
                    <a:pt x="895" y="347"/>
                  </a:cubicBezTo>
                  <a:cubicBezTo>
                    <a:pt x="895" y="347"/>
                    <a:pt x="895" y="347"/>
                    <a:pt x="895" y="347"/>
                  </a:cubicBezTo>
                  <a:cubicBezTo>
                    <a:pt x="911" y="349"/>
                    <a:pt x="922" y="339"/>
                    <a:pt x="920" y="324"/>
                  </a:cubicBezTo>
                  <a:cubicBezTo>
                    <a:pt x="917" y="309"/>
                    <a:pt x="903" y="296"/>
                    <a:pt x="887" y="293"/>
                  </a:cubicBezTo>
                  <a:close/>
                  <a:moveTo>
                    <a:pt x="947" y="303"/>
                  </a:moveTo>
                  <a:cubicBezTo>
                    <a:pt x="947" y="303"/>
                    <a:pt x="947" y="303"/>
                    <a:pt x="947" y="303"/>
                  </a:cubicBezTo>
                  <a:cubicBezTo>
                    <a:pt x="932" y="301"/>
                    <a:pt x="922" y="310"/>
                    <a:pt x="924" y="324"/>
                  </a:cubicBezTo>
                  <a:cubicBezTo>
                    <a:pt x="924" y="324"/>
                    <a:pt x="924" y="324"/>
                    <a:pt x="924" y="324"/>
                  </a:cubicBezTo>
                  <a:cubicBezTo>
                    <a:pt x="927" y="339"/>
                    <a:pt x="941" y="353"/>
                    <a:pt x="956" y="356"/>
                  </a:cubicBezTo>
                  <a:cubicBezTo>
                    <a:pt x="956" y="356"/>
                    <a:pt x="956" y="356"/>
                    <a:pt x="956" y="356"/>
                  </a:cubicBezTo>
                  <a:cubicBezTo>
                    <a:pt x="972" y="358"/>
                    <a:pt x="981" y="348"/>
                    <a:pt x="979" y="333"/>
                  </a:cubicBezTo>
                  <a:cubicBezTo>
                    <a:pt x="976" y="319"/>
                    <a:pt x="963" y="306"/>
                    <a:pt x="947" y="303"/>
                  </a:cubicBezTo>
                  <a:close/>
                  <a:moveTo>
                    <a:pt x="1003" y="314"/>
                  </a:moveTo>
                  <a:cubicBezTo>
                    <a:pt x="1003" y="314"/>
                    <a:pt x="1003" y="314"/>
                    <a:pt x="1003" y="314"/>
                  </a:cubicBezTo>
                  <a:cubicBezTo>
                    <a:pt x="989" y="311"/>
                    <a:pt x="981" y="319"/>
                    <a:pt x="983" y="334"/>
                  </a:cubicBezTo>
                  <a:cubicBezTo>
                    <a:pt x="983" y="334"/>
                    <a:pt x="983" y="334"/>
                    <a:pt x="983" y="334"/>
                  </a:cubicBezTo>
                  <a:cubicBezTo>
                    <a:pt x="986" y="349"/>
                    <a:pt x="1000" y="362"/>
                    <a:pt x="1013" y="366"/>
                  </a:cubicBezTo>
                  <a:cubicBezTo>
                    <a:pt x="1013" y="366"/>
                    <a:pt x="1013" y="366"/>
                    <a:pt x="1013" y="366"/>
                  </a:cubicBezTo>
                  <a:cubicBezTo>
                    <a:pt x="1028" y="368"/>
                    <a:pt x="1035" y="359"/>
                    <a:pt x="1033" y="344"/>
                  </a:cubicBezTo>
                  <a:cubicBezTo>
                    <a:pt x="1030" y="330"/>
                    <a:pt x="1017" y="317"/>
                    <a:pt x="1003" y="314"/>
                  </a:cubicBezTo>
                  <a:close/>
                  <a:moveTo>
                    <a:pt x="1054" y="326"/>
                  </a:moveTo>
                  <a:cubicBezTo>
                    <a:pt x="1054" y="326"/>
                    <a:pt x="1054" y="326"/>
                    <a:pt x="1054" y="326"/>
                  </a:cubicBezTo>
                  <a:cubicBezTo>
                    <a:pt x="1042" y="323"/>
                    <a:pt x="1034" y="331"/>
                    <a:pt x="1037" y="345"/>
                  </a:cubicBezTo>
                  <a:cubicBezTo>
                    <a:pt x="1037" y="345"/>
                    <a:pt x="1037" y="345"/>
                    <a:pt x="1037" y="345"/>
                  </a:cubicBezTo>
                  <a:cubicBezTo>
                    <a:pt x="1040" y="360"/>
                    <a:pt x="1052" y="373"/>
                    <a:pt x="1065" y="376"/>
                  </a:cubicBezTo>
                  <a:cubicBezTo>
                    <a:pt x="1065" y="376"/>
                    <a:pt x="1065" y="376"/>
                    <a:pt x="1065" y="376"/>
                  </a:cubicBezTo>
                  <a:cubicBezTo>
                    <a:pt x="1078" y="379"/>
                    <a:pt x="1085" y="370"/>
                    <a:pt x="1082" y="356"/>
                  </a:cubicBezTo>
                  <a:cubicBezTo>
                    <a:pt x="1079" y="342"/>
                    <a:pt x="1067" y="329"/>
                    <a:pt x="1054" y="326"/>
                  </a:cubicBezTo>
                  <a:close/>
                  <a:moveTo>
                    <a:pt x="1100" y="339"/>
                  </a:moveTo>
                  <a:cubicBezTo>
                    <a:pt x="1100" y="339"/>
                    <a:pt x="1100" y="339"/>
                    <a:pt x="1100" y="339"/>
                  </a:cubicBezTo>
                  <a:cubicBezTo>
                    <a:pt x="1088" y="336"/>
                    <a:pt x="1082" y="343"/>
                    <a:pt x="1085" y="357"/>
                  </a:cubicBezTo>
                  <a:cubicBezTo>
                    <a:pt x="1085" y="357"/>
                    <a:pt x="1085" y="357"/>
                    <a:pt x="1085" y="357"/>
                  </a:cubicBezTo>
                  <a:cubicBezTo>
                    <a:pt x="1089" y="371"/>
                    <a:pt x="1100" y="385"/>
                    <a:pt x="1111" y="388"/>
                  </a:cubicBezTo>
                  <a:cubicBezTo>
                    <a:pt x="1111" y="388"/>
                    <a:pt x="1111" y="388"/>
                    <a:pt x="1111" y="388"/>
                  </a:cubicBezTo>
                  <a:cubicBezTo>
                    <a:pt x="1123" y="390"/>
                    <a:pt x="1129" y="382"/>
                    <a:pt x="1125" y="369"/>
                  </a:cubicBezTo>
                  <a:cubicBezTo>
                    <a:pt x="1122" y="355"/>
                    <a:pt x="1111" y="342"/>
                    <a:pt x="1100" y="339"/>
                  </a:cubicBezTo>
                  <a:close/>
                  <a:moveTo>
                    <a:pt x="1140" y="352"/>
                  </a:moveTo>
                  <a:cubicBezTo>
                    <a:pt x="1140" y="352"/>
                    <a:pt x="1140" y="352"/>
                    <a:pt x="1140" y="352"/>
                  </a:cubicBezTo>
                  <a:cubicBezTo>
                    <a:pt x="1130" y="349"/>
                    <a:pt x="1125" y="356"/>
                    <a:pt x="1128" y="369"/>
                  </a:cubicBezTo>
                  <a:cubicBezTo>
                    <a:pt x="1128" y="369"/>
                    <a:pt x="1128" y="369"/>
                    <a:pt x="1128" y="369"/>
                  </a:cubicBezTo>
                  <a:cubicBezTo>
                    <a:pt x="1131" y="383"/>
                    <a:pt x="1142" y="396"/>
                    <a:pt x="1152" y="400"/>
                  </a:cubicBezTo>
                  <a:cubicBezTo>
                    <a:pt x="1152" y="400"/>
                    <a:pt x="1152" y="400"/>
                    <a:pt x="1152" y="400"/>
                  </a:cubicBezTo>
                  <a:cubicBezTo>
                    <a:pt x="1162" y="403"/>
                    <a:pt x="1166" y="394"/>
                    <a:pt x="1163" y="382"/>
                  </a:cubicBezTo>
                  <a:cubicBezTo>
                    <a:pt x="1159" y="369"/>
                    <a:pt x="1150" y="356"/>
                    <a:pt x="1140" y="352"/>
                  </a:cubicBezTo>
                  <a:close/>
                  <a:moveTo>
                    <a:pt x="1174" y="366"/>
                  </a:moveTo>
                  <a:cubicBezTo>
                    <a:pt x="1174" y="366"/>
                    <a:pt x="1174" y="366"/>
                    <a:pt x="1174" y="366"/>
                  </a:cubicBezTo>
                  <a:cubicBezTo>
                    <a:pt x="1166" y="363"/>
                    <a:pt x="1162" y="370"/>
                    <a:pt x="1165" y="383"/>
                  </a:cubicBezTo>
                  <a:cubicBezTo>
                    <a:pt x="1165" y="383"/>
                    <a:pt x="1165" y="383"/>
                    <a:pt x="1165" y="383"/>
                  </a:cubicBezTo>
                  <a:cubicBezTo>
                    <a:pt x="1169" y="396"/>
                    <a:pt x="1179" y="409"/>
                    <a:pt x="1187" y="412"/>
                  </a:cubicBezTo>
                  <a:cubicBezTo>
                    <a:pt x="1187" y="412"/>
                    <a:pt x="1187" y="412"/>
                    <a:pt x="1187" y="412"/>
                  </a:cubicBezTo>
                  <a:cubicBezTo>
                    <a:pt x="1195" y="415"/>
                    <a:pt x="1198" y="408"/>
                    <a:pt x="1195" y="395"/>
                  </a:cubicBezTo>
                  <a:cubicBezTo>
                    <a:pt x="1191" y="383"/>
                    <a:pt x="1182" y="371"/>
                    <a:pt x="1174" y="366"/>
                  </a:cubicBezTo>
                  <a:close/>
                  <a:moveTo>
                    <a:pt x="1203" y="381"/>
                  </a:moveTo>
                  <a:cubicBezTo>
                    <a:pt x="1203" y="381"/>
                    <a:pt x="1203" y="381"/>
                    <a:pt x="1203" y="381"/>
                  </a:cubicBezTo>
                  <a:cubicBezTo>
                    <a:pt x="1196" y="378"/>
                    <a:pt x="1194" y="383"/>
                    <a:pt x="1197" y="396"/>
                  </a:cubicBezTo>
                  <a:cubicBezTo>
                    <a:pt x="1197" y="396"/>
                    <a:pt x="1197" y="396"/>
                    <a:pt x="1197" y="396"/>
                  </a:cubicBezTo>
                  <a:cubicBezTo>
                    <a:pt x="1201" y="409"/>
                    <a:pt x="1209" y="421"/>
                    <a:pt x="1216" y="425"/>
                  </a:cubicBezTo>
                  <a:cubicBezTo>
                    <a:pt x="1216" y="425"/>
                    <a:pt x="1216" y="425"/>
                    <a:pt x="1216" y="425"/>
                  </a:cubicBezTo>
                  <a:cubicBezTo>
                    <a:pt x="1223" y="428"/>
                    <a:pt x="1225" y="421"/>
                    <a:pt x="1221" y="409"/>
                  </a:cubicBezTo>
                  <a:cubicBezTo>
                    <a:pt x="1217" y="397"/>
                    <a:pt x="1210" y="385"/>
                    <a:pt x="1203" y="381"/>
                  </a:cubicBezTo>
                  <a:close/>
                  <a:moveTo>
                    <a:pt x="1244" y="411"/>
                  </a:moveTo>
                  <a:cubicBezTo>
                    <a:pt x="1244" y="411"/>
                    <a:pt x="1244" y="411"/>
                    <a:pt x="1244" y="411"/>
                  </a:cubicBezTo>
                  <a:cubicBezTo>
                    <a:pt x="1240" y="407"/>
                    <a:pt x="1240" y="413"/>
                    <a:pt x="1243" y="424"/>
                  </a:cubicBezTo>
                  <a:cubicBezTo>
                    <a:pt x="1243" y="424"/>
                    <a:pt x="1243" y="424"/>
                    <a:pt x="1243" y="424"/>
                  </a:cubicBezTo>
                  <a:cubicBezTo>
                    <a:pt x="1247" y="436"/>
                    <a:pt x="1253" y="448"/>
                    <a:pt x="1257" y="451"/>
                  </a:cubicBezTo>
                  <a:cubicBezTo>
                    <a:pt x="1257" y="451"/>
                    <a:pt x="1257" y="451"/>
                    <a:pt x="1257" y="451"/>
                  </a:cubicBezTo>
                  <a:cubicBezTo>
                    <a:pt x="1261" y="454"/>
                    <a:pt x="1261" y="448"/>
                    <a:pt x="1257" y="437"/>
                  </a:cubicBezTo>
                  <a:cubicBezTo>
                    <a:pt x="1254" y="426"/>
                    <a:pt x="1248" y="415"/>
                    <a:pt x="1244" y="411"/>
                  </a:cubicBezTo>
                  <a:close/>
                  <a:moveTo>
                    <a:pt x="1256" y="427"/>
                  </a:moveTo>
                  <a:cubicBezTo>
                    <a:pt x="1256" y="427"/>
                    <a:pt x="1256" y="427"/>
                    <a:pt x="1256" y="427"/>
                  </a:cubicBezTo>
                  <a:cubicBezTo>
                    <a:pt x="1254" y="423"/>
                    <a:pt x="1254" y="428"/>
                    <a:pt x="1258" y="438"/>
                  </a:cubicBezTo>
                  <a:cubicBezTo>
                    <a:pt x="1258" y="438"/>
                    <a:pt x="1258" y="438"/>
                    <a:pt x="1258" y="438"/>
                  </a:cubicBezTo>
                  <a:cubicBezTo>
                    <a:pt x="1262" y="449"/>
                    <a:pt x="1267" y="461"/>
                    <a:pt x="1269" y="464"/>
                  </a:cubicBezTo>
                  <a:cubicBezTo>
                    <a:pt x="1269" y="464"/>
                    <a:pt x="1269" y="464"/>
                    <a:pt x="1269" y="464"/>
                  </a:cubicBezTo>
                  <a:cubicBezTo>
                    <a:pt x="1271" y="468"/>
                    <a:pt x="1270" y="462"/>
                    <a:pt x="1266" y="452"/>
                  </a:cubicBezTo>
                  <a:cubicBezTo>
                    <a:pt x="1263" y="442"/>
                    <a:pt x="1258" y="431"/>
                    <a:pt x="1256" y="427"/>
                  </a:cubicBezTo>
                  <a:close/>
                  <a:moveTo>
                    <a:pt x="79" y="405"/>
                  </a:moveTo>
                  <a:cubicBezTo>
                    <a:pt x="79" y="405"/>
                    <a:pt x="79" y="405"/>
                    <a:pt x="79" y="405"/>
                  </a:cubicBezTo>
                  <a:cubicBezTo>
                    <a:pt x="69" y="409"/>
                    <a:pt x="60" y="421"/>
                    <a:pt x="57" y="435"/>
                  </a:cubicBezTo>
                  <a:cubicBezTo>
                    <a:pt x="57" y="435"/>
                    <a:pt x="57" y="435"/>
                    <a:pt x="57" y="435"/>
                  </a:cubicBezTo>
                  <a:cubicBezTo>
                    <a:pt x="54" y="449"/>
                    <a:pt x="59" y="458"/>
                    <a:pt x="68" y="456"/>
                  </a:cubicBezTo>
                  <a:cubicBezTo>
                    <a:pt x="68" y="456"/>
                    <a:pt x="68" y="456"/>
                    <a:pt x="68" y="456"/>
                  </a:cubicBezTo>
                  <a:cubicBezTo>
                    <a:pt x="78" y="453"/>
                    <a:pt x="88" y="439"/>
                    <a:pt x="91" y="425"/>
                  </a:cubicBezTo>
                  <a:cubicBezTo>
                    <a:pt x="94" y="410"/>
                    <a:pt x="88" y="403"/>
                    <a:pt x="79" y="405"/>
                  </a:cubicBezTo>
                  <a:close/>
                  <a:moveTo>
                    <a:pt x="118" y="393"/>
                  </a:moveTo>
                  <a:cubicBezTo>
                    <a:pt x="118" y="393"/>
                    <a:pt x="118" y="393"/>
                    <a:pt x="118" y="393"/>
                  </a:cubicBezTo>
                  <a:cubicBezTo>
                    <a:pt x="107" y="397"/>
                    <a:pt x="98" y="410"/>
                    <a:pt x="94" y="424"/>
                  </a:cubicBezTo>
                  <a:cubicBezTo>
                    <a:pt x="94" y="424"/>
                    <a:pt x="94" y="424"/>
                    <a:pt x="94" y="424"/>
                  </a:cubicBezTo>
                  <a:cubicBezTo>
                    <a:pt x="91" y="439"/>
                    <a:pt x="97" y="448"/>
                    <a:pt x="109" y="446"/>
                  </a:cubicBezTo>
                  <a:cubicBezTo>
                    <a:pt x="109" y="446"/>
                    <a:pt x="109" y="446"/>
                    <a:pt x="109" y="446"/>
                  </a:cubicBezTo>
                  <a:cubicBezTo>
                    <a:pt x="120" y="443"/>
                    <a:pt x="131" y="429"/>
                    <a:pt x="134" y="414"/>
                  </a:cubicBezTo>
                  <a:cubicBezTo>
                    <a:pt x="136" y="399"/>
                    <a:pt x="129" y="390"/>
                    <a:pt x="118" y="393"/>
                  </a:cubicBezTo>
                  <a:close/>
                  <a:moveTo>
                    <a:pt x="164" y="382"/>
                  </a:moveTo>
                  <a:cubicBezTo>
                    <a:pt x="164" y="382"/>
                    <a:pt x="164" y="382"/>
                    <a:pt x="164" y="382"/>
                  </a:cubicBezTo>
                  <a:cubicBezTo>
                    <a:pt x="151" y="385"/>
                    <a:pt x="140" y="398"/>
                    <a:pt x="137" y="413"/>
                  </a:cubicBezTo>
                  <a:cubicBezTo>
                    <a:pt x="137" y="413"/>
                    <a:pt x="137" y="413"/>
                    <a:pt x="137" y="413"/>
                  </a:cubicBezTo>
                  <a:cubicBezTo>
                    <a:pt x="134" y="428"/>
                    <a:pt x="142" y="439"/>
                    <a:pt x="154" y="436"/>
                  </a:cubicBezTo>
                  <a:cubicBezTo>
                    <a:pt x="154" y="436"/>
                    <a:pt x="154" y="436"/>
                    <a:pt x="154" y="436"/>
                  </a:cubicBezTo>
                  <a:cubicBezTo>
                    <a:pt x="167" y="433"/>
                    <a:pt x="179" y="419"/>
                    <a:pt x="182" y="404"/>
                  </a:cubicBezTo>
                  <a:cubicBezTo>
                    <a:pt x="184" y="388"/>
                    <a:pt x="176" y="379"/>
                    <a:pt x="164" y="382"/>
                  </a:cubicBezTo>
                  <a:close/>
                  <a:moveTo>
                    <a:pt x="215" y="371"/>
                  </a:moveTo>
                  <a:cubicBezTo>
                    <a:pt x="215" y="371"/>
                    <a:pt x="215" y="371"/>
                    <a:pt x="215" y="371"/>
                  </a:cubicBezTo>
                  <a:cubicBezTo>
                    <a:pt x="201" y="374"/>
                    <a:pt x="189" y="388"/>
                    <a:pt x="186" y="403"/>
                  </a:cubicBezTo>
                  <a:cubicBezTo>
                    <a:pt x="186" y="403"/>
                    <a:pt x="186" y="403"/>
                    <a:pt x="186" y="403"/>
                  </a:cubicBezTo>
                  <a:cubicBezTo>
                    <a:pt x="184" y="419"/>
                    <a:pt x="192" y="429"/>
                    <a:pt x="206" y="427"/>
                  </a:cubicBezTo>
                  <a:cubicBezTo>
                    <a:pt x="206" y="427"/>
                    <a:pt x="206" y="427"/>
                    <a:pt x="206" y="427"/>
                  </a:cubicBezTo>
                  <a:cubicBezTo>
                    <a:pt x="220" y="424"/>
                    <a:pt x="233" y="410"/>
                    <a:pt x="236" y="394"/>
                  </a:cubicBezTo>
                  <a:cubicBezTo>
                    <a:pt x="238" y="379"/>
                    <a:pt x="229" y="369"/>
                    <a:pt x="215" y="371"/>
                  </a:cubicBezTo>
                  <a:close/>
                  <a:moveTo>
                    <a:pt x="271" y="361"/>
                  </a:moveTo>
                  <a:cubicBezTo>
                    <a:pt x="271" y="361"/>
                    <a:pt x="271" y="361"/>
                    <a:pt x="271" y="361"/>
                  </a:cubicBezTo>
                  <a:cubicBezTo>
                    <a:pt x="256" y="364"/>
                    <a:pt x="243" y="378"/>
                    <a:pt x="240" y="394"/>
                  </a:cubicBezTo>
                  <a:cubicBezTo>
                    <a:pt x="240" y="394"/>
                    <a:pt x="240" y="394"/>
                    <a:pt x="240" y="394"/>
                  </a:cubicBezTo>
                  <a:cubicBezTo>
                    <a:pt x="238" y="409"/>
                    <a:pt x="248" y="420"/>
                    <a:pt x="263" y="418"/>
                  </a:cubicBezTo>
                  <a:cubicBezTo>
                    <a:pt x="263" y="418"/>
                    <a:pt x="263" y="418"/>
                    <a:pt x="263" y="418"/>
                  </a:cubicBezTo>
                  <a:cubicBezTo>
                    <a:pt x="278" y="416"/>
                    <a:pt x="293" y="401"/>
                    <a:pt x="295" y="385"/>
                  </a:cubicBezTo>
                  <a:cubicBezTo>
                    <a:pt x="296" y="369"/>
                    <a:pt x="286" y="359"/>
                    <a:pt x="271" y="361"/>
                  </a:cubicBezTo>
                  <a:close/>
                  <a:moveTo>
                    <a:pt x="467" y="340"/>
                  </a:moveTo>
                  <a:cubicBezTo>
                    <a:pt x="467" y="340"/>
                    <a:pt x="467" y="340"/>
                    <a:pt x="467" y="340"/>
                  </a:cubicBezTo>
                  <a:cubicBezTo>
                    <a:pt x="449" y="341"/>
                    <a:pt x="434" y="354"/>
                    <a:pt x="432" y="371"/>
                  </a:cubicBezTo>
                  <a:cubicBezTo>
                    <a:pt x="432" y="371"/>
                    <a:pt x="432" y="371"/>
                    <a:pt x="432" y="371"/>
                  </a:cubicBezTo>
                  <a:cubicBezTo>
                    <a:pt x="431" y="387"/>
                    <a:pt x="444" y="400"/>
                    <a:pt x="463" y="399"/>
                  </a:cubicBezTo>
                  <a:cubicBezTo>
                    <a:pt x="463" y="399"/>
                    <a:pt x="463" y="399"/>
                    <a:pt x="463" y="399"/>
                  </a:cubicBezTo>
                  <a:cubicBezTo>
                    <a:pt x="482" y="398"/>
                    <a:pt x="497" y="383"/>
                    <a:pt x="499" y="367"/>
                  </a:cubicBezTo>
                  <a:cubicBezTo>
                    <a:pt x="499" y="350"/>
                    <a:pt x="486" y="338"/>
                    <a:pt x="467" y="340"/>
                  </a:cubicBezTo>
                  <a:close/>
                  <a:moveTo>
                    <a:pt x="613" y="335"/>
                  </a:moveTo>
                  <a:cubicBezTo>
                    <a:pt x="613" y="335"/>
                    <a:pt x="613" y="335"/>
                    <a:pt x="613" y="335"/>
                  </a:cubicBezTo>
                  <a:cubicBezTo>
                    <a:pt x="594" y="335"/>
                    <a:pt x="579" y="348"/>
                    <a:pt x="578" y="364"/>
                  </a:cubicBezTo>
                  <a:cubicBezTo>
                    <a:pt x="578" y="364"/>
                    <a:pt x="578" y="364"/>
                    <a:pt x="578" y="364"/>
                  </a:cubicBezTo>
                  <a:cubicBezTo>
                    <a:pt x="578" y="381"/>
                    <a:pt x="593" y="394"/>
                    <a:pt x="613" y="394"/>
                  </a:cubicBezTo>
                  <a:cubicBezTo>
                    <a:pt x="613" y="394"/>
                    <a:pt x="613" y="394"/>
                    <a:pt x="613" y="394"/>
                  </a:cubicBezTo>
                  <a:cubicBezTo>
                    <a:pt x="633" y="394"/>
                    <a:pt x="648" y="381"/>
                    <a:pt x="648" y="364"/>
                  </a:cubicBezTo>
                  <a:cubicBezTo>
                    <a:pt x="647" y="347"/>
                    <a:pt x="632" y="335"/>
                    <a:pt x="613" y="335"/>
                  </a:cubicBezTo>
                  <a:close/>
                  <a:moveTo>
                    <a:pt x="687" y="336"/>
                  </a:moveTo>
                  <a:cubicBezTo>
                    <a:pt x="687" y="336"/>
                    <a:pt x="687" y="336"/>
                    <a:pt x="687" y="336"/>
                  </a:cubicBezTo>
                  <a:cubicBezTo>
                    <a:pt x="668" y="335"/>
                    <a:pt x="653" y="347"/>
                    <a:pt x="653" y="364"/>
                  </a:cubicBezTo>
                  <a:cubicBezTo>
                    <a:pt x="653" y="364"/>
                    <a:pt x="653" y="364"/>
                    <a:pt x="653" y="364"/>
                  </a:cubicBezTo>
                  <a:cubicBezTo>
                    <a:pt x="654" y="381"/>
                    <a:pt x="669" y="394"/>
                    <a:pt x="689" y="395"/>
                  </a:cubicBezTo>
                  <a:cubicBezTo>
                    <a:pt x="689" y="395"/>
                    <a:pt x="689" y="395"/>
                    <a:pt x="689" y="395"/>
                  </a:cubicBezTo>
                  <a:cubicBezTo>
                    <a:pt x="708" y="396"/>
                    <a:pt x="722" y="383"/>
                    <a:pt x="722" y="366"/>
                  </a:cubicBezTo>
                  <a:cubicBezTo>
                    <a:pt x="721" y="349"/>
                    <a:pt x="706" y="337"/>
                    <a:pt x="687" y="336"/>
                  </a:cubicBezTo>
                  <a:close/>
                  <a:moveTo>
                    <a:pt x="957" y="360"/>
                  </a:moveTo>
                  <a:cubicBezTo>
                    <a:pt x="957" y="360"/>
                    <a:pt x="957" y="360"/>
                    <a:pt x="957" y="360"/>
                  </a:cubicBezTo>
                  <a:cubicBezTo>
                    <a:pt x="942" y="358"/>
                    <a:pt x="931" y="368"/>
                    <a:pt x="933" y="384"/>
                  </a:cubicBezTo>
                  <a:cubicBezTo>
                    <a:pt x="933" y="384"/>
                    <a:pt x="933" y="384"/>
                    <a:pt x="933" y="384"/>
                  </a:cubicBezTo>
                  <a:cubicBezTo>
                    <a:pt x="935" y="400"/>
                    <a:pt x="949" y="415"/>
                    <a:pt x="965" y="417"/>
                  </a:cubicBezTo>
                  <a:cubicBezTo>
                    <a:pt x="965" y="417"/>
                    <a:pt x="965" y="417"/>
                    <a:pt x="965" y="417"/>
                  </a:cubicBezTo>
                  <a:cubicBezTo>
                    <a:pt x="981" y="419"/>
                    <a:pt x="990" y="408"/>
                    <a:pt x="988" y="392"/>
                  </a:cubicBezTo>
                  <a:cubicBezTo>
                    <a:pt x="986" y="376"/>
                    <a:pt x="973" y="362"/>
                    <a:pt x="957" y="360"/>
                  </a:cubicBezTo>
                  <a:close/>
                  <a:moveTo>
                    <a:pt x="1014" y="370"/>
                  </a:moveTo>
                  <a:cubicBezTo>
                    <a:pt x="1014" y="370"/>
                    <a:pt x="1014" y="370"/>
                    <a:pt x="1014" y="370"/>
                  </a:cubicBezTo>
                  <a:cubicBezTo>
                    <a:pt x="1000" y="367"/>
                    <a:pt x="991" y="377"/>
                    <a:pt x="993" y="393"/>
                  </a:cubicBezTo>
                  <a:cubicBezTo>
                    <a:pt x="993" y="393"/>
                    <a:pt x="993" y="393"/>
                    <a:pt x="993" y="393"/>
                  </a:cubicBezTo>
                  <a:cubicBezTo>
                    <a:pt x="995" y="409"/>
                    <a:pt x="1009" y="423"/>
                    <a:pt x="1023" y="426"/>
                  </a:cubicBezTo>
                  <a:cubicBezTo>
                    <a:pt x="1023" y="426"/>
                    <a:pt x="1023" y="426"/>
                    <a:pt x="1023" y="426"/>
                  </a:cubicBezTo>
                  <a:cubicBezTo>
                    <a:pt x="1037" y="427"/>
                    <a:pt x="1046" y="417"/>
                    <a:pt x="1043" y="402"/>
                  </a:cubicBezTo>
                  <a:cubicBezTo>
                    <a:pt x="1041" y="386"/>
                    <a:pt x="1028" y="372"/>
                    <a:pt x="1014" y="370"/>
                  </a:cubicBezTo>
                  <a:close/>
                  <a:moveTo>
                    <a:pt x="1153" y="403"/>
                  </a:moveTo>
                  <a:cubicBezTo>
                    <a:pt x="1153" y="403"/>
                    <a:pt x="1153" y="403"/>
                    <a:pt x="1153" y="403"/>
                  </a:cubicBezTo>
                  <a:cubicBezTo>
                    <a:pt x="1143" y="400"/>
                    <a:pt x="1137" y="409"/>
                    <a:pt x="1140" y="423"/>
                  </a:cubicBezTo>
                  <a:cubicBezTo>
                    <a:pt x="1140" y="423"/>
                    <a:pt x="1140" y="423"/>
                    <a:pt x="1140" y="423"/>
                  </a:cubicBezTo>
                  <a:cubicBezTo>
                    <a:pt x="1143" y="438"/>
                    <a:pt x="1153" y="452"/>
                    <a:pt x="1163" y="454"/>
                  </a:cubicBezTo>
                  <a:cubicBezTo>
                    <a:pt x="1163" y="454"/>
                    <a:pt x="1163" y="454"/>
                    <a:pt x="1163" y="454"/>
                  </a:cubicBezTo>
                  <a:cubicBezTo>
                    <a:pt x="1173" y="457"/>
                    <a:pt x="1178" y="447"/>
                    <a:pt x="1175" y="434"/>
                  </a:cubicBezTo>
                  <a:cubicBezTo>
                    <a:pt x="1172" y="419"/>
                    <a:pt x="1163" y="406"/>
                    <a:pt x="1153" y="403"/>
                  </a:cubicBezTo>
                  <a:close/>
                  <a:moveTo>
                    <a:pt x="1188" y="416"/>
                  </a:moveTo>
                  <a:cubicBezTo>
                    <a:pt x="1188" y="416"/>
                    <a:pt x="1188" y="416"/>
                    <a:pt x="1188" y="416"/>
                  </a:cubicBezTo>
                  <a:cubicBezTo>
                    <a:pt x="1179" y="413"/>
                    <a:pt x="1175" y="421"/>
                    <a:pt x="1178" y="434"/>
                  </a:cubicBezTo>
                  <a:cubicBezTo>
                    <a:pt x="1178" y="434"/>
                    <a:pt x="1178" y="434"/>
                    <a:pt x="1178" y="434"/>
                  </a:cubicBezTo>
                  <a:cubicBezTo>
                    <a:pt x="1181" y="448"/>
                    <a:pt x="1190" y="462"/>
                    <a:pt x="1198" y="464"/>
                  </a:cubicBezTo>
                  <a:cubicBezTo>
                    <a:pt x="1198" y="464"/>
                    <a:pt x="1198" y="464"/>
                    <a:pt x="1198" y="464"/>
                  </a:cubicBezTo>
                  <a:cubicBezTo>
                    <a:pt x="1207" y="467"/>
                    <a:pt x="1210" y="459"/>
                    <a:pt x="1208" y="445"/>
                  </a:cubicBezTo>
                  <a:cubicBezTo>
                    <a:pt x="1204" y="432"/>
                    <a:pt x="1196" y="419"/>
                    <a:pt x="1188" y="416"/>
                  </a:cubicBezTo>
                  <a:close/>
                  <a:moveTo>
                    <a:pt x="1217" y="428"/>
                  </a:moveTo>
                  <a:cubicBezTo>
                    <a:pt x="1217" y="428"/>
                    <a:pt x="1217" y="428"/>
                    <a:pt x="1217" y="428"/>
                  </a:cubicBezTo>
                  <a:cubicBezTo>
                    <a:pt x="1210" y="425"/>
                    <a:pt x="1207" y="432"/>
                    <a:pt x="1210" y="446"/>
                  </a:cubicBezTo>
                  <a:cubicBezTo>
                    <a:pt x="1210" y="446"/>
                    <a:pt x="1210" y="446"/>
                    <a:pt x="1210" y="446"/>
                  </a:cubicBezTo>
                  <a:cubicBezTo>
                    <a:pt x="1213" y="459"/>
                    <a:pt x="1221" y="472"/>
                    <a:pt x="1228" y="475"/>
                  </a:cubicBezTo>
                  <a:cubicBezTo>
                    <a:pt x="1228" y="475"/>
                    <a:pt x="1228" y="475"/>
                    <a:pt x="1228" y="475"/>
                  </a:cubicBezTo>
                  <a:cubicBezTo>
                    <a:pt x="1235" y="478"/>
                    <a:pt x="1237" y="469"/>
                    <a:pt x="1234" y="457"/>
                  </a:cubicBezTo>
                  <a:cubicBezTo>
                    <a:pt x="1231" y="444"/>
                    <a:pt x="1224" y="431"/>
                    <a:pt x="1217" y="428"/>
                  </a:cubicBezTo>
                  <a:close/>
                  <a:moveTo>
                    <a:pt x="1240" y="441"/>
                  </a:moveTo>
                  <a:cubicBezTo>
                    <a:pt x="1240" y="441"/>
                    <a:pt x="1240" y="441"/>
                    <a:pt x="1240" y="441"/>
                  </a:cubicBezTo>
                  <a:cubicBezTo>
                    <a:pt x="1235" y="438"/>
                    <a:pt x="1233" y="445"/>
                    <a:pt x="1236" y="458"/>
                  </a:cubicBezTo>
                  <a:cubicBezTo>
                    <a:pt x="1236" y="458"/>
                    <a:pt x="1236" y="458"/>
                    <a:pt x="1236" y="458"/>
                  </a:cubicBezTo>
                  <a:cubicBezTo>
                    <a:pt x="1239" y="470"/>
                    <a:pt x="1246" y="483"/>
                    <a:pt x="1251" y="486"/>
                  </a:cubicBezTo>
                  <a:cubicBezTo>
                    <a:pt x="1251" y="486"/>
                    <a:pt x="1251" y="486"/>
                    <a:pt x="1251" y="486"/>
                  </a:cubicBezTo>
                  <a:cubicBezTo>
                    <a:pt x="1256" y="489"/>
                    <a:pt x="1258" y="481"/>
                    <a:pt x="1255" y="469"/>
                  </a:cubicBezTo>
                  <a:cubicBezTo>
                    <a:pt x="1252" y="456"/>
                    <a:pt x="1246" y="445"/>
                    <a:pt x="1240" y="441"/>
                  </a:cubicBezTo>
                  <a:close/>
                  <a:moveTo>
                    <a:pt x="1258" y="454"/>
                  </a:moveTo>
                  <a:cubicBezTo>
                    <a:pt x="1258" y="454"/>
                    <a:pt x="1258" y="454"/>
                    <a:pt x="1258" y="454"/>
                  </a:cubicBezTo>
                  <a:cubicBezTo>
                    <a:pt x="1254" y="451"/>
                    <a:pt x="1254" y="457"/>
                    <a:pt x="1256" y="469"/>
                  </a:cubicBezTo>
                  <a:cubicBezTo>
                    <a:pt x="1256" y="469"/>
                    <a:pt x="1256" y="469"/>
                    <a:pt x="1256" y="469"/>
                  </a:cubicBezTo>
                  <a:cubicBezTo>
                    <a:pt x="1260" y="482"/>
                    <a:pt x="1266" y="493"/>
                    <a:pt x="1269" y="497"/>
                  </a:cubicBezTo>
                  <a:cubicBezTo>
                    <a:pt x="1269" y="497"/>
                    <a:pt x="1269" y="497"/>
                    <a:pt x="1269" y="497"/>
                  </a:cubicBezTo>
                  <a:cubicBezTo>
                    <a:pt x="1273" y="499"/>
                    <a:pt x="1273" y="492"/>
                    <a:pt x="1270" y="481"/>
                  </a:cubicBezTo>
                  <a:cubicBezTo>
                    <a:pt x="1267" y="469"/>
                    <a:pt x="1262" y="458"/>
                    <a:pt x="1258" y="454"/>
                  </a:cubicBezTo>
                  <a:close/>
                  <a:moveTo>
                    <a:pt x="1270" y="467"/>
                  </a:moveTo>
                  <a:cubicBezTo>
                    <a:pt x="1270" y="467"/>
                    <a:pt x="1270" y="467"/>
                    <a:pt x="1270" y="467"/>
                  </a:cubicBezTo>
                  <a:cubicBezTo>
                    <a:pt x="1268" y="464"/>
                    <a:pt x="1268" y="470"/>
                    <a:pt x="1271" y="481"/>
                  </a:cubicBezTo>
                  <a:cubicBezTo>
                    <a:pt x="1271" y="481"/>
                    <a:pt x="1271" y="481"/>
                    <a:pt x="1271" y="481"/>
                  </a:cubicBezTo>
                  <a:cubicBezTo>
                    <a:pt x="1275" y="493"/>
                    <a:pt x="1279" y="504"/>
                    <a:pt x="1281" y="507"/>
                  </a:cubicBezTo>
                  <a:cubicBezTo>
                    <a:pt x="1281" y="507"/>
                    <a:pt x="1281" y="507"/>
                    <a:pt x="1281" y="507"/>
                  </a:cubicBezTo>
                  <a:cubicBezTo>
                    <a:pt x="1284" y="510"/>
                    <a:pt x="1282" y="503"/>
                    <a:pt x="1280" y="493"/>
                  </a:cubicBezTo>
                  <a:cubicBezTo>
                    <a:pt x="1276" y="481"/>
                    <a:pt x="1273" y="471"/>
                    <a:pt x="1270" y="467"/>
                  </a:cubicBezTo>
                  <a:close/>
                  <a:moveTo>
                    <a:pt x="68" y="460"/>
                  </a:moveTo>
                  <a:cubicBezTo>
                    <a:pt x="68" y="460"/>
                    <a:pt x="68" y="460"/>
                    <a:pt x="68" y="460"/>
                  </a:cubicBezTo>
                  <a:cubicBezTo>
                    <a:pt x="58" y="462"/>
                    <a:pt x="49" y="476"/>
                    <a:pt x="47" y="490"/>
                  </a:cubicBezTo>
                  <a:cubicBezTo>
                    <a:pt x="47" y="490"/>
                    <a:pt x="47" y="490"/>
                    <a:pt x="47" y="490"/>
                  </a:cubicBezTo>
                  <a:cubicBezTo>
                    <a:pt x="45" y="505"/>
                    <a:pt x="50" y="515"/>
                    <a:pt x="59" y="513"/>
                  </a:cubicBezTo>
                  <a:cubicBezTo>
                    <a:pt x="59" y="513"/>
                    <a:pt x="59" y="513"/>
                    <a:pt x="59" y="513"/>
                  </a:cubicBezTo>
                  <a:cubicBezTo>
                    <a:pt x="69" y="511"/>
                    <a:pt x="79" y="497"/>
                    <a:pt x="81" y="482"/>
                  </a:cubicBezTo>
                  <a:cubicBezTo>
                    <a:pt x="84" y="467"/>
                    <a:pt x="77" y="457"/>
                    <a:pt x="68" y="460"/>
                  </a:cubicBezTo>
                  <a:close/>
                  <a:moveTo>
                    <a:pt x="108" y="450"/>
                  </a:moveTo>
                  <a:cubicBezTo>
                    <a:pt x="108" y="450"/>
                    <a:pt x="108" y="450"/>
                    <a:pt x="108" y="450"/>
                  </a:cubicBezTo>
                  <a:cubicBezTo>
                    <a:pt x="97" y="453"/>
                    <a:pt x="87" y="466"/>
                    <a:pt x="84" y="481"/>
                  </a:cubicBezTo>
                  <a:cubicBezTo>
                    <a:pt x="84" y="481"/>
                    <a:pt x="84" y="481"/>
                    <a:pt x="84" y="481"/>
                  </a:cubicBezTo>
                  <a:cubicBezTo>
                    <a:pt x="82" y="497"/>
                    <a:pt x="89" y="507"/>
                    <a:pt x="100" y="505"/>
                  </a:cubicBezTo>
                  <a:cubicBezTo>
                    <a:pt x="100" y="505"/>
                    <a:pt x="100" y="505"/>
                    <a:pt x="100" y="505"/>
                  </a:cubicBezTo>
                  <a:cubicBezTo>
                    <a:pt x="111" y="503"/>
                    <a:pt x="122" y="489"/>
                    <a:pt x="124" y="473"/>
                  </a:cubicBezTo>
                  <a:cubicBezTo>
                    <a:pt x="126" y="458"/>
                    <a:pt x="119" y="447"/>
                    <a:pt x="108" y="450"/>
                  </a:cubicBezTo>
                  <a:close/>
                  <a:moveTo>
                    <a:pt x="154" y="440"/>
                  </a:moveTo>
                  <a:cubicBezTo>
                    <a:pt x="154" y="440"/>
                    <a:pt x="154" y="440"/>
                    <a:pt x="154" y="440"/>
                  </a:cubicBezTo>
                  <a:cubicBezTo>
                    <a:pt x="141" y="443"/>
                    <a:pt x="130" y="457"/>
                    <a:pt x="128" y="473"/>
                  </a:cubicBezTo>
                  <a:cubicBezTo>
                    <a:pt x="128" y="473"/>
                    <a:pt x="128" y="473"/>
                    <a:pt x="128" y="473"/>
                  </a:cubicBezTo>
                  <a:cubicBezTo>
                    <a:pt x="126" y="488"/>
                    <a:pt x="134" y="500"/>
                    <a:pt x="146" y="498"/>
                  </a:cubicBezTo>
                  <a:cubicBezTo>
                    <a:pt x="146" y="498"/>
                    <a:pt x="146" y="498"/>
                    <a:pt x="146" y="498"/>
                  </a:cubicBezTo>
                  <a:cubicBezTo>
                    <a:pt x="159" y="496"/>
                    <a:pt x="171" y="481"/>
                    <a:pt x="173" y="465"/>
                  </a:cubicBezTo>
                  <a:cubicBezTo>
                    <a:pt x="175" y="448"/>
                    <a:pt x="166" y="438"/>
                    <a:pt x="154" y="440"/>
                  </a:cubicBezTo>
                  <a:close/>
                  <a:moveTo>
                    <a:pt x="205" y="431"/>
                  </a:moveTo>
                  <a:cubicBezTo>
                    <a:pt x="205" y="431"/>
                    <a:pt x="205" y="431"/>
                    <a:pt x="205" y="431"/>
                  </a:cubicBezTo>
                  <a:cubicBezTo>
                    <a:pt x="191" y="434"/>
                    <a:pt x="179" y="448"/>
                    <a:pt x="177" y="464"/>
                  </a:cubicBezTo>
                  <a:cubicBezTo>
                    <a:pt x="177" y="464"/>
                    <a:pt x="177" y="464"/>
                    <a:pt x="177" y="464"/>
                  </a:cubicBezTo>
                  <a:cubicBezTo>
                    <a:pt x="175" y="481"/>
                    <a:pt x="184" y="492"/>
                    <a:pt x="198" y="491"/>
                  </a:cubicBezTo>
                  <a:cubicBezTo>
                    <a:pt x="198" y="491"/>
                    <a:pt x="198" y="491"/>
                    <a:pt x="198" y="491"/>
                  </a:cubicBezTo>
                  <a:cubicBezTo>
                    <a:pt x="212" y="489"/>
                    <a:pt x="226" y="474"/>
                    <a:pt x="227" y="457"/>
                  </a:cubicBezTo>
                  <a:cubicBezTo>
                    <a:pt x="229" y="440"/>
                    <a:pt x="219" y="429"/>
                    <a:pt x="205" y="431"/>
                  </a:cubicBezTo>
                  <a:close/>
                  <a:moveTo>
                    <a:pt x="262" y="423"/>
                  </a:moveTo>
                  <a:cubicBezTo>
                    <a:pt x="262" y="423"/>
                    <a:pt x="262" y="423"/>
                    <a:pt x="262" y="423"/>
                  </a:cubicBezTo>
                  <a:cubicBezTo>
                    <a:pt x="247" y="425"/>
                    <a:pt x="234" y="440"/>
                    <a:pt x="232" y="456"/>
                  </a:cubicBezTo>
                  <a:cubicBezTo>
                    <a:pt x="232" y="456"/>
                    <a:pt x="232" y="456"/>
                    <a:pt x="232" y="456"/>
                  </a:cubicBezTo>
                  <a:cubicBezTo>
                    <a:pt x="230" y="473"/>
                    <a:pt x="240" y="485"/>
                    <a:pt x="256" y="484"/>
                  </a:cubicBezTo>
                  <a:cubicBezTo>
                    <a:pt x="256" y="484"/>
                    <a:pt x="256" y="484"/>
                    <a:pt x="256" y="484"/>
                  </a:cubicBezTo>
                  <a:cubicBezTo>
                    <a:pt x="271" y="482"/>
                    <a:pt x="285" y="467"/>
                    <a:pt x="287" y="450"/>
                  </a:cubicBezTo>
                  <a:cubicBezTo>
                    <a:pt x="289" y="432"/>
                    <a:pt x="278" y="421"/>
                    <a:pt x="262" y="423"/>
                  </a:cubicBezTo>
                  <a:close/>
                  <a:moveTo>
                    <a:pt x="392" y="409"/>
                  </a:moveTo>
                  <a:cubicBezTo>
                    <a:pt x="392" y="409"/>
                    <a:pt x="392" y="409"/>
                    <a:pt x="392" y="409"/>
                  </a:cubicBezTo>
                  <a:cubicBezTo>
                    <a:pt x="374" y="411"/>
                    <a:pt x="359" y="425"/>
                    <a:pt x="357" y="443"/>
                  </a:cubicBezTo>
                  <a:cubicBezTo>
                    <a:pt x="357" y="443"/>
                    <a:pt x="357" y="443"/>
                    <a:pt x="357" y="443"/>
                  </a:cubicBezTo>
                  <a:cubicBezTo>
                    <a:pt x="356" y="460"/>
                    <a:pt x="369" y="473"/>
                    <a:pt x="387" y="472"/>
                  </a:cubicBezTo>
                  <a:cubicBezTo>
                    <a:pt x="387" y="472"/>
                    <a:pt x="387" y="472"/>
                    <a:pt x="387" y="472"/>
                  </a:cubicBezTo>
                  <a:cubicBezTo>
                    <a:pt x="405" y="470"/>
                    <a:pt x="420" y="456"/>
                    <a:pt x="422" y="438"/>
                  </a:cubicBezTo>
                  <a:cubicBezTo>
                    <a:pt x="423" y="420"/>
                    <a:pt x="410" y="408"/>
                    <a:pt x="392" y="409"/>
                  </a:cubicBezTo>
                  <a:close/>
                  <a:moveTo>
                    <a:pt x="463" y="404"/>
                  </a:moveTo>
                  <a:cubicBezTo>
                    <a:pt x="463" y="404"/>
                    <a:pt x="463" y="404"/>
                    <a:pt x="463" y="404"/>
                  </a:cubicBezTo>
                  <a:cubicBezTo>
                    <a:pt x="444" y="405"/>
                    <a:pt x="429" y="420"/>
                    <a:pt x="427" y="437"/>
                  </a:cubicBezTo>
                  <a:cubicBezTo>
                    <a:pt x="427" y="437"/>
                    <a:pt x="427" y="437"/>
                    <a:pt x="427" y="437"/>
                  </a:cubicBezTo>
                  <a:cubicBezTo>
                    <a:pt x="427" y="456"/>
                    <a:pt x="440" y="469"/>
                    <a:pt x="459" y="468"/>
                  </a:cubicBezTo>
                  <a:cubicBezTo>
                    <a:pt x="459" y="468"/>
                    <a:pt x="459" y="468"/>
                    <a:pt x="459" y="468"/>
                  </a:cubicBezTo>
                  <a:cubicBezTo>
                    <a:pt x="478" y="467"/>
                    <a:pt x="494" y="451"/>
                    <a:pt x="495" y="434"/>
                  </a:cubicBezTo>
                  <a:cubicBezTo>
                    <a:pt x="496" y="416"/>
                    <a:pt x="482" y="403"/>
                    <a:pt x="463" y="404"/>
                  </a:cubicBezTo>
                  <a:close/>
                  <a:moveTo>
                    <a:pt x="613" y="399"/>
                  </a:moveTo>
                  <a:cubicBezTo>
                    <a:pt x="613" y="399"/>
                    <a:pt x="613" y="399"/>
                    <a:pt x="613" y="399"/>
                  </a:cubicBezTo>
                  <a:cubicBezTo>
                    <a:pt x="593" y="400"/>
                    <a:pt x="577" y="413"/>
                    <a:pt x="577" y="431"/>
                  </a:cubicBezTo>
                  <a:cubicBezTo>
                    <a:pt x="577" y="431"/>
                    <a:pt x="577" y="431"/>
                    <a:pt x="577" y="431"/>
                  </a:cubicBezTo>
                  <a:cubicBezTo>
                    <a:pt x="577" y="449"/>
                    <a:pt x="592" y="463"/>
                    <a:pt x="613" y="464"/>
                  </a:cubicBezTo>
                  <a:cubicBezTo>
                    <a:pt x="613" y="464"/>
                    <a:pt x="613" y="464"/>
                    <a:pt x="613" y="464"/>
                  </a:cubicBezTo>
                  <a:cubicBezTo>
                    <a:pt x="633" y="463"/>
                    <a:pt x="648" y="449"/>
                    <a:pt x="648" y="431"/>
                  </a:cubicBezTo>
                  <a:cubicBezTo>
                    <a:pt x="648" y="412"/>
                    <a:pt x="633" y="399"/>
                    <a:pt x="613" y="399"/>
                  </a:cubicBezTo>
                  <a:close/>
                  <a:moveTo>
                    <a:pt x="902" y="414"/>
                  </a:moveTo>
                  <a:cubicBezTo>
                    <a:pt x="902" y="414"/>
                    <a:pt x="902" y="414"/>
                    <a:pt x="902" y="414"/>
                  </a:cubicBezTo>
                  <a:cubicBezTo>
                    <a:pt x="886" y="413"/>
                    <a:pt x="873" y="425"/>
                    <a:pt x="874" y="442"/>
                  </a:cubicBezTo>
                  <a:cubicBezTo>
                    <a:pt x="874" y="442"/>
                    <a:pt x="874" y="442"/>
                    <a:pt x="874" y="442"/>
                  </a:cubicBezTo>
                  <a:cubicBezTo>
                    <a:pt x="876" y="460"/>
                    <a:pt x="891" y="475"/>
                    <a:pt x="908" y="477"/>
                  </a:cubicBezTo>
                  <a:cubicBezTo>
                    <a:pt x="908" y="477"/>
                    <a:pt x="908" y="477"/>
                    <a:pt x="908" y="477"/>
                  </a:cubicBezTo>
                  <a:cubicBezTo>
                    <a:pt x="925" y="478"/>
                    <a:pt x="937" y="465"/>
                    <a:pt x="935" y="448"/>
                  </a:cubicBezTo>
                  <a:cubicBezTo>
                    <a:pt x="933" y="431"/>
                    <a:pt x="920" y="416"/>
                    <a:pt x="902" y="414"/>
                  </a:cubicBezTo>
                  <a:close/>
                  <a:moveTo>
                    <a:pt x="965" y="422"/>
                  </a:moveTo>
                  <a:cubicBezTo>
                    <a:pt x="965" y="422"/>
                    <a:pt x="965" y="422"/>
                    <a:pt x="965" y="422"/>
                  </a:cubicBezTo>
                  <a:cubicBezTo>
                    <a:pt x="950" y="420"/>
                    <a:pt x="939" y="431"/>
                    <a:pt x="940" y="449"/>
                  </a:cubicBezTo>
                  <a:cubicBezTo>
                    <a:pt x="940" y="449"/>
                    <a:pt x="940" y="449"/>
                    <a:pt x="940" y="449"/>
                  </a:cubicBezTo>
                  <a:cubicBezTo>
                    <a:pt x="942" y="466"/>
                    <a:pt x="956" y="481"/>
                    <a:pt x="972" y="483"/>
                  </a:cubicBezTo>
                  <a:cubicBezTo>
                    <a:pt x="972" y="483"/>
                    <a:pt x="972" y="483"/>
                    <a:pt x="972" y="483"/>
                  </a:cubicBezTo>
                  <a:cubicBezTo>
                    <a:pt x="988" y="484"/>
                    <a:pt x="999" y="472"/>
                    <a:pt x="997" y="455"/>
                  </a:cubicBezTo>
                  <a:cubicBezTo>
                    <a:pt x="994" y="438"/>
                    <a:pt x="981" y="424"/>
                    <a:pt x="965" y="422"/>
                  </a:cubicBezTo>
                  <a:close/>
                  <a:moveTo>
                    <a:pt x="1023" y="430"/>
                  </a:moveTo>
                  <a:cubicBezTo>
                    <a:pt x="1023" y="430"/>
                    <a:pt x="1023" y="430"/>
                    <a:pt x="1023" y="430"/>
                  </a:cubicBezTo>
                  <a:cubicBezTo>
                    <a:pt x="1009" y="428"/>
                    <a:pt x="999" y="439"/>
                    <a:pt x="1001" y="456"/>
                  </a:cubicBezTo>
                  <a:cubicBezTo>
                    <a:pt x="1001" y="456"/>
                    <a:pt x="1001" y="456"/>
                    <a:pt x="1001" y="456"/>
                  </a:cubicBezTo>
                  <a:cubicBezTo>
                    <a:pt x="1003" y="473"/>
                    <a:pt x="1016" y="488"/>
                    <a:pt x="1031" y="490"/>
                  </a:cubicBezTo>
                  <a:cubicBezTo>
                    <a:pt x="1031" y="490"/>
                    <a:pt x="1031" y="490"/>
                    <a:pt x="1031" y="490"/>
                  </a:cubicBezTo>
                  <a:cubicBezTo>
                    <a:pt x="1045" y="491"/>
                    <a:pt x="1054" y="480"/>
                    <a:pt x="1052" y="463"/>
                  </a:cubicBezTo>
                  <a:cubicBezTo>
                    <a:pt x="1050" y="446"/>
                    <a:pt x="1038" y="432"/>
                    <a:pt x="1023" y="430"/>
                  </a:cubicBezTo>
                  <a:close/>
                  <a:moveTo>
                    <a:pt x="1076" y="439"/>
                  </a:moveTo>
                  <a:cubicBezTo>
                    <a:pt x="1076" y="439"/>
                    <a:pt x="1076" y="439"/>
                    <a:pt x="1076" y="439"/>
                  </a:cubicBezTo>
                  <a:cubicBezTo>
                    <a:pt x="1063" y="437"/>
                    <a:pt x="1054" y="447"/>
                    <a:pt x="1056" y="464"/>
                  </a:cubicBezTo>
                  <a:cubicBezTo>
                    <a:pt x="1056" y="464"/>
                    <a:pt x="1056" y="464"/>
                    <a:pt x="1056" y="464"/>
                  </a:cubicBezTo>
                  <a:cubicBezTo>
                    <a:pt x="1058" y="480"/>
                    <a:pt x="1070" y="495"/>
                    <a:pt x="1083" y="497"/>
                  </a:cubicBezTo>
                  <a:cubicBezTo>
                    <a:pt x="1083" y="497"/>
                    <a:pt x="1083" y="497"/>
                    <a:pt x="1083" y="497"/>
                  </a:cubicBezTo>
                  <a:cubicBezTo>
                    <a:pt x="1096" y="498"/>
                    <a:pt x="1104" y="487"/>
                    <a:pt x="1102" y="471"/>
                  </a:cubicBezTo>
                  <a:cubicBezTo>
                    <a:pt x="1100" y="455"/>
                    <a:pt x="1089" y="441"/>
                    <a:pt x="1076" y="439"/>
                  </a:cubicBezTo>
                  <a:close/>
                  <a:moveTo>
                    <a:pt x="1164" y="458"/>
                  </a:moveTo>
                  <a:cubicBezTo>
                    <a:pt x="1164" y="458"/>
                    <a:pt x="1164" y="458"/>
                    <a:pt x="1164" y="458"/>
                  </a:cubicBezTo>
                  <a:cubicBezTo>
                    <a:pt x="1154" y="456"/>
                    <a:pt x="1148" y="465"/>
                    <a:pt x="1150" y="481"/>
                  </a:cubicBezTo>
                  <a:cubicBezTo>
                    <a:pt x="1150" y="481"/>
                    <a:pt x="1150" y="481"/>
                    <a:pt x="1150" y="481"/>
                  </a:cubicBezTo>
                  <a:cubicBezTo>
                    <a:pt x="1152" y="496"/>
                    <a:pt x="1162" y="510"/>
                    <a:pt x="1172" y="512"/>
                  </a:cubicBezTo>
                  <a:cubicBezTo>
                    <a:pt x="1172" y="512"/>
                    <a:pt x="1172" y="512"/>
                    <a:pt x="1172" y="512"/>
                  </a:cubicBezTo>
                  <a:cubicBezTo>
                    <a:pt x="1182" y="514"/>
                    <a:pt x="1187" y="503"/>
                    <a:pt x="1185" y="489"/>
                  </a:cubicBezTo>
                  <a:cubicBezTo>
                    <a:pt x="1182" y="474"/>
                    <a:pt x="1173" y="461"/>
                    <a:pt x="1164" y="458"/>
                  </a:cubicBezTo>
                  <a:close/>
                  <a:moveTo>
                    <a:pt x="1199" y="468"/>
                  </a:moveTo>
                  <a:cubicBezTo>
                    <a:pt x="1199" y="468"/>
                    <a:pt x="1199" y="468"/>
                    <a:pt x="1199" y="468"/>
                  </a:cubicBezTo>
                  <a:cubicBezTo>
                    <a:pt x="1190" y="466"/>
                    <a:pt x="1186" y="475"/>
                    <a:pt x="1188" y="490"/>
                  </a:cubicBezTo>
                  <a:cubicBezTo>
                    <a:pt x="1188" y="490"/>
                    <a:pt x="1188" y="490"/>
                    <a:pt x="1188" y="490"/>
                  </a:cubicBezTo>
                  <a:cubicBezTo>
                    <a:pt x="1190" y="504"/>
                    <a:pt x="1199" y="518"/>
                    <a:pt x="1207" y="520"/>
                  </a:cubicBezTo>
                  <a:cubicBezTo>
                    <a:pt x="1207" y="520"/>
                    <a:pt x="1207" y="520"/>
                    <a:pt x="1207" y="520"/>
                  </a:cubicBezTo>
                  <a:cubicBezTo>
                    <a:pt x="1216" y="522"/>
                    <a:pt x="1220" y="512"/>
                    <a:pt x="1218" y="498"/>
                  </a:cubicBezTo>
                  <a:cubicBezTo>
                    <a:pt x="1215" y="484"/>
                    <a:pt x="1207" y="471"/>
                    <a:pt x="1199" y="468"/>
                  </a:cubicBezTo>
                  <a:close/>
                  <a:moveTo>
                    <a:pt x="1228" y="479"/>
                  </a:moveTo>
                  <a:cubicBezTo>
                    <a:pt x="1228" y="479"/>
                    <a:pt x="1228" y="479"/>
                    <a:pt x="1228" y="479"/>
                  </a:cubicBezTo>
                  <a:cubicBezTo>
                    <a:pt x="1222" y="476"/>
                    <a:pt x="1218" y="485"/>
                    <a:pt x="1220" y="499"/>
                  </a:cubicBezTo>
                  <a:cubicBezTo>
                    <a:pt x="1220" y="499"/>
                    <a:pt x="1220" y="499"/>
                    <a:pt x="1220" y="499"/>
                  </a:cubicBezTo>
                  <a:cubicBezTo>
                    <a:pt x="1223" y="513"/>
                    <a:pt x="1230" y="526"/>
                    <a:pt x="1237" y="528"/>
                  </a:cubicBezTo>
                  <a:cubicBezTo>
                    <a:pt x="1237" y="528"/>
                    <a:pt x="1237" y="528"/>
                    <a:pt x="1237" y="528"/>
                  </a:cubicBezTo>
                  <a:cubicBezTo>
                    <a:pt x="1244" y="530"/>
                    <a:pt x="1247" y="521"/>
                    <a:pt x="1245" y="507"/>
                  </a:cubicBezTo>
                  <a:cubicBezTo>
                    <a:pt x="1242" y="494"/>
                    <a:pt x="1235" y="481"/>
                    <a:pt x="1228" y="479"/>
                  </a:cubicBezTo>
                  <a:close/>
                  <a:moveTo>
                    <a:pt x="1252" y="489"/>
                  </a:moveTo>
                  <a:cubicBezTo>
                    <a:pt x="1252" y="489"/>
                    <a:pt x="1252" y="489"/>
                    <a:pt x="1252" y="489"/>
                  </a:cubicBezTo>
                  <a:cubicBezTo>
                    <a:pt x="1247" y="487"/>
                    <a:pt x="1244" y="494"/>
                    <a:pt x="1246" y="508"/>
                  </a:cubicBezTo>
                  <a:cubicBezTo>
                    <a:pt x="1246" y="508"/>
                    <a:pt x="1246" y="508"/>
                    <a:pt x="1246" y="508"/>
                  </a:cubicBezTo>
                  <a:cubicBezTo>
                    <a:pt x="1249" y="522"/>
                    <a:pt x="1255" y="534"/>
                    <a:pt x="1261" y="536"/>
                  </a:cubicBezTo>
                  <a:cubicBezTo>
                    <a:pt x="1261" y="536"/>
                    <a:pt x="1261" y="536"/>
                    <a:pt x="1261" y="536"/>
                  </a:cubicBezTo>
                  <a:cubicBezTo>
                    <a:pt x="1266" y="538"/>
                    <a:pt x="1268" y="530"/>
                    <a:pt x="1266" y="517"/>
                  </a:cubicBezTo>
                  <a:cubicBezTo>
                    <a:pt x="1263" y="504"/>
                    <a:pt x="1257" y="492"/>
                    <a:pt x="1252" y="489"/>
                  </a:cubicBezTo>
                  <a:close/>
                  <a:moveTo>
                    <a:pt x="1270" y="500"/>
                  </a:moveTo>
                  <a:cubicBezTo>
                    <a:pt x="1270" y="500"/>
                    <a:pt x="1270" y="500"/>
                    <a:pt x="1270" y="500"/>
                  </a:cubicBezTo>
                  <a:cubicBezTo>
                    <a:pt x="1266" y="497"/>
                    <a:pt x="1264" y="505"/>
                    <a:pt x="1267" y="517"/>
                  </a:cubicBezTo>
                  <a:cubicBezTo>
                    <a:pt x="1267" y="517"/>
                    <a:pt x="1267" y="517"/>
                    <a:pt x="1267" y="517"/>
                  </a:cubicBezTo>
                  <a:cubicBezTo>
                    <a:pt x="1269" y="530"/>
                    <a:pt x="1275" y="542"/>
                    <a:pt x="1279" y="544"/>
                  </a:cubicBezTo>
                  <a:cubicBezTo>
                    <a:pt x="1279" y="544"/>
                    <a:pt x="1279" y="544"/>
                    <a:pt x="1279" y="544"/>
                  </a:cubicBezTo>
                  <a:cubicBezTo>
                    <a:pt x="1283" y="546"/>
                    <a:pt x="1283" y="539"/>
                    <a:pt x="1281" y="526"/>
                  </a:cubicBezTo>
                  <a:cubicBezTo>
                    <a:pt x="1278" y="514"/>
                    <a:pt x="1274" y="502"/>
                    <a:pt x="1270" y="500"/>
                  </a:cubicBezTo>
                  <a:close/>
                  <a:moveTo>
                    <a:pt x="1282" y="510"/>
                  </a:moveTo>
                  <a:cubicBezTo>
                    <a:pt x="1282" y="510"/>
                    <a:pt x="1282" y="510"/>
                    <a:pt x="1282" y="510"/>
                  </a:cubicBezTo>
                  <a:cubicBezTo>
                    <a:pt x="1280" y="508"/>
                    <a:pt x="1280" y="515"/>
                    <a:pt x="1282" y="527"/>
                  </a:cubicBezTo>
                  <a:cubicBezTo>
                    <a:pt x="1282" y="527"/>
                    <a:pt x="1282" y="527"/>
                    <a:pt x="1282" y="527"/>
                  </a:cubicBezTo>
                  <a:cubicBezTo>
                    <a:pt x="1285" y="539"/>
                    <a:pt x="1283" y="545"/>
                    <a:pt x="1291" y="553"/>
                  </a:cubicBezTo>
                  <a:cubicBezTo>
                    <a:pt x="1291" y="553"/>
                    <a:pt x="1291" y="553"/>
                    <a:pt x="1291" y="553"/>
                  </a:cubicBezTo>
                  <a:cubicBezTo>
                    <a:pt x="1293" y="555"/>
                    <a:pt x="1293" y="547"/>
                    <a:pt x="1290" y="536"/>
                  </a:cubicBezTo>
                  <a:cubicBezTo>
                    <a:pt x="1288" y="524"/>
                    <a:pt x="1285" y="514"/>
                    <a:pt x="1282" y="510"/>
                  </a:cubicBezTo>
                  <a:close/>
                  <a:moveTo>
                    <a:pt x="59" y="517"/>
                  </a:moveTo>
                  <a:cubicBezTo>
                    <a:pt x="59" y="517"/>
                    <a:pt x="59" y="517"/>
                    <a:pt x="59" y="517"/>
                  </a:cubicBezTo>
                  <a:cubicBezTo>
                    <a:pt x="49" y="519"/>
                    <a:pt x="41" y="533"/>
                    <a:pt x="39" y="548"/>
                  </a:cubicBezTo>
                  <a:cubicBezTo>
                    <a:pt x="39" y="548"/>
                    <a:pt x="39" y="548"/>
                    <a:pt x="39" y="548"/>
                  </a:cubicBezTo>
                  <a:cubicBezTo>
                    <a:pt x="37" y="563"/>
                    <a:pt x="43" y="574"/>
                    <a:pt x="53" y="573"/>
                  </a:cubicBezTo>
                  <a:cubicBezTo>
                    <a:pt x="53" y="573"/>
                    <a:pt x="53" y="573"/>
                    <a:pt x="53" y="573"/>
                  </a:cubicBezTo>
                  <a:cubicBezTo>
                    <a:pt x="63" y="571"/>
                    <a:pt x="72" y="558"/>
                    <a:pt x="74" y="542"/>
                  </a:cubicBezTo>
                  <a:cubicBezTo>
                    <a:pt x="75" y="526"/>
                    <a:pt x="68" y="515"/>
                    <a:pt x="59" y="517"/>
                  </a:cubicBezTo>
                  <a:close/>
                  <a:moveTo>
                    <a:pt x="99" y="510"/>
                  </a:moveTo>
                  <a:cubicBezTo>
                    <a:pt x="99" y="510"/>
                    <a:pt x="99" y="510"/>
                    <a:pt x="99" y="510"/>
                  </a:cubicBezTo>
                  <a:cubicBezTo>
                    <a:pt x="88" y="512"/>
                    <a:pt x="78" y="526"/>
                    <a:pt x="77" y="541"/>
                  </a:cubicBezTo>
                  <a:cubicBezTo>
                    <a:pt x="77" y="541"/>
                    <a:pt x="77" y="541"/>
                    <a:pt x="77" y="541"/>
                  </a:cubicBezTo>
                  <a:cubicBezTo>
                    <a:pt x="75" y="557"/>
                    <a:pt x="82" y="569"/>
                    <a:pt x="93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105" y="566"/>
                    <a:pt x="115" y="552"/>
                    <a:pt x="117" y="535"/>
                  </a:cubicBezTo>
                  <a:cubicBezTo>
                    <a:pt x="118" y="519"/>
                    <a:pt x="111" y="508"/>
                    <a:pt x="99" y="510"/>
                  </a:cubicBezTo>
                  <a:close/>
                  <a:moveTo>
                    <a:pt x="146" y="502"/>
                  </a:moveTo>
                  <a:cubicBezTo>
                    <a:pt x="146" y="502"/>
                    <a:pt x="146" y="502"/>
                    <a:pt x="146" y="502"/>
                  </a:cubicBezTo>
                  <a:cubicBezTo>
                    <a:pt x="133" y="504"/>
                    <a:pt x="122" y="518"/>
                    <a:pt x="120" y="535"/>
                  </a:cubicBezTo>
                  <a:cubicBezTo>
                    <a:pt x="120" y="535"/>
                    <a:pt x="120" y="535"/>
                    <a:pt x="120" y="535"/>
                  </a:cubicBezTo>
                  <a:cubicBezTo>
                    <a:pt x="119" y="552"/>
                    <a:pt x="127" y="564"/>
                    <a:pt x="140" y="563"/>
                  </a:cubicBezTo>
                  <a:cubicBezTo>
                    <a:pt x="140" y="563"/>
                    <a:pt x="140" y="563"/>
                    <a:pt x="140" y="563"/>
                  </a:cubicBezTo>
                  <a:cubicBezTo>
                    <a:pt x="153" y="561"/>
                    <a:pt x="164" y="546"/>
                    <a:pt x="166" y="529"/>
                  </a:cubicBezTo>
                  <a:cubicBezTo>
                    <a:pt x="167" y="512"/>
                    <a:pt x="159" y="501"/>
                    <a:pt x="146" y="502"/>
                  </a:cubicBezTo>
                  <a:close/>
                  <a:moveTo>
                    <a:pt x="198" y="495"/>
                  </a:moveTo>
                  <a:cubicBezTo>
                    <a:pt x="198" y="495"/>
                    <a:pt x="198" y="495"/>
                    <a:pt x="198" y="495"/>
                  </a:cubicBezTo>
                  <a:cubicBezTo>
                    <a:pt x="183" y="497"/>
                    <a:pt x="172" y="512"/>
                    <a:pt x="170" y="529"/>
                  </a:cubicBezTo>
                  <a:cubicBezTo>
                    <a:pt x="170" y="529"/>
                    <a:pt x="170" y="529"/>
                    <a:pt x="170" y="529"/>
                  </a:cubicBezTo>
                  <a:cubicBezTo>
                    <a:pt x="169" y="546"/>
                    <a:pt x="178" y="559"/>
                    <a:pt x="192" y="558"/>
                  </a:cubicBezTo>
                  <a:cubicBezTo>
                    <a:pt x="192" y="558"/>
                    <a:pt x="192" y="558"/>
                    <a:pt x="192" y="558"/>
                  </a:cubicBezTo>
                  <a:cubicBezTo>
                    <a:pt x="207" y="556"/>
                    <a:pt x="219" y="541"/>
                    <a:pt x="221" y="523"/>
                  </a:cubicBezTo>
                  <a:cubicBezTo>
                    <a:pt x="222" y="506"/>
                    <a:pt x="212" y="493"/>
                    <a:pt x="198" y="495"/>
                  </a:cubicBezTo>
                  <a:close/>
                  <a:moveTo>
                    <a:pt x="318" y="483"/>
                  </a:moveTo>
                  <a:cubicBezTo>
                    <a:pt x="318" y="483"/>
                    <a:pt x="318" y="483"/>
                    <a:pt x="318" y="483"/>
                  </a:cubicBezTo>
                  <a:cubicBezTo>
                    <a:pt x="301" y="484"/>
                    <a:pt x="288" y="499"/>
                    <a:pt x="286" y="517"/>
                  </a:cubicBezTo>
                  <a:cubicBezTo>
                    <a:pt x="286" y="517"/>
                    <a:pt x="286" y="517"/>
                    <a:pt x="286" y="517"/>
                  </a:cubicBezTo>
                  <a:cubicBezTo>
                    <a:pt x="285" y="536"/>
                    <a:pt x="296" y="549"/>
                    <a:pt x="314" y="548"/>
                  </a:cubicBezTo>
                  <a:cubicBezTo>
                    <a:pt x="314" y="548"/>
                    <a:pt x="314" y="548"/>
                    <a:pt x="314" y="548"/>
                  </a:cubicBezTo>
                  <a:cubicBezTo>
                    <a:pt x="331" y="547"/>
                    <a:pt x="346" y="532"/>
                    <a:pt x="347" y="513"/>
                  </a:cubicBezTo>
                  <a:cubicBezTo>
                    <a:pt x="348" y="494"/>
                    <a:pt x="336" y="481"/>
                    <a:pt x="318" y="483"/>
                  </a:cubicBezTo>
                  <a:close/>
                  <a:moveTo>
                    <a:pt x="386" y="477"/>
                  </a:moveTo>
                  <a:cubicBezTo>
                    <a:pt x="386" y="477"/>
                    <a:pt x="386" y="477"/>
                    <a:pt x="386" y="477"/>
                  </a:cubicBezTo>
                  <a:cubicBezTo>
                    <a:pt x="368" y="479"/>
                    <a:pt x="354" y="494"/>
                    <a:pt x="352" y="513"/>
                  </a:cubicBezTo>
                  <a:cubicBezTo>
                    <a:pt x="352" y="513"/>
                    <a:pt x="352" y="513"/>
                    <a:pt x="352" y="513"/>
                  </a:cubicBezTo>
                  <a:cubicBezTo>
                    <a:pt x="351" y="531"/>
                    <a:pt x="364" y="545"/>
                    <a:pt x="382" y="545"/>
                  </a:cubicBezTo>
                  <a:cubicBezTo>
                    <a:pt x="382" y="545"/>
                    <a:pt x="382" y="545"/>
                    <a:pt x="382" y="545"/>
                  </a:cubicBezTo>
                  <a:cubicBezTo>
                    <a:pt x="401" y="543"/>
                    <a:pt x="417" y="528"/>
                    <a:pt x="418" y="509"/>
                  </a:cubicBezTo>
                  <a:cubicBezTo>
                    <a:pt x="418" y="490"/>
                    <a:pt x="405" y="476"/>
                    <a:pt x="386" y="477"/>
                  </a:cubicBezTo>
                  <a:close/>
                  <a:moveTo>
                    <a:pt x="459" y="473"/>
                  </a:moveTo>
                  <a:cubicBezTo>
                    <a:pt x="459" y="473"/>
                    <a:pt x="459" y="473"/>
                    <a:pt x="459" y="473"/>
                  </a:cubicBezTo>
                  <a:cubicBezTo>
                    <a:pt x="439" y="474"/>
                    <a:pt x="424" y="489"/>
                    <a:pt x="423" y="508"/>
                  </a:cubicBezTo>
                  <a:cubicBezTo>
                    <a:pt x="423" y="508"/>
                    <a:pt x="423" y="508"/>
                    <a:pt x="423" y="508"/>
                  </a:cubicBezTo>
                  <a:cubicBezTo>
                    <a:pt x="422" y="527"/>
                    <a:pt x="436" y="542"/>
                    <a:pt x="456" y="541"/>
                  </a:cubicBezTo>
                  <a:cubicBezTo>
                    <a:pt x="456" y="541"/>
                    <a:pt x="456" y="541"/>
                    <a:pt x="456" y="541"/>
                  </a:cubicBezTo>
                  <a:cubicBezTo>
                    <a:pt x="475" y="540"/>
                    <a:pt x="491" y="524"/>
                    <a:pt x="492" y="505"/>
                  </a:cubicBezTo>
                  <a:cubicBezTo>
                    <a:pt x="492" y="486"/>
                    <a:pt x="478" y="472"/>
                    <a:pt x="459" y="473"/>
                  </a:cubicBezTo>
                  <a:close/>
                  <a:moveTo>
                    <a:pt x="840" y="476"/>
                  </a:moveTo>
                  <a:cubicBezTo>
                    <a:pt x="840" y="476"/>
                    <a:pt x="840" y="476"/>
                    <a:pt x="840" y="476"/>
                  </a:cubicBezTo>
                  <a:cubicBezTo>
                    <a:pt x="821" y="476"/>
                    <a:pt x="808" y="489"/>
                    <a:pt x="808" y="508"/>
                  </a:cubicBezTo>
                  <a:cubicBezTo>
                    <a:pt x="808" y="508"/>
                    <a:pt x="808" y="508"/>
                    <a:pt x="808" y="508"/>
                  </a:cubicBezTo>
                  <a:cubicBezTo>
                    <a:pt x="810" y="527"/>
                    <a:pt x="825" y="543"/>
                    <a:pt x="844" y="544"/>
                  </a:cubicBezTo>
                  <a:cubicBezTo>
                    <a:pt x="844" y="544"/>
                    <a:pt x="844" y="544"/>
                    <a:pt x="844" y="544"/>
                  </a:cubicBezTo>
                  <a:cubicBezTo>
                    <a:pt x="863" y="544"/>
                    <a:pt x="875" y="531"/>
                    <a:pt x="875" y="512"/>
                  </a:cubicBezTo>
                  <a:cubicBezTo>
                    <a:pt x="873" y="493"/>
                    <a:pt x="858" y="478"/>
                    <a:pt x="840" y="476"/>
                  </a:cubicBezTo>
                  <a:close/>
                  <a:moveTo>
                    <a:pt x="909" y="482"/>
                  </a:moveTo>
                  <a:cubicBezTo>
                    <a:pt x="909" y="482"/>
                    <a:pt x="909" y="482"/>
                    <a:pt x="909" y="482"/>
                  </a:cubicBezTo>
                  <a:cubicBezTo>
                    <a:pt x="891" y="481"/>
                    <a:pt x="879" y="493"/>
                    <a:pt x="880" y="512"/>
                  </a:cubicBezTo>
                  <a:cubicBezTo>
                    <a:pt x="880" y="512"/>
                    <a:pt x="880" y="512"/>
                    <a:pt x="880" y="512"/>
                  </a:cubicBezTo>
                  <a:cubicBezTo>
                    <a:pt x="881" y="531"/>
                    <a:pt x="896" y="547"/>
                    <a:pt x="913" y="548"/>
                  </a:cubicBezTo>
                  <a:cubicBezTo>
                    <a:pt x="913" y="548"/>
                    <a:pt x="913" y="548"/>
                    <a:pt x="913" y="548"/>
                  </a:cubicBezTo>
                  <a:cubicBezTo>
                    <a:pt x="931" y="548"/>
                    <a:pt x="942" y="535"/>
                    <a:pt x="941" y="517"/>
                  </a:cubicBezTo>
                  <a:cubicBezTo>
                    <a:pt x="940" y="498"/>
                    <a:pt x="925" y="484"/>
                    <a:pt x="909" y="482"/>
                  </a:cubicBezTo>
                  <a:close/>
                  <a:moveTo>
                    <a:pt x="973" y="488"/>
                  </a:moveTo>
                  <a:cubicBezTo>
                    <a:pt x="973" y="488"/>
                    <a:pt x="973" y="488"/>
                    <a:pt x="973" y="488"/>
                  </a:cubicBezTo>
                  <a:cubicBezTo>
                    <a:pt x="956" y="486"/>
                    <a:pt x="945" y="499"/>
                    <a:pt x="946" y="517"/>
                  </a:cubicBezTo>
                  <a:cubicBezTo>
                    <a:pt x="946" y="517"/>
                    <a:pt x="946" y="517"/>
                    <a:pt x="946" y="517"/>
                  </a:cubicBezTo>
                  <a:cubicBezTo>
                    <a:pt x="948" y="535"/>
                    <a:pt x="962" y="551"/>
                    <a:pt x="977" y="552"/>
                  </a:cubicBezTo>
                  <a:cubicBezTo>
                    <a:pt x="977" y="552"/>
                    <a:pt x="977" y="552"/>
                    <a:pt x="977" y="552"/>
                  </a:cubicBezTo>
                  <a:cubicBezTo>
                    <a:pt x="994" y="553"/>
                    <a:pt x="1005" y="540"/>
                    <a:pt x="1003" y="522"/>
                  </a:cubicBezTo>
                  <a:cubicBezTo>
                    <a:pt x="1002" y="504"/>
                    <a:pt x="988" y="489"/>
                    <a:pt x="973" y="488"/>
                  </a:cubicBezTo>
                  <a:close/>
                  <a:moveTo>
                    <a:pt x="1173" y="516"/>
                  </a:moveTo>
                  <a:cubicBezTo>
                    <a:pt x="1173" y="516"/>
                    <a:pt x="1173" y="516"/>
                    <a:pt x="1173" y="516"/>
                  </a:cubicBezTo>
                  <a:cubicBezTo>
                    <a:pt x="1163" y="514"/>
                    <a:pt x="1156" y="525"/>
                    <a:pt x="1157" y="541"/>
                  </a:cubicBezTo>
                  <a:cubicBezTo>
                    <a:pt x="1157" y="541"/>
                    <a:pt x="1157" y="541"/>
                    <a:pt x="1157" y="541"/>
                  </a:cubicBezTo>
                  <a:cubicBezTo>
                    <a:pt x="1159" y="557"/>
                    <a:pt x="1169" y="570"/>
                    <a:pt x="1179" y="572"/>
                  </a:cubicBezTo>
                  <a:cubicBezTo>
                    <a:pt x="1179" y="572"/>
                    <a:pt x="1179" y="572"/>
                    <a:pt x="1179" y="572"/>
                  </a:cubicBezTo>
                  <a:cubicBezTo>
                    <a:pt x="1189" y="573"/>
                    <a:pt x="1194" y="562"/>
                    <a:pt x="1193" y="547"/>
                  </a:cubicBezTo>
                  <a:cubicBezTo>
                    <a:pt x="1191" y="532"/>
                    <a:pt x="1183" y="518"/>
                    <a:pt x="1173" y="516"/>
                  </a:cubicBezTo>
                  <a:close/>
                  <a:moveTo>
                    <a:pt x="1208" y="524"/>
                  </a:moveTo>
                  <a:cubicBezTo>
                    <a:pt x="1208" y="524"/>
                    <a:pt x="1208" y="524"/>
                    <a:pt x="1208" y="524"/>
                  </a:cubicBezTo>
                  <a:cubicBezTo>
                    <a:pt x="1200" y="522"/>
                    <a:pt x="1194" y="532"/>
                    <a:pt x="1196" y="547"/>
                  </a:cubicBezTo>
                  <a:cubicBezTo>
                    <a:pt x="1196" y="547"/>
                    <a:pt x="1196" y="547"/>
                    <a:pt x="1196" y="547"/>
                  </a:cubicBezTo>
                  <a:cubicBezTo>
                    <a:pt x="1197" y="563"/>
                    <a:pt x="1206" y="576"/>
                    <a:pt x="1214" y="578"/>
                  </a:cubicBezTo>
                  <a:cubicBezTo>
                    <a:pt x="1214" y="578"/>
                    <a:pt x="1214" y="578"/>
                    <a:pt x="1214" y="578"/>
                  </a:cubicBezTo>
                  <a:cubicBezTo>
                    <a:pt x="1223" y="579"/>
                    <a:pt x="1227" y="569"/>
                    <a:pt x="1226" y="554"/>
                  </a:cubicBezTo>
                  <a:cubicBezTo>
                    <a:pt x="1224" y="539"/>
                    <a:pt x="1217" y="526"/>
                    <a:pt x="1208" y="524"/>
                  </a:cubicBezTo>
                  <a:close/>
                  <a:moveTo>
                    <a:pt x="1279" y="548"/>
                  </a:moveTo>
                  <a:cubicBezTo>
                    <a:pt x="1279" y="548"/>
                    <a:pt x="1279" y="548"/>
                    <a:pt x="1279" y="548"/>
                  </a:cubicBezTo>
                  <a:cubicBezTo>
                    <a:pt x="1275" y="546"/>
                    <a:pt x="1273" y="555"/>
                    <a:pt x="1275" y="568"/>
                  </a:cubicBezTo>
                  <a:cubicBezTo>
                    <a:pt x="1275" y="568"/>
                    <a:pt x="1275" y="568"/>
                    <a:pt x="1275" y="568"/>
                  </a:cubicBezTo>
                  <a:cubicBezTo>
                    <a:pt x="1277" y="581"/>
                    <a:pt x="1281" y="593"/>
                    <a:pt x="1285" y="594"/>
                  </a:cubicBezTo>
                  <a:cubicBezTo>
                    <a:pt x="1285" y="594"/>
                    <a:pt x="1285" y="594"/>
                    <a:pt x="1285" y="594"/>
                  </a:cubicBezTo>
                  <a:cubicBezTo>
                    <a:pt x="1289" y="595"/>
                    <a:pt x="1291" y="587"/>
                    <a:pt x="1289" y="574"/>
                  </a:cubicBezTo>
                  <a:cubicBezTo>
                    <a:pt x="1287" y="561"/>
                    <a:pt x="1283" y="550"/>
                    <a:pt x="1279" y="548"/>
                  </a:cubicBezTo>
                  <a:close/>
                  <a:moveTo>
                    <a:pt x="1291" y="556"/>
                  </a:moveTo>
                  <a:cubicBezTo>
                    <a:pt x="1291" y="556"/>
                    <a:pt x="1296" y="560"/>
                    <a:pt x="1291" y="556"/>
                  </a:cubicBezTo>
                  <a:cubicBezTo>
                    <a:pt x="1287" y="552"/>
                    <a:pt x="1288" y="562"/>
                    <a:pt x="1290" y="575"/>
                  </a:cubicBezTo>
                  <a:cubicBezTo>
                    <a:pt x="1290" y="575"/>
                    <a:pt x="1290" y="575"/>
                    <a:pt x="1290" y="575"/>
                  </a:cubicBezTo>
                  <a:cubicBezTo>
                    <a:pt x="1292" y="587"/>
                    <a:pt x="1288" y="594"/>
                    <a:pt x="1298" y="600"/>
                  </a:cubicBezTo>
                  <a:cubicBezTo>
                    <a:pt x="1298" y="600"/>
                    <a:pt x="1297" y="604"/>
                    <a:pt x="1298" y="600"/>
                  </a:cubicBezTo>
                  <a:cubicBezTo>
                    <a:pt x="1299" y="595"/>
                    <a:pt x="1300" y="593"/>
                    <a:pt x="1299" y="581"/>
                  </a:cubicBezTo>
                  <a:cubicBezTo>
                    <a:pt x="1297" y="569"/>
                    <a:pt x="1299" y="564"/>
                    <a:pt x="1291" y="556"/>
                  </a:cubicBezTo>
                  <a:close/>
                  <a:moveTo>
                    <a:pt x="18" y="582"/>
                  </a:moveTo>
                  <a:cubicBezTo>
                    <a:pt x="18" y="582"/>
                    <a:pt x="18" y="582"/>
                    <a:pt x="18" y="582"/>
                  </a:cubicBezTo>
                  <a:cubicBezTo>
                    <a:pt x="10" y="584"/>
                    <a:pt x="2" y="597"/>
                    <a:pt x="2" y="612"/>
                  </a:cubicBezTo>
                  <a:cubicBezTo>
                    <a:pt x="2" y="612"/>
                    <a:pt x="2" y="612"/>
                    <a:pt x="2" y="612"/>
                  </a:cubicBezTo>
                  <a:cubicBezTo>
                    <a:pt x="0" y="627"/>
                    <a:pt x="6" y="638"/>
                    <a:pt x="14" y="637"/>
                  </a:cubicBezTo>
                  <a:cubicBezTo>
                    <a:pt x="14" y="637"/>
                    <a:pt x="14" y="637"/>
                    <a:pt x="14" y="637"/>
                  </a:cubicBezTo>
                  <a:cubicBezTo>
                    <a:pt x="22" y="636"/>
                    <a:pt x="30" y="623"/>
                    <a:pt x="31" y="608"/>
                  </a:cubicBezTo>
                  <a:cubicBezTo>
                    <a:pt x="32" y="592"/>
                    <a:pt x="26" y="582"/>
                    <a:pt x="18" y="582"/>
                  </a:cubicBezTo>
                  <a:close/>
                  <a:moveTo>
                    <a:pt x="52" y="577"/>
                  </a:moveTo>
                  <a:cubicBezTo>
                    <a:pt x="52" y="577"/>
                    <a:pt x="52" y="577"/>
                    <a:pt x="52" y="577"/>
                  </a:cubicBezTo>
                  <a:cubicBezTo>
                    <a:pt x="42" y="579"/>
                    <a:pt x="34" y="592"/>
                    <a:pt x="34" y="608"/>
                  </a:cubicBezTo>
                  <a:cubicBezTo>
                    <a:pt x="34" y="608"/>
                    <a:pt x="34" y="608"/>
                    <a:pt x="34" y="608"/>
                  </a:cubicBezTo>
                  <a:cubicBezTo>
                    <a:pt x="33" y="623"/>
                    <a:pt x="39" y="635"/>
                    <a:pt x="49" y="635"/>
                  </a:cubicBezTo>
                  <a:cubicBezTo>
                    <a:pt x="49" y="635"/>
                    <a:pt x="49" y="635"/>
                    <a:pt x="49" y="635"/>
                  </a:cubicBezTo>
                  <a:cubicBezTo>
                    <a:pt x="58" y="634"/>
                    <a:pt x="67" y="621"/>
                    <a:pt x="68" y="604"/>
                  </a:cubicBezTo>
                  <a:cubicBezTo>
                    <a:pt x="69" y="588"/>
                    <a:pt x="62" y="576"/>
                    <a:pt x="52" y="577"/>
                  </a:cubicBezTo>
                  <a:close/>
                  <a:moveTo>
                    <a:pt x="93" y="572"/>
                  </a:moveTo>
                  <a:cubicBezTo>
                    <a:pt x="93" y="572"/>
                    <a:pt x="93" y="572"/>
                    <a:pt x="93" y="572"/>
                  </a:cubicBezTo>
                  <a:cubicBezTo>
                    <a:pt x="82" y="574"/>
                    <a:pt x="72" y="587"/>
                    <a:pt x="71" y="604"/>
                  </a:cubicBezTo>
                  <a:cubicBezTo>
                    <a:pt x="71" y="604"/>
                    <a:pt x="71" y="604"/>
                    <a:pt x="71" y="604"/>
                  </a:cubicBezTo>
                  <a:cubicBezTo>
                    <a:pt x="70" y="620"/>
                    <a:pt x="78" y="633"/>
                    <a:pt x="90" y="632"/>
                  </a:cubicBezTo>
                  <a:cubicBezTo>
                    <a:pt x="90" y="632"/>
                    <a:pt x="90" y="632"/>
                    <a:pt x="90" y="632"/>
                  </a:cubicBezTo>
                  <a:cubicBezTo>
                    <a:pt x="101" y="631"/>
                    <a:pt x="111" y="617"/>
                    <a:pt x="112" y="600"/>
                  </a:cubicBezTo>
                  <a:cubicBezTo>
                    <a:pt x="113" y="583"/>
                    <a:pt x="104" y="571"/>
                    <a:pt x="93" y="572"/>
                  </a:cubicBezTo>
                  <a:close/>
                  <a:moveTo>
                    <a:pt x="140" y="567"/>
                  </a:moveTo>
                  <a:cubicBezTo>
                    <a:pt x="140" y="567"/>
                    <a:pt x="140" y="567"/>
                    <a:pt x="140" y="567"/>
                  </a:cubicBezTo>
                  <a:cubicBezTo>
                    <a:pt x="127" y="569"/>
                    <a:pt x="117" y="583"/>
                    <a:pt x="115" y="600"/>
                  </a:cubicBezTo>
                  <a:cubicBezTo>
                    <a:pt x="115" y="600"/>
                    <a:pt x="115" y="600"/>
                    <a:pt x="115" y="600"/>
                  </a:cubicBezTo>
                  <a:cubicBezTo>
                    <a:pt x="115" y="617"/>
                    <a:pt x="123" y="630"/>
                    <a:pt x="136" y="629"/>
                  </a:cubicBezTo>
                  <a:cubicBezTo>
                    <a:pt x="136" y="629"/>
                    <a:pt x="136" y="629"/>
                    <a:pt x="136" y="629"/>
                  </a:cubicBezTo>
                  <a:cubicBezTo>
                    <a:pt x="149" y="628"/>
                    <a:pt x="160" y="614"/>
                    <a:pt x="161" y="596"/>
                  </a:cubicBezTo>
                  <a:cubicBezTo>
                    <a:pt x="162" y="579"/>
                    <a:pt x="152" y="566"/>
                    <a:pt x="140" y="567"/>
                  </a:cubicBezTo>
                  <a:close/>
                  <a:moveTo>
                    <a:pt x="192" y="562"/>
                  </a:moveTo>
                  <a:cubicBezTo>
                    <a:pt x="192" y="562"/>
                    <a:pt x="192" y="562"/>
                    <a:pt x="192" y="562"/>
                  </a:cubicBezTo>
                  <a:cubicBezTo>
                    <a:pt x="177" y="564"/>
                    <a:pt x="166" y="578"/>
                    <a:pt x="165" y="596"/>
                  </a:cubicBezTo>
                  <a:cubicBezTo>
                    <a:pt x="165" y="596"/>
                    <a:pt x="165" y="596"/>
                    <a:pt x="165" y="596"/>
                  </a:cubicBezTo>
                  <a:cubicBezTo>
                    <a:pt x="164" y="614"/>
                    <a:pt x="174" y="627"/>
                    <a:pt x="189" y="627"/>
                  </a:cubicBezTo>
                  <a:cubicBezTo>
                    <a:pt x="189" y="627"/>
                    <a:pt x="189" y="627"/>
                    <a:pt x="189" y="627"/>
                  </a:cubicBezTo>
                  <a:cubicBezTo>
                    <a:pt x="203" y="626"/>
                    <a:pt x="215" y="611"/>
                    <a:pt x="216" y="593"/>
                  </a:cubicBezTo>
                  <a:cubicBezTo>
                    <a:pt x="217" y="574"/>
                    <a:pt x="206" y="561"/>
                    <a:pt x="192" y="562"/>
                  </a:cubicBezTo>
                  <a:close/>
                  <a:moveTo>
                    <a:pt x="250" y="558"/>
                  </a:moveTo>
                  <a:cubicBezTo>
                    <a:pt x="250" y="558"/>
                    <a:pt x="250" y="558"/>
                    <a:pt x="250" y="558"/>
                  </a:cubicBezTo>
                  <a:cubicBezTo>
                    <a:pt x="234" y="559"/>
                    <a:pt x="222" y="574"/>
                    <a:pt x="221" y="592"/>
                  </a:cubicBezTo>
                  <a:cubicBezTo>
                    <a:pt x="221" y="592"/>
                    <a:pt x="221" y="592"/>
                    <a:pt x="221" y="592"/>
                  </a:cubicBezTo>
                  <a:cubicBezTo>
                    <a:pt x="220" y="611"/>
                    <a:pt x="231" y="625"/>
                    <a:pt x="247" y="624"/>
                  </a:cubicBezTo>
                  <a:cubicBezTo>
                    <a:pt x="247" y="624"/>
                    <a:pt x="247" y="624"/>
                    <a:pt x="247" y="624"/>
                  </a:cubicBezTo>
                  <a:cubicBezTo>
                    <a:pt x="263" y="623"/>
                    <a:pt x="276" y="608"/>
                    <a:pt x="277" y="589"/>
                  </a:cubicBezTo>
                  <a:cubicBezTo>
                    <a:pt x="277" y="570"/>
                    <a:pt x="266" y="557"/>
                    <a:pt x="250" y="558"/>
                  </a:cubicBezTo>
                  <a:close/>
                  <a:moveTo>
                    <a:pt x="314" y="554"/>
                  </a:moveTo>
                  <a:cubicBezTo>
                    <a:pt x="314" y="554"/>
                    <a:pt x="314" y="554"/>
                    <a:pt x="314" y="554"/>
                  </a:cubicBezTo>
                  <a:cubicBezTo>
                    <a:pt x="296" y="555"/>
                    <a:pt x="283" y="570"/>
                    <a:pt x="282" y="589"/>
                  </a:cubicBezTo>
                  <a:cubicBezTo>
                    <a:pt x="282" y="589"/>
                    <a:pt x="282" y="589"/>
                    <a:pt x="282" y="589"/>
                  </a:cubicBezTo>
                  <a:cubicBezTo>
                    <a:pt x="281" y="608"/>
                    <a:pt x="294" y="623"/>
                    <a:pt x="311" y="622"/>
                  </a:cubicBezTo>
                  <a:cubicBezTo>
                    <a:pt x="311" y="622"/>
                    <a:pt x="311" y="622"/>
                    <a:pt x="311" y="622"/>
                  </a:cubicBezTo>
                  <a:cubicBezTo>
                    <a:pt x="328" y="621"/>
                    <a:pt x="342" y="605"/>
                    <a:pt x="343" y="586"/>
                  </a:cubicBezTo>
                  <a:cubicBezTo>
                    <a:pt x="344" y="567"/>
                    <a:pt x="331" y="553"/>
                    <a:pt x="314" y="554"/>
                  </a:cubicBezTo>
                  <a:close/>
                  <a:moveTo>
                    <a:pt x="382" y="550"/>
                  </a:moveTo>
                  <a:cubicBezTo>
                    <a:pt x="382" y="550"/>
                    <a:pt x="382" y="550"/>
                    <a:pt x="382" y="550"/>
                  </a:cubicBezTo>
                  <a:cubicBezTo>
                    <a:pt x="363" y="551"/>
                    <a:pt x="349" y="566"/>
                    <a:pt x="348" y="586"/>
                  </a:cubicBezTo>
                  <a:cubicBezTo>
                    <a:pt x="348" y="586"/>
                    <a:pt x="348" y="586"/>
                    <a:pt x="348" y="586"/>
                  </a:cubicBezTo>
                  <a:cubicBezTo>
                    <a:pt x="348" y="606"/>
                    <a:pt x="361" y="620"/>
                    <a:pt x="380" y="620"/>
                  </a:cubicBezTo>
                  <a:cubicBezTo>
                    <a:pt x="380" y="620"/>
                    <a:pt x="380" y="620"/>
                    <a:pt x="380" y="620"/>
                  </a:cubicBezTo>
                  <a:cubicBezTo>
                    <a:pt x="398" y="619"/>
                    <a:pt x="413" y="603"/>
                    <a:pt x="414" y="583"/>
                  </a:cubicBezTo>
                  <a:cubicBezTo>
                    <a:pt x="414" y="563"/>
                    <a:pt x="400" y="549"/>
                    <a:pt x="382" y="550"/>
                  </a:cubicBezTo>
                  <a:close/>
                  <a:moveTo>
                    <a:pt x="913" y="553"/>
                  </a:moveTo>
                  <a:cubicBezTo>
                    <a:pt x="913" y="553"/>
                    <a:pt x="913" y="553"/>
                    <a:pt x="913" y="553"/>
                  </a:cubicBezTo>
                  <a:cubicBezTo>
                    <a:pt x="896" y="552"/>
                    <a:pt x="883" y="566"/>
                    <a:pt x="883" y="586"/>
                  </a:cubicBezTo>
                  <a:cubicBezTo>
                    <a:pt x="883" y="586"/>
                    <a:pt x="883" y="586"/>
                    <a:pt x="883" y="586"/>
                  </a:cubicBezTo>
                  <a:cubicBezTo>
                    <a:pt x="884" y="605"/>
                    <a:pt x="899" y="621"/>
                    <a:pt x="916" y="622"/>
                  </a:cubicBezTo>
                  <a:cubicBezTo>
                    <a:pt x="916" y="622"/>
                    <a:pt x="916" y="622"/>
                    <a:pt x="916" y="622"/>
                  </a:cubicBezTo>
                  <a:cubicBezTo>
                    <a:pt x="934" y="622"/>
                    <a:pt x="946" y="607"/>
                    <a:pt x="946" y="589"/>
                  </a:cubicBezTo>
                  <a:cubicBezTo>
                    <a:pt x="945" y="569"/>
                    <a:pt x="931" y="554"/>
                    <a:pt x="913" y="553"/>
                  </a:cubicBezTo>
                  <a:close/>
                  <a:moveTo>
                    <a:pt x="1137" y="571"/>
                  </a:moveTo>
                  <a:cubicBezTo>
                    <a:pt x="1137" y="571"/>
                    <a:pt x="1137" y="571"/>
                    <a:pt x="1137" y="571"/>
                  </a:cubicBezTo>
                  <a:cubicBezTo>
                    <a:pt x="1126" y="570"/>
                    <a:pt x="1117" y="583"/>
                    <a:pt x="1118" y="599"/>
                  </a:cubicBezTo>
                  <a:cubicBezTo>
                    <a:pt x="1118" y="599"/>
                    <a:pt x="1118" y="599"/>
                    <a:pt x="1118" y="599"/>
                  </a:cubicBezTo>
                  <a:cubicBezTo>
                    <a:pt x="1119" y="617"/>
                    <a:pt x="1129" y="631"/>
                    <a:pt x="1141" y="632"/>
                  </a:cubicBezTo>
                  <a:cubicBezTo>
                    <a:pt x="1141" y="632"/>
                    <a:pt x="1141" y="632"/>
                    <a:pt x="1141" y="632"/>
                  </a:cubicBezTo>
                  <a:cubicBezTo>
                    <a:pt x="1152" y="632"/>
                    <a:pt x="1160" y="620"/>
                    <a:pt x="1159" y="603"/>
                  </a:cubicBezTo>
                  <a:cubicBezTo>
                    <a:pt x="1158" y="586"/>
                    <a:pt x="1149" y="573"/>
                    <a:pt x="1137" y="571"/>
                  </a:cubicBezTo>
                  <a:close/>
                  <a:moveTo>
                    <a:pt x="1179" y="576"/>
                  </a:moveTo>
                  <a:cubicBezTo>
                    <a:pt x="1179" y="576"/>
                    <a:pt x="1179" y="576"/>
                    <a:pt x="1179" y="576"/>
                  </a:cubicBezTo>
                  <a:cubicBezTo>
                    <a:pt x="1169" y="575"/>
                    <a:pt x="1162" y="587"/>
                    <a:pt x="1162" y="603"/>
                  </a:cubicBezTo>
                  <a:cubicBezTo>
                    <a:pt x="1162" y="603"/>
                    <a:pt x="1162" y="603"/>
                    <a:pt x="1162" y="603"/>
                  </a:cubicBezTo>
                  <a:cubicBezTo>
                    <a:pt x="1164" y="620"/>
                    <a:pt x="1173" y="633"/>
                    <a:pt x="1183" y="634"/>
                  </a:cubicBezTo>
                  <a:cubicBezTo>
                    <a:pt x="1183" y="634"/>
                    <a:pt x="1183" y="634"/>
                    <a:pt x="1183" y="634"/>
                  </a:cubicBezTo>
                  <a:cubicBezTo>
                    <a:pt x="1192" y="635"/>
                    <a:pt x="1199" y="623"/>
                    <a:pt x="1198" y="607"/>
                  </a:cubicBezTo>
                  <a:cubicBezTo>
                    <a:pt x="1197" y="591"/>
                    <a:pt x="1189" y="578"/>
                    <a:pt x="1179" y="576"/>
                  </a:cubicBezTo>
                  <a:close/>
                  <a:moveTo>
                    <a:pt x="1214" y="582"/>
                  </a:moveTo>
                  <a:cubicBezTo>
                    <a:pt x="1214" y="582"/>
                    <a:pt x="1214" y="582"/>
                    <a:pt x="1214" y="582"/>
                  </a:cubicBezTo>
                  <a:cubicBezTo>
                    <a:pt x="1206" y="581"/>
                    <a:pt x="1200" y="592"/>
                    <a:pt x="1201" y="607"/>
                  </a:cubicBezTo>
                  <a:cubicBezTo>
                    <a:pt x="1201" y="607"/>
                    <a:pt x="1201" y="607"/>
                    <a:pt x="1201" y="607"/>
                  </a:cubicBezTo>
                  <a:cubicBezTo>
                    <a:pt x="1202" y="623"/>
                    <a:pt x="1209" y="636"/>
                    <a:pt x="1218" y="637"/>
                  </a:cubicBezTo>
                  <a:cubicBezTo>
                    <a:pt x="1218" y="637"/>
                    <a:pt x="1218" y="637"/>
                    <a:pt x="1218" y="637"/>
                  </a:cubicBezTo>
                  <a:cubicBezTo>
                    <a:pt x="1226" y="637"/>
                    <a:pt x="1232" y="626"/>
                    <a:pt x="1231" y="611"/>
                  </a:cubicBezTo>
                  <a:cubicBezTo>
                    <a:pt x="1230" y="596"/>
                    <a:pt x="1223" y="583"/>
                    <a:pt x="1214" y="582"/>
                  </a:cubicBezTo>
                  <a:close/>
                  <a:moveTo>
                    <a:pt x="1244" y="587"/>
                  </a:moveTo>
                  <a:cubicBezTo>
                    <a:pt x="1244" y="587"/>
                    <a:pt x="1244" y="587"/>
                    <a:pt x="1244" y="587"/>
                  </a:cubicBezTo>
                  <a:cubicBezTo>
                    <a:pt x="1237" y="586"/>
                    <a:pt x="1233" y="596"/>
                    <a:pt x="1233" y="611"/>
                  </a:cubicBezTo>
                  <a:cubicBezTo>
                    <a:pt x="1233" y="611"/>
                    <a:pt x="1233" y="611"/>
                    <a:pt x="1233" y="611"/>
                  </a:cubicBezTo>
                  <a:cubicBezTo>
                    <a:pt x="1235" y="626"/>
                    <a:pt x="1240" y="639"/>
                    <a:pt x="1248" y="640"/>
                  </a:cubicBezTo>
                  <a:cubicBezTo>
                    <a:pt x="1248" y="640"/>
                    <a:pt x="1248" y="640"/>
                    <a:pt x="1248" y="640"/>
                  </a:cubicBezTo>
                  <a:cubicBezTo>
                    <a:pt x="1255" y="640"/>
                    <a:pt x="1259" y="630"/>
                    <a:pt x="1258" y="615"/>
                  </a:cubicBezTo>
                  <a:cubicBezTo>
                    <a:pt x="1257" y="601"/>
                    <a:pt x="1251" y="589"/>
                    <a:pt x="1244" y="587"/>
                  </a:cubicBezTo>
                  <a:close/>
                  <a:moveTo>
                    <a:pt x="1268" y="592"/>
                  </a:moveTo>
                  <a:cubicBezTo>
                    <a:pt x="1268" y="592"/>
                    <a:pt x="1268" y="592"/>
                    <a:pt x="1268" y="592"/>
                  </a:cubicBezTo>
                  <a:cubicBezTo>
                    <a:pt x="1262" y="591"/>
                    <a:pt x="1259" y="601"/>
                    <a:pt x="1260" y="615"/>
                  </a:cubicBezTo>
                  <a:cubicBezTo>
                    <a:pt x="1260" y="615"/>
                    <a:pt x="1260" y="615"/>
                    <a:pt x="1260" y="615"/>
                  </a:cubicBezTo>
                  <a:cubicBezTo>
                    <a:pt x="1261" y="630"/>
                    <a:pt x="1266" y="642"/>
                    <a:pt x="1272" y="642"/>
                  </a:cubicBezTo>
                  <a:cubicBezTo>
                    <a:pt x="1272" y="642"/>
                    <a:pt x="1272" y="642"/>
                    <a:pt x="1272" y="642"/>
                  </a:cubicBezTo>
                  <a:cubicBezTo>
                    <a:pt x="1277" y="643"/>
                    <a:pt x="1280" y="633"/>
                    <a:pt x="1279" y="619"/>
                  </a:cubicBezTo>
                  <a:cubicBezTo>
                    <a:pt x="1278" y="606"/>
                    <a:pt x="1274" y="594"/>
                    <a:pt x="1268" y="592"/>
                  </a:cubicBezTo>
                  <a:close/>
                  <a:moveTo>
                    <a:pt x="1286" y="598"/>
                  </a:moveTo>
                  <a:cubicBezTo>
                    <a:pt x="1286" y="598"/>
                    <a:pt x="1286" y="598"/>
                    <a:pt x="1286" y="598"/>
                  </a:cubicBezTo>
                  <a:cubicBezTo>
                    <a:pt x="1282" y="597"/>
                    <a:pt x="1280" y="606"/>
                    <a:pt x="1280" y="619"/>
                  </a:cubicBezTo>
                  <a:cubicBezTo>
                    <a:pt x="1280" y="619"/>
                    <a:pt x="1280" y="619"/>
                    <a:pt x="1280" y="619"/>
                  </a:cubicBezTo>
                  <a:cubicBezTo>
                    <a:pt x="1282" y="633"/>
                    <a:pt x="1278" y="643"/>
                    <a:pt x="1290" y="645"/>
                  </a:cubicBezTo>
                  <a:cubicBezTo>
                    <a:pt x="1290" y="645"/>
                    <a:pt x="1290" y="645"/>
                    <a:pt x="1290" y="645"/>
                  </a:cubicBezTo>
                  <a:cubicBezTo>
                    <a:pt x="1294" y="646"/>
                    <a:pt x="1295" y="636"/>
                    <a:pt x="1294" y="623"/>
                  </a:cubicBezTo>
                  <a:cubicBezTo>
                    <a:pt x="1293" y="610"/>
                    <a:pt x="1290" y="599"/>
                    <a:pt x="1286" y="598"/>
                  </a:cubicBezTo>
                  <a:close/>
                  <a:moveTo>
                    <a:pt x="1298" y="603"/>
                  </a:moveTo>
                  <a:cubicBezTo>
                    <a:pt x="1296" y="607"/>
                    <a:pt x="1294" y="611"/>
                    <a:pt x="1295" y="624"/>
                  </a:cubicBezTo>
                  <a:cubicBezTo>
                    <a:pt x="1295" y="624"/>
                    <a:pt x="1295" y="624"/>
                    <a:pt x="1295" y="624"/>
                  </a:cubicBezTo>
                  <a:cubicBezTo>
                    <a:pt x="1296" y="637"/>
                    <a:pt x="1299" y="652"/>
                    <a:pt x="1302" y="648"/>
                  </a:cubicBezTo>
                  <a:cubicBezTo>
                    <a:pt x="1305" y="645"/>
                    <a:pt x="1305" y="640"/>
                    <a:pt x="1304" y="627"/>
                  </a:cubicBezTo>
                  <a:cubicBezTo>
                    <a:pt x="1303" y="615"/>
                    <a:pt x="1300" y="599"/>
                    <a:pt x="1298" y="603"/>
                  </a:cubicBezTo>
                  <a:close/>
                  <a:moveTo>
                    <a:pt x="49" y="639"/>
                  </a:moveTo>
                  <a:cubicBezTo>
                    <a:pt x="49" y="639"/>
                    <a:pt x="49" y="639"/>
                    <a:pt x="49" y="639"/>
                  </a:cubicBezTo>
                  <a:cubicBezTo>
                    <a:pt x="39" y="640"/>
                    <a:pt x="31" y="653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1" y="685"/>
                    <a:pt x="38" y="697"/>
                    <a:pt x="47" y="697"/>
                  </a:cubicBezTo>
                  <a:cubicBezTo>
                    <a:pt x="47" y="697"/>
                    <a:pt x="47" y="697"/>
                    <a:pt x="47" y="697"/>
                  </a:cubicBezTo>
                  <a:cubicBezTo>
                    <a:pt x="57" y="697"/>
                    <a:pt x="65" y="684"/>
                    <a:pt x="66" y="667"/>
                  </a:cubicBezTo>
                  <a:cubicBezTo>
                    <a:pt x="66" y="651"/>
                    <a:pt x="58" y="638"/>
                    <a:pt x="49" y="639"/>
                  </a:cubicBezTo>
                  <a:close/>
                  <a:moveTo>
                    <a:pt x="89" y="636"/>
                  </a:moveTo>
                  <a:cubicBezTo>
                    <a:pt x="89" y="636"/>
                    <a:pt x="89" y="636"/>
                    <a:pt x="89" y="636"/>
                  </a:cubicBezTo>
                  <a:cubicBezTo>
                    <a:pt x="78" y="637"/>
                    <a:pt x="69" y="651"/>
                    <a:pt x="69" y="667"/>
                  </a:cubicBezTo>
                  <a:cubicBezTo>
                    <a:pt x="69" y="667"/>
                    <a:pt x="69" y="667"/>
                    <a:pt x="69" y="667"/>
                  </a:cubicBezTo>
                  <a:cubicBezTo>
                    <a:pt x="69" y="684"/>
                    <a:pt x="76" y="697"/>
                    <a:pt x="88" y="697"/>
                  </a:cubicBezTo>
                  <a:cubicBezTo>
                    <a:pt x="88" y="697"/>
                    <a:pt x="88" y="697"/>
                    <a:pt x="88" y="697"/>
                  </a:cubicBezTo>
                  <a:cubicBezTo>
                    <a:pt x="99" y="697"/>
                    <a:pt x="109" y="683"/>
                    <a:pt x="109" y="666"/>
                  </a:cubicBezTo>
                  <a:cubicBezTo>
                    <a:pt x="109" y="649"/>
                    <a:pt x="101" y="636"/>
                    <a:pt x="89" y="636"/>
                  </a:cubicBezTo>
                  <a:close/>
                  <a:moveTo>
                    <a:pt x="188" y="632"/>
                  </a:moveTo>
                  <a:cubicBezTo>
                    <a:pt x="188" y="632"/>
                    <a:pt x="188" y="632"/>
                    <a:pt x="188" y="632"/>
                  </a:cubicBezTo>
                  <a:cubicBezTo>
                    <a:pt x="174" y="633"/>
                    <a:pt x="163" y="647"/>
                    <a:pt x="163" y="665"/>
                  </a:cubicBezTo>
                  <a:cubicBezTo>
                    <a:pt x="163" y="665"/>
                    <a:pt x="163" y="665"/>
                    <a:pt x="163" y="665"/>
                  </a:cubicBezTo>
                  <a:cubicBezTo>
                    <a:pt x="163" y="683"/>
                    <a:pt x="173" y="697"/>
                    <a:pt x="187" y="697"/>
                  </a:cubicBezTo>
                  <a:cubicBezTo>
                    <a:pt x="187" y="697"/>
                    <a:pt x="187" y="697"/>
                    <a:pt x="187" y="697"/>
                  </a:cubicBezTo>
                  <a:cubicBezTo>
                    <a:pt x="202" y="697"/>
                    <a:pt x="214" y="682"/>
                    <a:pt x="214" y="664"/>
                  </a:cubicBezTo>
                  <a:cubicBezTo>
                    <a:pt x="214" y="645"/>
                    <a:pt x="203" y="631"/>
                    <a:pt x="188" y="632"/>
                  </a:cubicBezTo>
                  <a:close/>
                  <a:moveTo>
                    <a:pt x="247" y="629"/>
                  </a:moveTo>
                  <a:cubicBezTo>
                    <a:pt x="247" y="629"/>
                    <a:pt x="247" y="629"/>
                    <a:pt x="247" y="629"/>
                  </a:cubicBezTo>
                  <a:cubicBezTo>
                    <a:pt x="231" y="630"/>
                    <a:pt x="219" y="645"/>
                    <a:pt x="218" y="664"/>
                  </a:cubicBezTo>
                  <a:cubicBezTo>
                    <a:pt x="218" y="664"/>
                    <a:pt x="218" y="664"/>
                    <a:pt x="218" y="664"/>
                  </a:cubicBezTo>
                  <a:cubicBezTo>
                    <a:pt x="218" y="683"/>
                    <a:pt x="230" y="697"/>
                    <a:pt x="246" y="697"/>
                  </a:cubicBezTo>
                  <a:cubicBezTo>
                    <a:pt x="246" y="697"/>
                    <a:pt x="246" y="697"/>
                    <a:pt x="246" y="697"/>
                  </a:cubicBezTo>
                  <a:cubicBezTo>
                    <a:pt x="262" y="697"/>
                    <a:pt x="275" y="682"/>
                    <a:pt x="275" y="663"/>
                  </a:cubicBezTo>
                  <a:cubicBezTo>
                    <a:pt x="275" y="643"/>
                    <a:pt x="263" y="629"/>
                    <a:pt x="247" y="629"/>
                  </a:cubicBezTo>
                  <a:close/>
                  <a:moveTo>
                    <a:pt x="981" y="629"/>
                  </a:moveTo>
                  <a:cubicBezTo>
                    <a:pt x="981" y="629"/>
                    <a:pt x="981" y="629"/>
                    <a:pt x="981" y="629"/>
                  </a:cubicBezTo>
                  <a:cubicBezTo>
                    <a:pt x="965" y="629"/>
                    <a:pt x="952" y="643"/>
                    <a:pt x="952" y="663"/>
                  </a:cubicBezTo>
                  <a:cubicBezTo>
                    <a:pt x="952" y="663"/>
                    <a:pt x="952" y="663"/>
                    <a:pt x="952" y="663"/>
                  </a:cubicBezTo>
                  <a:cubicBezTo>
                    <a:pt x="953" y="682"/>
                    <a:pt x="966" y="697"/>
                    <a:pt x="982" y="697"/>
                  </a:cubicBezTo>
                  <a:cubicBezTo>
                    <a:pt x="982" y="697"/>
                    <a:pt x="982" y="697"/>
                    <a:pt x="982" y="697"/>
                  </a:cubicBezTo>
                  <a:cubicBezTo>
                    <a:pt x="998" y="697"/>
                    <a:pt x="1010" y="682"/>
                    <a:pt x="1010" y="664"/>
                  </a:cubicBezTo>
                  <a:cubicBezTo>
                    <a:pt x="1009" y="645"/>
                    <a:pt x="997" y="630"/>
                    <a:pt x="981" y="629"/>
                  </a:cubicBezTo>
                  <a:close/>
                  <a:moveTo>
                    <a:pt x="1040" y="631"/>
                  </a:moveTo>
                  <a:cubicBezTo>
                    <a:pt x="1040" y="631"/>
                    <a:pt x="1040" y="631"/>
                    <a:pt x="1040" y="631"/>
                  </a:cubicBezTo>
                  <a:cubicBezTo>
                    <a:pt x="1025" y="631"/>
                    <a:pt x="1014" y="645"/>
                    <a:pt x="1014" y="664"/>
                  </a:cubicBezTo>
                  <a:cubicBezTo>
                    <a:pt x="1014" y="664"/>
                    <a:pt x="1014" y="664"/>
                    <a:pt x="1014" y="664"/>
                  </a:cubicBezTo>
                  <a:cubicBezTo>
                    <a:pt x="1015" y="683"/>
                    <a:pt x="1026" y="697"/>
                    <a:pt x="1041" y="697"/>
                  </a:cubicBezTo>
                  <a:cubicBezTo>
                    <a:pt x="1041" y="697"/>
                    <a:pt x="1041" y="697"/>
                    <a:pt x="1041" y="697"/>
                  </a:cubicBezTo>
                  <a:cubicBezTo>
                    <a:pt x="1056" y="697"/>
                    <a:pt x="1066" y="683"/>
                    <a:pt x="1066" y="665"/>
                  </a:cubicBezTo>
                  <a:cubicBezTo>
                    <a:pt x="1066" y="647"/>
                    <a:pt x="1055" y="632"/>
                    <a:pt x="1040" y="631"/>
                  </a:cubicBezTo>
                  <a:close/>
                  <a:moveTo>
                    <a:pt x="1094" y="634"/>
                  </a:moveTo>
                  <a:cubicBezTo>
                    <a:pt x="1094" y="634"/>
                    <a:pt x="1094" y="634"/>
                    <a:pt x="1094" y="634"/>
                  </a:cubicBezTo>
                  <a:cubicBezTo>
                    <a:pt x="1080" y="633"/>
                    <a:pt x="1070" y="647"/>
                    <a:pt x="1070" y="665"/>
                  </a:cubicBezTo>
                  <a:cubicBezTo>
                    <a:pt x="1070" y="665"/>
                    <a:pt x="1070" y="665"/>
                    <a:pt x="1070" y="665"/>
                  </a:cubicBezTo>
                  <a:cubicBezTo>
                    <a:pt x="1071" y="683"/>
                    <a:pt x="1081" y="697"/>
                    <a:pt x="1095" y="697"/>
                  </a:cubicBezTo>
                  <a:cubicBezTo>
                    <a:pt x="1095" y="697"/>
                    <a:pt x="1095" y="697"/>
                    <a:pt x="1095" y="697"/>
                  </a:cubicBezTo>
                  <a:cubicBezTo>
                    <a:pt x="1108" y="697"/>
                    <a:pt x="1117" y="683"/>
                    <a:pt x="1117" y="666"/>
                  </a:cubicBezTo>
                  <a:cubicBezTo>
                    <a:pt x="1117" y="648"/>
                    <a:pt x="1107" y="634"/>
                    <a:pt x="1094" y="634"/>
                  </a:cubicBezTo>
                  <a:close/>
                  <a:moveTo>
                    <a:pt x="1141" y="636"/>
                  </a:moveTo>
                  <a:cubicBezTo>
                    <a:pt x="1141" y="636"/>
                    <a:pt x="1141" y="636"/>
                    <a:pt x="1141" y="636"/>
                  </a:cubicBezTo>
                  <a:cubicBezTo>
                    <a:pt x="1130" y="636"/>
                    <a:pt x="1121" y="649"/>
                    <a:pt x="1121" y="666"/>
                  </a:cubicBezTo>
                  <a:cubicBezTo>
                    <a:pt x="1121" y="666"/>
                    <a:pt x="1121" y="666"/>
                    <a:pt x="1121" y="666"/>
                  </a:cubicBezTo>
                  <a:cubicBezTo>
                    <a:pt x="1121" y="683"/>
                    <a:pt x="1131" y="697"/>
                    <a:pt x="1142" y="697"/>
                  </a:cubicBezTo>
                  <a:cubicBezTo>
                    <a:pt x="1142" y="697"/>
                    <a:pt x="1142" y="697"/>
                    <a:pt x="1142" y="697"/>
                  </a:cubicBezTo>
                  <a:cubicBezTo>
                    <a:pt x="1154" y="697"/>
                    <a:pt x="1162" y="684"/>
                    <a:pt x="1162" y="667"/>
                  </a:cubicBezTo>
                  <a:cubicBezTo>
                    <a:pt x="1162" y="650"/>
                    <a:pt x="1153" y="637"/>
                    <a:pt x="1141" y="636"/>
                  </a:cubicBezTo>
                  <a:close/>
                  <a:moveTo>
                    <a:pt x="1183" y="639"/>
                  </a:moveTo>
                  <a:cubicBezTo>
                    <a:pt x="1183" y="639"/>
                    <a:pt x="1183" y="639"/>
                    <a:pt x="1183" y="639"/>
                  </a:cubicBezTo>
                  <a:cubicBezTo>
                    <a:pt x="1173" y="638"/>
                    <a:pt x="1165" y="651"/>
                    <a:pt x="1165" y="667"/>
                  </a:cubicBezTo>
                  <a:cubicBezTo>
                    <a:pt x="1165" y="667"/>
                    <a:pt x="1165" y="667"/>
                    <a:pt x="1165" y="667"/>
                  </a:cubicBezTo>
                  <a:cubicBezTo>
                    <a:pt x="1166" y="684"/>
                    <a:pt x="1174" y="697"/>
                    <a:pt x="1184" y="697"/>
                  </a:cubicBezTo>
                  <a:cubicBezTo>
                    <a:pt x="1184" y="697"/>
                    <a:pt x="1184" y="697"/>
                    <a:pt x="1184" y="697"/>
                  </a:cubicBezTo>
                  <a:cubicBezTo>
                    <a:pt x="1194" y="697"/>
                    <a:pt x="1201" y="685"/>
                    <a:pt x="1201" y="668"/>
                  </a:cubicBezTo>
                  <a:cubicBezTo>
                    <a:pt x="1200" y="652"/>
                    <a:pt x="1193" y="639"/>
                    <a:pt x="1183" y="639"/>
                  </a:cubicBezTo>
                  <a:close/>
                  <a:moveTo>
                    <a:pt x="1218" y="641"/>
                  </a:moveTo>
                  <a:cubicBezTo>
                    <a:pt x="1218" y="641"/>
                    <a:pt x="1218" y="641"/>
                    <a:pt x="1218" y="641"/>
                  </a:cubicBezTo>
                  <a:cubicBezTo>
                    <a:pt x="1210" y="641"/>
                    <a:pt x="1204" y="653"/>
                    <a:pt x="1203" y="668"/>
                  </a:cubicBezTo>
                  <a:cubicBezTo>
                    <a:pt x="1203" y="668"/>
                    <a:pt x="1203" y="668"/>
                    <a:pt x="1203" y="668"/>
                  </a:cubicBezTo>
                  <a:cubicBezTo>
                    <a:pt x="1204" y="685"/>
                    <a:pt x="1211" y="697"/>
                    <a:pt x="1219" y="697"/>
                  </a:cubicBezTo>
                  <a:cubicBezTo>
                    <a:pt x="1219" y="697"/>
                    <a:pt x="1219" y="697"/>
                    <a:pt x="1219" y="697"/>
                  </a:cubicBezTo>
                  <a:cubicBezTo>
                    <a:pt x="1228" y="697"/>
                    <a:pt x="1234" y="685"/>
                    <a:pt x="1234" y="670"/>
                  </a:cubicBezTo>
                  <a:cubicBezTo>
                    <a:pt x="1233" y="654"/>
                    <a:pt x="1227" y="642"/>
                    <a:pt x="1218" y="641"/>
                  </a:cubicBezTo>
                  <a:close/>
                  <a:moveTo>
                    <a:pt x="1248" y="644"/>
                  </a:moveTo>
                  <a:cubicBezTo>
                    <a:pt x="1248" y="644"/>
                    <a:pt x="1248" y="644"/>
                    <a:pt x="1248" y="644"/>
                  </a:cubicBezTo>
                  <a:cubicBezTo>
                    <a:pt x="1241" y="643"/>
                    <a:pt x="1235" y="655"/>
                    <a:pt x="1236" y="670"/>
                  </a:cubicBezTo>
                  <a:cubicBezTo>
                    <a:pt x="1236" y="670"/>
                    <a:pt x="1236" y="670"/>
                    <a:pt x="1236" y="670"/>
                  </a:cubicBezTo>
                  <a:cubicBezTo>
                    <a:pt x="1236" y="685"/>
                    <a:pt x="1242" y="697"/>
                    <a:pt x="1249" y="697"/>
                  </a:cubicBezTo>
                  <a:cubicBezTo>
                    <a:pt x="1249" y="697"/>
                    <a:pt x="1249" y="697"/>
                    <a:pt x="1249" y="697"/>
                  </a:cubicBezTo>
                  <a:cubicBezTo>
                    <a:pt x="1256" y="697"/>
                    <a:pt x="1261" y="686"/>
                    <a:pt x="1261" y="671"/>
                  </a:cubicBezTo>
                  <a:cubicBezTo>
                    <a:pt x="1260" y="656"/>
                    <a:pt x="1255" y="644"/>
                    <a:pt x="1248" y="644"/>
                  </a:cubicBezTo>
                  <a:close/>
                  <a:moveTo>
                    <a:pt x="1272" y="646"/>
                  </a:moveTo>
                  <a:cubicBezTo>
                    <a:pt x="1272" y="646"/>
                    <a:pt x="1272" y="646"/>
                    <a:pt x="1272" y="646"/>
                  </a:cubicBezTo>
                  <a:cubicBezTo>
                    <a:pt x="1267" y="646"/>
                    <a:pt x="1262" y="656"/>
                    <a:pt x="1262" y="671"/>
                  </a:cubicBezTo>
                  <a:cubicBezTo>
                    <a:pt x="1262" y="671"/>
                    <a:pt x="1262" y="671"/>
                    <a:pt x="1262" y="671"/>
                  </a:cubicBezTo>
                  <a:cubicBezTo>
                    <a:pt x="1263" y="686"/>
                    <a:pt x="1268" y="697"/>
                    <a:pt x="1273" y="697"/>
                  </a:cubicBezTo>
                  <a:cubicBezTo>
                    <a:pt x="1273" y="697"/>
                    <a:pt x="1273" y="697"/>
                    <a:pt x="1273" y="697"/>
                  </a:cubicBezTo>
                  <a:cubicBezTo>
                    <a:pt x="1279" y="697"/>
                    <a:pt x="1282" y="686"/>
                    <a:pt x="1282" y="672"/>
                  </a:cubicBezTo>
                  <a:cubicBezTo>
                    <a:pt x="1281" y="658"/>
                    <a:pt x="1277" y="647"/>
                    <a:pt x="1272" y="646"/>
                  </a:cubicBezTo>
                  <a:close/>
                  <a:moveTo>
                    <a:pt x="1290" y="649"/>
                  </a:moveTo>
                  <a:cubicBezTo>
                    <a:pt x="1290" y="649"/>
                    <a:pt x="1290" y="649"/>
                    <a:pt x="1290" y="649"/>
                  </a:cubicBezTo>
                  <a:cubicBezTo>
                    <a:pt x="1286" y="648"/>
                    <a:pt x="1283" y="659"/>
                    <a:pt x="1283" y="672"/>
                  </a:cubicBezTo>
                  <a:cubicBezTo>
                    <a:pt x="1283" y="672"/>
                    <a:pt x="1283" y="672"/>
                    <a:pt x="1283" y="672"/>
                  </a:cubicBezTo>
                  <a:cubicBezTo>
                    <a:pt x="1284" y="686"/>
                    <a:pt x="1280" y="697"/>
                    <a:pt x="1291" y="697"/>
                  </a:cubicBezTo>
                  <a:cubicBezTo>
                    <a:pt x="1291" y="697"/>
                    <a:pt x="1291" y="697"/>
                    <a:pt x="1291" y="697"/>
                  </a:cubicBezTo>
                  <a:cubicBezTo>
                    <a:pt x="1295" y="697"/>
                    <a:pt x="1297" y="686"/>
                    <a:pt x="1297" y="673"/>
                  </a:cubicBezTo>
                  <a:cubicBezTo>
                    <a:pt x="1296" y="660"/>
                    <a:pt x="1301" y="651"/>
                    <a:pt x="1290" y="649"/>
                  </a:cubicBezTo>
                  <a:close/>
                  <a:moveTo>
                    <a:pt x="1302" y="651"/>
                  </a:moveTo>
                  <a:cubicBezTo>
                    <a:pt x="1298" y="655"/>
                    <a:pt x="1298" y="660"/>
                    <a:pt x="1298" y="674"/>
                  </a:cubicBezTo>
                  <a:cubicBezTo>
                    <a:pt x="1298" y="674"/>
                    <a:pt x="1298" y="674"/>
                    <a:pt x="1298" y="674"/>
                  </a:cubicBezTo>
                  <a:cubicBezTo>
                    <a:pt x="1298" y="686"/>
                    <a:pt x="1301" y="699"/>
                    <a:pt x="1303" y="697"/>
                  </a:cubicBezTo>
                  <a:cubicBezTo>
                    <a:pt x="1306" y="695"/>
                    <a:pt x="1307" y="687"/>
                    <a:pt x="1307" y="675"/>
                  </a:cubicBezTo>
                  <a:cubicBezTo>
                    <a:pt x="1306" y="662"/>
                    <a:pt x="1306" y="648"/>
                    <a:pt x="1302" y="651"/>
                  </a:cubicBezTo>
                  <a:close/>
                  <a:moveTo>
                    <a:pt x="47" y="701"/>
                  </a:moveTo>
                  <a:cubicBezTo>
                    <a:pt x="47" y="701"/>
                    <a:pt x="47" y="701"/>
                    <a:pt x="47" y="701"/>
                  </a:cubicBezTo>
                  <a:cubicBezTo>
                    <a:pt x="38" y="702"/>
                    <a:pt x="31" y="714"/>
                    <a:pt x="31" y="730"/>
                  </a:cubicBezTo>
                  <a:cubicBezTo>
                    <a:pt x="31" y="730"/>
                    <a:pt x="31" y="730"/>
                    <a:pt x="31" y="730"/>
                  </a:cubicBezTo>
                  <a:cubicBezTo>
                    <a:pt x="32" y="746"/>
                    <a:pt x="40" y="759"/>
                    <a:pt x="49" y="760"/>
                  </a:cubicBezTo>
                  <a:cubicBezTo>
                    <a:pt x="49" y="760"/>
                    <a:pt x="49" y="760"/>
                    <a:pt x="49" y="760"/>
                  </a:cubicBezTo>
                  <a:cubicBezTo>
                    <a:pt x="59" y="760"/>
                    <a:pt x="66" y="748"/>
                    <a:pt x="66" y="731"/>
                  </a:cubicBezTo>
                  <a:cubicBezTo>
                    <a:pt x="65" y="715"/>
                    <a:pt x="58" y="702"/>
                    <a:pt x="47" y="701"/>
                  </a:cubicBezTo>
                  <a:close/>
                  <a:moveTo>
                    <a:pt x="982" y="702"/>
                  </a:moveTo>
                  <a:cubicBezTo>
                    <a:pt x="982" y="702"/>
                    <a:pt x="982" y="702"/>
                    <a:pt x="982" y="702"/>
                  </a:cubicBezTo>
                  <a:cubicBezTo>
                    <a:pt x="966" y="703"/>
                    <a:pt x="953" y="718"/>
                    <a:pt x="952" y="737"/>
                  </a:cubicBezTo>
                  <a:cubicBezTo>
                    <a:pt x="952" y="737"/>
                    <a:pt x="952" y="737"/>
                    <a:pt x="952" y="737"/>
                  </a:cubicBezTo>
                  <a:cubicBezTo>
                    <a:pt x="953" y="756"/>
                    <a:pt x="965" y="771"/>
                    <a:pt x="981" y="770"/>
                  </a:cubicBezTo>
                  <a:cubicBezTo>
                    <a:pt x="981" y="770"/>
                    <a:pt x="981" y="770"/>
                    <a:pt x="981" y="770"/>
                  </a:cubicBezTo>
                  <a:cubicBezTo>
                    <a:pt x="997" y="770"/>
                    <a:pt x="1009" y="754"/>
                    <a:pt x="1010" y="736"/>
                  </a:cubicBezTo>
                  <a:cubicBezTo>
                    <a:pt x="1010" y="717"/>
                    <a:pt x="998" y="702"/>
                    <a:pt x="982" y="702"/>
                  </a:cubicBezTo>
                  <a:close/>
                  <a:moveTo>
                    <a:pt x="1041" y="702"/>
                  </a:moveTo>
                  <a:cubicBezTo>
                    <a:pt x="1041" y="702"/>
                    <a:pt x="1041" y="702"/>
                    <a:pt x="1041" y="702"/>
                  </a:cubicBezTo>
                  <a:cubicBezTo>
                    <a:pt x="1027" y="703"/>
                    <a:pt x="1014" y="717"/>
                    <a:pt x="1014" y="736"/>
                  </a:cubicBezTo>
                  <a:cubicBezTo>
                    <a:pt x="1014" y="736"/>
                    <a:pt x="1014" y="736"/>
                    <a:pt x="1014" y="736"/>
                  </a:cubicBezTo>
                  <a:cubicBezTo>
                    <a:pt x="1014" y="755"/>
                    <a:pt x="1025" y="768"/>
                    <a:pt x="1040" y="768"/>
                  </a:cubicBezTo>
                  <a:cubicBezTo>
                    <a:pt x="1040" y="768"/>
                    <a:pt x="1040" y="768"/>
                    <a:pt x="1040" y="768"/>
                  </a:cubicBezTo>
                  <a:cubicBezTo>
                    <a:pt x="1055" y="767"/>
                    <a:pt x="1066" y="753"/>
                    <a:pt x="1066" y="734"/>
                  </a:cubicBezTo>
                  <a:cubicBezTo>
                    <a:pt x="1066" y="716"/>
                    <a:pt x="1056" y="702"/>
                    <a:pt x="1041" y="702"/>
                  </a:cubicBezTo>
                  <a:close/>
                  <a:moveTo>
                    <a:pt x="1095" y="702"/>
                  </a:moveTo>
                  <a:cubicBezTo>
                    <a:pt x="1095" y="702"/>
                    <a:pt x="1095" y="702"/>
                    <a:pt x="1095" y="702"/>
                  </a:cubicBezTo>
                  <a:cubicBezTo>
                    <a:pt x="1082" y="702"/>
                    <a:pt x="1070" y="716"/>
                    <a:pt x="1070" y="734"/>
                  </a:cubicBezTo>
                  <a:cubicBezTo>
                    <a:pt x="1070" y="734"/>
                    <a:pt x="1070" y="734"/>
                    <a:pt x="1070" y="734"/>
                  </a:cubicBezTo>
                  <a:cubicBezTo>
                    <a:pt x="1070" y="753"/>
                    <a:pt x="1080" y="766"/>
                    <a:pt x="1093" y="765"/>
                  </a:cubicBezTo>
                  <a:cubicBezTo>
                    <a:pt x="1093" y="765"/>
                    <a:pt x="1093" y="765"/>
                    <a:pt x="1093" y="765"/>
                  </a:cubicBezTo>
                  <a:cubicBezTo>
                    <a:pt x="1106" y="765"/>
                    <a:pt x="1116" y="751"/>
                    <a:pt x="1117" y="733"/>
                  </a:cubicBezTo>
                  <a:cubicBezTo>
                    <a:pt x="1117" y="716"/>
                    <a:pt x="1108" y="702"/>
                    <a:pt x="1095" y="702"/>
                  </a:cubicBezTo>
                  <a:close/>
                  <a:moveTo>
                    <a:pt x="1142" y="702"/>
                  </a:moveTo>
                  <a:cubicBezTo>
                    <a:pt x="1142" y="702"/>
                    <a:pt x="1142" y="702"/>
                    <a:pt x="1142" y="702"/>
                  </a:cubicBezTo>
                  <a:cubicBezTo>
                    <a:pt x="1131" y="702"/>
                    <a:pt x="1121" y="715"/>
                    <a:pt x="1121" y="733"/>
                  </a:cubicBezTo>
                  <a:cubicBezTo>
                    <a:pt x="1121" y="733"/>
                    <a:pt x="1121" y="733"/>
                    <a:pt x="1121" y="733"/>
                  </a:cubicBezTo>
                  <a:cubicBezTo>
                    <a:pt x="1120" y="750"/>
                    <a:pt x="1129" y="763"/>
                    <a:pt x="1141" y="763"/>
                  </a:cubicBezTo>
                  <a:cubicBezTo>
                    <a:pt x="1141" y="763"/>
                    <a:pt x="1141" y="763"/>
                    <a:pt x="1141" y="763"/>
                  </a:cubicBezTo>
                  <a:cubicBezTo>
                    <a:pt x="1152" y="762"/>
                    <a:pt x="1161" y="748"/>
                    <a:pt x="1162" y="732"/>
                  </a:cubicBezTo>
                  <a:cubicBezTo>
                    <a:pt x="1162" y="715"/>
                    <a:pt x="1154" y="702"/>
                    <a:pt x="1142" y="702"/>
                  </a:cubicBezTo>
                  <a:close/>
                  <a:moveTo>
                    <a:pt x="1184" y="701"/>
                  </a:moveTo>
                  <a:cubicBezTo>
                    <a:pt x="1184" y="701"/>
                    <a:pt x="1184" y="701"/>
                    <a:pt x="1184" y="701"/>
                  </a:cubicBezTo>
                  <a:cubicBezTo>
                    <a:pt x="1174" y="702"/>
                    <a:pt x="1166" y="715"/>
                    <a:pt x="1165" y="731"/>
                  </a:cubicBezTo>
                  <a:cubicBezTo>
                    <a:pt x="1165" y="731"/>
                    <a:pt x="1165" y="731"/>
                    <a:pt x="1165" y="731"/>
                  </a:cubicBezTo>
                  <a:cubicBezTo>
                    <a:pt x="1165" y="748"/>
                    <a:pt x="1172" y="761"/>
                    <a:pt x="1182" y="760"/>
                  </a:cubicBezTo>
                  <a:cubicBezTo>
                    <a:pt x="1182" y="760"/>
                    <a:pt x="1182" y="760"/>
                    <a:pt x="1182" y="760"/>
                  </a:cubicBezTo>
                  <a:cubicBezTo>
                    <a:pt x="1192" y="759"/>
                    <a:pt x="1200" y="746"/>
                    <a:pt x="1201" y="730"/>
                  </a:cubicBezTo>
                  <a:cubicBezTo>
                    <a:pt x="1201" y="714"/>
                    <a:pt x="1194" y="702"/>
                    <a:pt x="1184" y="701"/>
                  </a:cubicBezTo>
                  <a:close/>
                  <a:moveTo>
                    <a:pt x="1219" y="701"/>
                  </a:moveTo>
                  <a:cubicBezTo>
                    <a:pt x="1219" y="701"/>
                    <a:pt x="1219" y="701"/>
                    <a:pt x="1219" y="701"/>
                  </a:cubicBezTo>
                  <a:cubicBezTo>
                    <a:pt x="1211" y="702"/>
                    <a:pt x="1203" y="714"/>
                    <a:pt x="1203" y="730"/>
                  </a:cubicBezTo>
                  <a:cubicBezTo>
                    <a:pt x="1203" y="730"/>
                    <a:pt x="1203" y="730"/>
                    <a:pt x="1203" y="730"/>
                  </a:cubicBezTo>
                  <a:cubicBezTo>
                    <a:pt x="1203" y="746"/>
                    <a:pt x="1210" y="758"/>
                    <a:pt x="1218" y="757"/>
                  </a:cubicBezTo>
                  <a:cubicBezTo>
                    <a:pt x="1218" y="757"/>
                    <a:pt x="1218" y="757"/>
                    <a:pt x="1218" y="757"/>
                  </a:cubicBezTo>
                  <a:cubicBezTo>
                    <a:pt x="1227" y="756"/>
                    <a:pt x="1233" y="744"/>
                    <a:pt x="1234" y="729"/>
                  </a:cubicBezTo>
                  <a:cubicBezTo>
                    <a:pt x="1234" y="713"/>
                    <a:pt x="1228" y="701"/>
                    <a:pt x="1219" y="701"/>
                  </a:cubicBezTo>
                  <a:close/>
                  <a:moveTo>
                    <a:pt x="1249" y="701"/>
                  </a:moveTo>
                  <a:cubicBezTo>
                    <a:pt x="1249" y="701"/>
                    <a:pt x="1249" y="701"/>
                    <a:pt x="1249" y="701"/>
                  </a:cubicBezTo>
                  <a:cubicBezTo>
                    <a:pt x="1242" y="701"/>
                    <a:pt x="1236" y="713"/>
                    <a:pt x="1236" y="728"/>
                  </a:cubicBezTo>
                  <a:cubicBezTo>
                    <a:pt x="1236" y="728"/>
                    <a:pt x="1236" y="728"/>
                    <a:pt x="1236" y="728"/>
                  </a:cubicBezTo>
                  <a:cubicBezTo>
                    <a:pt x="1236" y="744"/>
                    <a:pt x="1241" y="755"/>
                    <a:pt x="1248" y="754"/>
                  </a:cubicBezTo>
                  <a:cubicBezTo>
                    <a:pt x="1248" y="754"/>
                    <a:pt x="1248" y="754"/>
                    <a:pt x="1248" y="754"/>
                  </a:cubicBezTo>
                  <a:cubicBezTo>
                    <a:pt x="1255" y="753"/>
                    <a:pt x="1260" y="742"/>
                    <a:pt x="1261" y="727"/>
                  </a:cubicBezTo>
                  <a:cubicBezTo>
                    <a:pt x="1261" y="712"/>
                    <a:pt x="1256" y="701"/>
                    <a:pt x="1249" y="701"/>
                  </a:cubicBezTo>
                  <a:close/>
                  <a:moveTo>
                    <a:pt x="1273" y="701"/>
                  </a:moveTo>
                  <a:cubicBezTo>
                    <a:pt x="1273" y="701"/>
                    <a:pt x="1273" y="701"/>
                    <a:pt x="1273" y="701"/>
                  </a:cubicBezTo>
                  <a:cubicBezTo>
                    <a:pt x="1267" y="701"/>
                    <a:pt x="1263" y="712"/>
                    <a:pt x="1262" y="727"/>
                  </a:cubicBezTo>
                  <a:cubicBezTo>
                    <a:pt x="1262" y="727"/>
                    <a:pt x="1262" y="727"/>
                    <a:pt x="1262" y="727"/>
                  </a:cubicBezTo>
                  <a:cubicBezTo>
                    <a:pt x="1262" y="741"/>
                    <a:pt x="1266" y="752"/>
                    <a:pt x="1272" y="751"/>
                  </a:cubicBezTo>
                  <a:cubicBezTo>
                    <a:pt x="1272" y="751"/>
                    <a:pt x="1272" y="751"/>
                    <a:pt x="1272" y="751"/>
                  </a:cubicBezTo>
                  <a:cubicBezTo>
                    <a:pt x="1277" y="750"/>
                    <a:pt x="1281" y="739"/>
                    <a:pt x="1282" y="725"/>
                  </a:cubicBezTo>
                  <a:cubicBezTo>
                    <a:pt x="1282" y="712"/>
                    <a:pt x="1278" y="701"/>
                    <a:pt x="1273" y="701"/>
                  </a:cubicBezTo>
                  <a:close/>
                  <a:moveTo>
                    <a:pt x="1291" y="701"/>
                  </a:moveTo>
                  <a:cubicBezTo>
                    <a:pt x="1291" y="701"/>
                    <a:pt x="1291" y="701"/>
                    <a:pt x="1291" y="701"/>
                  </a:cubicBezTo>
                  <a:cubicBezTo>
                    <a:pt x="1287" y="701"/>
                    <a:pt x="1284" y="711"/>
                    <a:pt x="1283" y="725"/>
                  </a:cubicBezTo>
                  <a:cubicBezTo>
                    <a:pt x="1283" y="725"/>
                    <a:pt x="1283" y="725"/>
                    <a:pt x="1283" y="725"/>
                  </a:cubicBezTo>
                  <a:cubicBezTo>
                    <a:pt x="1283" y="739"/>
                    <a:pt x="1286" y="750"/>
                    <a:pt x="1290" y="749"/>
                  </a:cubicBezTo>
                  <a:cubicBezTo>
                    <a:pt x="1290" y="749"/>
                    <a:pt x="1290" y="749"/>
                    <a:pt x="1290" y="749"/>
                  </a:cubicBezTo>
                  <a:cubicBezTo>
                    <a:pt x="1293" y="748"/>
                    <a:pt x="1296" y="737"/>
                    <a:pt x="1297" y="724"/>
                  </a:cubicBezTo>
                  <a:cubicBezTo>
                    <a:pt x="1297" y="711"/>
                    <a:pt x="1302" y="701"/>
                    <a:pt x="1291" y="701"/>
                  </a:cubicBezTo>
                  <a:close/>
                  <a:moveTo>
                    <a:pt x="1303" y="700"/>
                  </a:moveTo>
                  <a:cubicBezTo>
                    <a:pt x="1299" y="704"/>
                    <a:pt x="1298" y="711"/>
                    <a:pt x="1298" y="724"/>
                  </a:cubicBezTo>
                  <a:cubicBezTo>
                    <a:pt x="1298" y="724"/>
                    <a:pt x="1298" y="724"/>
                    <a:pt x="1298" y="724"/>
                  </a:cubicBezTo>
                  <a:cubicBezTo>
                    <a:pt x="1298" y="737"/>
                    <a:pt x="1298" y="750"/>
                    <a:pt x="1302" y="746"/>
                  </a:cubicBezTo>
                  <a:cubicBezTo>
                    <a:pt x="1306" y="742"/>
                    <a:pt x="1306" y="735"/>
                    <a:pt x="1306" y="722"/>
                  </a:cubicBezTo>
                  <a:cubicBezTo>
                    <a:pt x="1307" y="710"/>
                    <a:pt x="1307" y="697"/>
                    <a:pt x="1303" y="700"/>
                  </a:cubicBezTo>
                  <a:close/>
                  <a:moveTo>
                    <a:pt x="90" y="767"/>
                  </a:moveTo>
                  <a:cubicBezTo>
                    <a:pt x="90" y="767"/>
                    <a:pt x="90" y="767"/>
                    <a:pt x="90" y="767"/>
                  </a:cubicBezTo>
                  <a:cubicBezTo>
                    <a:pt x="79" y="766"/>
                    <a:pt x="71" y="779"/>
                    <a:pt x="72" y="795"/>
                  </a:cubicBezTo>
                  <a:cubicBezTo>
                    <a:pt x="72" y="795"/>
                    <a:pt x="72" y="795"/>
                    <a:pt x="72" y="795"/>
                  </a:cubicBezTo>
                  <a:cubicBezTo>
                    <a:pt x="73" y="811"/>
                    <a:pt x="82" y="825"/>
                    <a:pt x="94" y="826"/>
                  </a:cubicBezTo>
                  <a:cubicBezTo>
                    <a:pt x="94" y="826"/>
                    <a:pt x="94" y="826"/>
                    <a:pt x="94" y="826"/>
                  </a:cubicBezTo>
                  <a:cubicBezTo>
                    <a:pt x="105" y="828"/>
                    <a:pt x="113" y="816"/>
                    <a:pt x="112" y="799"/>
                  </a:cubicBezTo>
                  <a:cubicBezTo>
                    <a:pt x="111" y="782"/>
                    <a:pt x="101" y="768"/>
                    <a:pt x="90" y="767"/>
                  </a:cubicBezTo>
                  <a:close/>
                  <a:moveTo>
                    <a:pt x="189" y="772"/>
                  </a:moveTo>
                  <a:cubicBezTo>
                    <a:pt x="189" y="772"/>
                    <a:pt x="189" y="772"/>
                    <a:pt x="189" y="772"/>
                  </a:cubicBezTo>
                  <a:cubicBezTo>
                    <a:pt x="174" y="772"/>
                    <a:pt x="165" y="785"/>
                    <a:pt x="165" y="803"/>
                  </a:cubicBezTo>
                  <a:cubicBezTo>
                    <a:pt x="165" y="803"/>
                    <a:pt x="165" y="803"/>
                    <a:pt x="165" y="803"/>
                  </a:cubicBezTo>
                  <a:cubicBezTo>
                    <a:pt x="167" y="821"/>
                    <a:pt x="179" y="835"/>
                    <a:pt x="192" y="837"/>
                  </a:cubicBezTo>
                  <a:cubicBezTo>
                    <a:pt x="192" y="837"/>
                    <a:pt x="192" y="837"/>
                    <a:pt x="192" y="837"/>
                  </a:cubicBezTo>
                  <a:cubicBezTo>
                    <a:pt x="207" y="838"/>
                    <a:pt x="217" y="825"/>
                    <a:pt x="217" y="807"/>
                  </a:cubicBezTo>
                  <a:cubicBezTo>
                    <a:pt x="215" y="788"/>
                    <a:pt x="203" y="773"/>
                    <a:pt x="189" y="772"/>
                  </a:cubicBezTo>
                  <a:close/>
                  <a:moveTo>
                    <a:pt x="916" y="778"/>
                  </a:moveTo>
                  <a:cubicBezTo>
                    <a:pt x="916" y="778"/>
                    <a:pt x="916" y="778"/>
                    <a:pt x="916" y="778"/>
                  </a:cubicBezTo>
                  <a:cubicBezTo>
                    <a:pt x="898" y="779"/>
                    <a:pt x="884" y="795"/>
                    <a:pt x="883" y="814"/>
                  </a:cubicBezTo>
                  <a:cubicBezTo>
                    <a:pt x="883" y="814"/>
                    <a:pt x="883" y="814"/>
                    <a:pt x="883" y="814"/>
                  </a:cubicBezTo>
                  <a:cubicBezTo>
                    <a:pt x="883" y="834"/>
                    <a:pt x="896" y="847"/>
                    <a:pt x="913" y="847"/>
                  </a:cubicBezTo>
                  <a:cubicBezTo>
                    <a:pt x="913" y="847"/>
                    <a:pt x="913" y="847"/>
                    <a:pt x="913" y="847"/>
                  </a:cubicBezTo>
                  <a:cubicBezTo>
                    <a:pt x="930" y="845"/>
                    <a:pt x="944" y="830"/>
                    <a:pt x="945" y="811"/>
                  </a:cubicBezTo>
                  <a:cubicBezTo>
                    <a:pt x="946" y="792"/>
                    <a:pt x="933" y="778"/>
                    <a:pt x="916" y="778"/>
                  </a:cubicBezTo>
                  <a:close/>
                  <a:moveTo>
                    <a:pt x="981" y="775"/>
                  </a:moveTo>
                  <a:cubicBezTo>
                    <a:pt x="981" y="775"/>
                    <a:pt x="981" y="775"/>
                    <a:pt x="981" y="775"/>
                  </a:cubicBezTo>
                  <a:cubicBezTo>
                    <a:pt x="964" y="776"/>
                    <a:pt x="951" y="792"/>
                    <a:pt x="950" y="811"/>
                  </a:cubicBezTo>
                  <a:cubicBezTo>
                    <a:pt x="950" y="811"/>
                    <a:pt x="950" y="811"/>
                    <a:pt x="950" y="811"/>
                  </a:cubicBezTo>
                  <a:cubicBezTo>
                    <a:pt x="949" y="830"/>
                    <a:pt x="961" y="843"/>
                    <a:pt x="977" y="842"/>
                  </a:cubicBezTo>
                  <a:cubicBezTo>
                    <a:pt x="977" y="842"/>
                    <a:pt x="977" y="842"/>
                    <a:pt x="977" y="842"/>
                  </a:cubicBezTo>
                  <a:cubicBezTo>
                    <a:pt x="993" y="841"/>
                    <a:pt x="1006" y="826"/>
                    <a:pt x="1007" y="807"/>
                  </a:cubicBezTo>
                  <a:cubicBezTo>
                    <a:pt x="1008" y="789"/>
                    <a:pt x="997" y="775"/>
                    <a:pt x="981" y="775"/>
                  </a:cubicBezTo>
                  <a:close/>
                  <a:moveTo>
                    <a:pt x="1040" y="773"/>
                  </a:moveTo>
                  <a:cubicBezTo>
                    <a:pt x="1025" y="774"/>
                    <a:pt x="1012" y="789"/>
                    <a:pt x="1012" y="807"/>
                  </a:cubicBezTo>
                  <a:cubicBezTo>
                    <a:pt x="1012" y="807"/>
                    <a:pt x="1012" y="807"/>
                    <a:pt x="1012" y="807"/>
                  </a:cubicBezTo>
                  <a:cubicBezTo>
                    <a:pt x="1010" y="825"/>
                    <a:pt x="1022" y="839"/>
                    <a:pt x="1036" y="838"/>
                  </a:cubicBezTo>
                  <a:cubicBezTo>
                    <a:pt x="1036" y="838"/>
                    <a:pt x="1036" y="838"/>
                    <a:pt x="1036" y="838"/>
                  </a:cubicBezTo>
                  <a:cubicBezTo>
                    <a:pt x="1051" y="836"/>
                    <a:pt x="1062" y="821"/>
                    <a:pt x="1064" y="804"/>
                  </a:cubicBezTo>
                  <a:cubicBezTo>
                    <a:pt x="1064" y="786"/>
                    <a:pt x="1054" y="772"/>
                    <a:pt x="1040" y="773"/>
                  </a:cubicBezTo>
                  <a:close/>
                  <a:moveTo>
                    <a:pt x="1093" y="770"/>
                  </a:moveTo>
                  <a:cubicBezTo>
                    <a:pt x="1093" y="770"/>
                    <a:pt x="1093" y="770"/>
                    <a:pt x="1093" y="770"/>
                  </a:cubicBezTo>
                  <a:cubicBezTo>
                    <a:pt x="1080" y="771"/>
                    <a:pt x="1069" y="786"/>
                    <a:pt x="1068" y="803"/>
                  </a:cubicBezTo>
                  <a:cubicBezTo>
                    <a:pt x="1068" y="803"/>
                    <a:pt x="1068" y="803"/>
                    <a:pt x="1068" y="803"/>
                  </a:cubicBezTo>
                  <a:cubicBezTo>
                    <a:pt x="1067" y="821"/>
                    <a:pt x="1077" y="834"/>
                    <a:pt x="1089" y="833"/>
                  </a:cubicBezTo>
                  <a:cubicBezTo>
                    <a:pt x="1089" y="833"/>
                    <a:pt x="1089" y="833"/>
                    <a:pt x="1089" y="833"/>
                  </a:cubicBezTo>
                  <a:cubicBezTo>
                    <a:pt x="1103" y="831"/>
                    <a:pt x="1113" y="816"/>
                    <a:pt x="1114" y="800"/>
                  </a:cubicBezTo>
                  <a:cubicBezTo>
                    <a:pt x="1115" y="782"/>
                    <a:pt x="1106" y="770"/>
                    <a:pt x="1093" y="770"/>
                  </a:cubicBezTo>
                  <a:close/>
                  <a:moveTo>
                    <a:pt x="1141" y="767"/>
                  </a:moveTo>
                  <a:cubicBezTo>
                    <a:pt x="1141" y="767"/>
                    <a:pt x="1141" y="767"/>
                    <a:pt x="1141" y="767"/>
                  </a:cubicBezTo>
                  <a:cubicBezTo>
                    <a:pt x="1129" y="768"/>
                    <a:pt x="1119" y="782"/>
                    <a:pt x="1118" y="799"/>
                  </a:cubicBezTo>
                  <a:cubicBezTo>
                    <a:pt x="1118" y="799"/>
                    <a:pt x="1118" y="799"/>
                    <a:pt x="1118" y="799"/>
                  </a:cubicBezTo>
                  <a:cubicBezTo>
                    <a:pt x="1117" y="817"/>
                    <a:pt x="1125" y="828"/>
                    <a:pt x="1137" y="827"/>
                  </a:cubicBezTo>
                  <a:cubicBezTo>
                    <a:pt x="1137" y="827"/>
                    <a:pt x="1137" y="827"/>
                    <a:pt x="1137" y="827"/>
                  </a:cubicBezTo>
                  <a:cubicBezTo>
                    <a:pt x="1148" y="826"/>
                    <a:pt x="1158" y="812"/>
                    <a:pt x="1159" y="796"/>
                  </a:cubicBezTo>
                  <a:cubicBezTo>
                    <a:pt x="1160" y="779"/>
                    <a:pt x="1152" y="767"/>
                    <a:pt x="1141" y="767"/>
                  </a:cubicBezTo>
                  <a:close/>
                  <a:moveTo>
                    <a:pt x="1182" y="764"/>
                  </a:moveTo>
                  <a:cubicBezTo>
                    <a:pt x="1182" y="764"/>
                    <a:pt x="1182" y="764"/>
                    <a:pt x="1182" y="764"/>
                  </a:cubicBezTo>
                  <a:cubicBezTo>
                    <a:pt x="1172" y="765"/>
                    <a:pt x="1163" y="779"/>
                    <a:pt x="1162" y="795"/>
                  </a:cubicBezTo>
                  <a:cubicBezTo>
                    <a:pt x="1162" y="795"/>
                    <a:pt x="1162" y="795"/>
                    <a:pt x="1162" y="795"/>
                  </a:cubicBezTo>
                  <a:cubicBezTo>
                    <a:pt x="1161" y="812"/>
                    <a:pt x="1168" y="823"/>
                    <a:pt x="1178" y="822"/>
                  </a:cubicBezTo>
                  <a:cubicBezTo>
                    <a:pt x="1178" y="822"/>
                    <a:pt x="1178" y="822"/>
                    <a:pt x="1178" y="822"/>
                  </a:cubicBezTo>
                  <a:cubicBezTo>
                    <a:pt x="1188" y="820"/>
                    <a:pt x="1196" y="807"/>
                    <a:pt x="1198" y="791"/>
                  </a:cubicBezTo>
                  <a:cubicBezTo>
                    <a:pt x="1199" y="775"/>
                    <a:pt x="1192" y="764"/>
                    <a:pt x="1182" y="764"/>
                  </a:cubicBezTo>
                  <a:close/>
                  <a:moveTo>
                    <a:pt x="1218" y="761"/>
                  </a:moveTo>
                  <a:cubicBezTo>
                    <a:pt x="1218" y="761"/>
                    <a:pt x="1218" y="761"/>
                    <a:pt x="1218" y="761"/>
                  </a:cubicBezTo>
                  <a:cubicBezTo>
                    <a:pt x="1209" y="762"/>
                    <a:pt x="1202" y="775"/>
                    <a:pt x="1200" y="791"/>
                  </a:cubicBezTo>
                  <a:cubicBezTo>
                    <a:pt x="1200" y="791"/>
                    <a:pt x="1200" y="791"/>
                    <a:pt x="1200" y="791"/>
                  </a:cubicBezTo>
                  <a:cubicBezTo>
                    <a:pt x="1200" y="807"/>
                    <a:pt x="1206" y="818"/>
                    <a:pt x="1214" y="816"/>
                  </a:cubicBezTo>
                  <a:cubicBezTo>
                    <a:pt x="1214" y="816"/>
                    <a:pt x="1214" y="816"/>
                    <a:pt x="1214" y="816"/>
                  </a:cubicBezTo>
                  <a:cubicBezTo>
                    <a:pt x="1223" y="815"/>
                    <a:pt x="1229" y="802"/>
                    <a:pt x="1231" y="787"/>
                  </a:cubicBezTo>
                  <a:cubicBezTo>
                    <a:pt x="1231" y="772"/>
                    <a:pt x="1226" y="761"/>
                    <a:pt x="1218" y="761"/>
                  </a:cubicBezTo>
                  <a:close/>
                  <a:moveTo>
                    <a:pt x="1248" y="758"/>
                  </a:moveTo>
                  <a:cubicBezTo>
                    <a:pt x="1248" y="758"/>
                    <a:pt x="1248" y="758"/>
                    <a:pt x="1248" y="758"/>
                  </a:cubicBezTo>
                  <a:cubicBezTo>
                    <a:pt x="1240" y="759"/>
                    <a:pt x="1234" y="772"/>
                    <a:pt x="1233" y="787"/>
                  </a:cubicBezTo>
                  <a:cubicBezTo>
                    <a:pt x="1233" y="787"/>
                    <a:pt x="1233" y="787"/>
                    <a:pt x="1233" y="787"/>
                  </a:cubicBezTo>
                  <a:cubicBezTo>
                    <a:pt x="1232" y="802"/>
                    <a:pt x="1237" y="812"/>
                    <a:pt x="1244" y="811"/>
                  </a:cubicBezTo>
                  <a:cubicBezTo>
                    <a:pt x="1244" y="811"/>
                    <a:pt x="1244" y="811"/>
                    <a:pt x="1244" y="811"/>
                  </a:cubicBezTo>
                  <a:cubicBezTo>
                    <a:pt x="1250" y="809"/>
                    <a:pt x="1257" y="797"/>
                    <a:pt x="1258" y="783"/>
                  </a:cubicBezTo>
                  <a:cubicBezTo>
                    <a:pt x="1259" y="768"/>
                    <a:pt x="1255" y="758"/>
                    <a:pt x="1248" y="758"/>
                  </a:cubicBezTo>
                  <a:close/>
                  <a:moveTo>
                    <a:pt x="1271" y="755"/>
                  </a:moveTo>
                  <a:cubicBezTo>
                    <a:pt x="1271" y="755"/>
                    <a:pt x="1271" y="755"/>
                    <a:pt x="1271" y="755"/>
                  </a:cubicBezTo>
                  <a:cubicBezTo>
                    <a:pt x="1266" y="756"/>
                    <a:pt x="1261" y="768"/>
                    <a:pt x="1259" y="782"/>
                  </a:cubicBezTo>
                  <a:cubicBezTo>
                    <a:pt x="1259" y="782"/>
                    <a:pt x="1259" y="782"/>
                    <a:pt x="1259" y="782"/>
                  </a:cubicBezTo>
                  <a:cubicBezTo>
                    <a:pt x="1259" y="797"/>
                    <a:pt x="1262" y="807"/>
                    <a:pt x="1267" y="805"/>
                  </a:cubicBezTo>
                  <a:cubicBezTo>
                    <a:pt x="1267" y="805"/>
                    <a:pt x="1267" y="805"/>
                    <a:pt x="1267" y="805"/>
                  </a:cubicBezTo>
                  <a:cubicBezTo>
                    <a:pt x="1272" y="804"/>
                    <a:pt x="1278" y="792"/>
                    <a:pt x="1279" y="778"/>
                  </a:cubicBezTo>
                  <a:cubicBezTo>
                    <a:pt x="1280" y="765"/>
                    <a:pt x="1277" y="754"/>
                    <a:pt x="1271" y="755"/>
                  </a:cubicBezTo>
                  <a:close/>
                  <a:moveTo>
                    <a:pt x="1289" y="752"/>
                  </a:moveTo>
                  <a:cubicBezTo>
                    <a:pt x="1289" y="752"/>
                    <a:pt x="1289" y="752"/>
                    <a:pt x="1289" y="752"/>
                  </a:cubicBezTo>
                  <a:cubicBezTo>
                    <a:pt x="1286" y="753"/>
                    <a:pt x="1281" y="764"/>
                    <a:pt x="1280" y="778"/>
                  </a:cubicBezTo>
                  <a:cubicBezTo>
                    <a:pt x="1280" y="778"/>
                    <a:pt x="1280" y="778"/>
                    <a:pt x="1280" y="778"/>
                  </a:cubicBezTo>
                  <a:cubicBezTo>
                    <a:pt x="1279" y="792"/>
                    <a:pt x="1281" y="801"/>
                    <a:pt x="1285" y="800"/>
                  </a:cubicBezTo>
                  <a:cubicBezTo>
                    <a:pt x="1285" y="800"/>
                    <a:pt x="1285" y="800"/>
                    <a:pt x="1285" y="800"/>
                  </a:cubicBezTo>
                  <a:cubicBezTo>
                    <a:pt x="1289" y="798"/>
                    <a:pt x="1293" y="787"/>
                    <a:pt x="1294" y="774"/>
                  </a:cubicBezTo>
                  <a:cubicBezTo>
                    <a:pt x="1295" y="761"/>
                    <a:pt x="1293" y="751"/>
                    <a:pt x="1289" y="752"/>
                  </a:cubicBezTo>
                  <a:close/>
                  <a:moveTo>
                    <a:pt x="1302" y="749"/>
                  </a:moveTo>
                  <a:cubicBezTo>
                    <a:pt x="1299" y="753"/>
                    <a:pt x="1296" y="761"/>
                    <a:pt x="1295" y="774"/>
                  </a:cubicBezTo>
                  <a:cubicBezTo>
                    <a:pt x="1295" y="774"/>
                    <a:pt x="1295" y="774"/>
                    <a:pt x="1295" y="774"/>
                  </a:cubicBezTo>
                  <a:cubicBezTo>
                    <a:pt x="1294" y="786"/>
                    <a:pt x="1294" y="798"/>
                    <a:pt x="1297" y="794"/>
                  </a:cubicBezTo>
                  <a:cubicBezTo>
                    <a:pt x="1301" y="790"/>
                    <a:pt x="1303" y="782"/>
                    <a:pt x="1304" y="770"/>
                  </a:cubicBezTo>
                  <a:cubicBezTo>
                    <a:pt x="1304" y="757"/>
                    <a:pt x="1304" y="745"/>
                    <a:pt x="1302" y="749"/>
                  </a:cubicBezTo>
                  <a:close/>
                  <a:moveTo>
                    <a:pt x="94" y="831"/>
                  </a:moveTo>
                  <a:cubicBezTo>
                    <a:pt x="94" y="831"/>
                    <a:pt x="94" y="831"/>
                    <a:pt x="94" y="831"/>
                  </a:cubicBezTo>
                  <a:cubicBezTo>
                    <a:pt x="83" y="830"/>
                    <a:pt x="76" y="841"/>
                    <a:pt x="77" y="857"/>
                  </a:cubicBezTo>
                  <a:cubicBezTo>
                    <a:pt x="77" y="857"/>
                    <a:pt x="77" y="857"/>
                    <a:pt x="77" y="857"/>
                  </a:cubicBezTo>
                  <a:cubicBezTo>
                    <a:pt x="79" y="873"/>
                    <a:pt x="89" y="887"/>
                    <a:pt x="100" y="889"/>
                  </a:cubicBezTo>
                  <a:cubicBezTo>
                    <a:pt x="100" y="889"/>
                    <a:pt x="100" y="889"/>
                    <a:pt x="100" y="889"/>
                  </a:cubicBezTo>
                  <a:cubicBezTo>
                    <a:pt x="111" y="891"/>
                    <a:pt x="119" y="880"/>
                    <a:pt x="117" y="863"/>
                  </a:cubicBezTo>
                  <a:cubicBezTo>
                    <a:pt x="115" y="847"/>
                    <a:pt x="105" y="833"/>
                    <a:pt x="94" y="831"/>
                  </a:cubicBezTo>
                  <a:close/>
                  <a:moveTo>
                    <a:pt x="140" y="836"/>
                  </a:moveTo>
                  <a:cubicBezTo>
                    <a:pt x="140" y="836"/>
                    <a:pt x="140" y="836"/>
                    <a:pt x="140" y="836"/>
                  </a:cubicBezTo>
                  <a:cubicBezTo>
                    <a:pt x="128" y="835"/>
                    <a:pt x="119" y="847"/>
                    <a:pt x="121" y="864"/>
                  </a:cubicBezTo>
                  <a:cubicBezTo>
                    <a:pt x="121" y="864"/>
                    <a:pt x="121" y="864"/>
                    <a:pt x="121" y="864"/>
                  </a:cubicBezTo>
                  <a:cubicBezTo>
                    <a:pt x="123" y="880"/>
                    <a:pt x="134" y="894"/>
                    <a:pt x="146" y="896"/>
                  </a:cubicBezTo>
                  <a:cubicBezTo>
                    <a:pt x="146" y="896"/>
                    <a:pt x="146" y="896"/>
                    <a:pt x="146" y="896"/>
                  </a:cubicBezTo>
                  <a:cubicBezTo>
                    <a:pt x="159" y="898"/>
                    <a:pt x="168" y="887"/>
                    <a:pt x="167" y="870"/>
                  </a:cubicBezTo>
                  <a:cubicBezTo>
                    <a:pt x="165" y="853"/>
                    <a:pt x="153" y="838"/>
                    <a:pt x="140" y="836"/>
                  </a:cubicBezTo>
                  <a:close/>
                  <a:moveTo>
                    <a:pt x="251" y="846"/>
                  </a:moveTo>
                  <a:cubicBezTo>
                    <a:pt x="251" y="846"/>
                    <a:pt x="251" y="846"/>
                    <a:pt x="251" y="846"/>
                  </a:cubicBezTo>
                  <a:cubicBezTo>
                    <a:pt x="235" y="846"/>
                    <a:pt x="224" y="859"/>
                    <a:pt x="226" y="876"/>
                  </a:cubicBezTo>
                  <a:cubicBezTo>
                    <a:pt x="226" y="876"/>
                    <a:pt x="226" y="876"/>
                    <a:pt x="226" y="876"/>
                  </a:cubicBezTo>
                  <a:cubicBezTo>
                    <a:pt x="228" y="894"/>
                    <a:pt x="240" y="908"/>
                    <a:pt x="256" y="910"/>
                  </a:cubicBezTo>
                  <a:cubicBezTo>
                    <a:pt x="256" y="910"/>
                    <a:pt x="256" y="910"/>
                    <a:pt x="256" y="910"/>
                  </a:cubicBezTo>
                  <a:cubicBezTo>
                    <a:pt x="271" y="912"/>
                    <a:pt x="283" y="900"/>
                    <a:pt x="282" y="881"/>
                  </a:cubicBezTo>
                  <a:cubicBezTo>
                    <a:pt x="280" y="863"/>
                    <a:pt x="266" y="848"/>
                    <a:pt x="251" y="846"/>
                  </a:cubicBezTo>
                  <a:close/>
                  <a:moveTo>
                    <a:pt x="913" y="852"/>
                  </a:moveTo>
                  <a:cubicBezTo>
                    <a:pt x="913" y="852"/>
                    <a:pt x="913" y="852"/>
                    <a:pt x="913" y="852"/>
                  </a:cubicBezTo>
                  <a:cubicBezTo>
                    <a:pt x="895" y="853"/>
                    <a:pt x="881" y="869"/>
                    <a:pt x="879" y="887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8" y="906"/>
                    <a:pt x="891" y="919"/>
                    <a:pt x="908" y="918"/>
                  </a:cubicBezTo>
                  <a:cubicBezTo>
                    <a:pt x="908" y="918"/>
                    <a:pt x="908" y="918"/>
                    <a:pt x="908" y="918"/>
                  </a:cubicBezTo>
                  <a:cubicBezTo>
                    <a:pt x="925" y="916"/>
                    <a:pt x="940" y="901"/>
                    <a:pt x="941" y="883"/>
                  </a:cubicBezTo>
                  <a:cubicBezTo>
                    <a:pt x="942" y="864"/>
                    <a:pt x="930" y="851"/>
                    <a:pt x="913" y="852"/>
                  </a:cubicBezTo>
                  <a:close/>
                  <a:moveTo>
                    <a:pt x="977" y="847"/>
                  </a:moveTo>
                  <a:cubicBezTo>
                    <a:pt x="977" y="847"/>
                    <a:pt x="977" y="847"/>
                    <a:pt x="977" y="847"/>
                  </a:cubicBezTo>
                  <a:cubicBezTo>
                    <a:pt x="961" y="849"/>
                    <a:pt x="947" y="864"/>
                    <a:pt x="946" y="882"/>
                  </a:cubicBezTo>
                  <a:cubicBezTo>
                    <a:pt x="946" y="882"/>
                    <a:pt x="946" y="882"/>
                    <a:pt x="946" y="882"/>
                  </a:cubicBezTo>
                  <a:cubicBezTo>
                    <a:pt x="945" y="900"/>
                    <a:pt x="956" y="913"/>
                    <a:pt x="972" y="911"/>
                  </a:cubicBezTo>
                  <a:cubicBezTo>
                    <a:pt x="972" y="911"/>
                    <a:pt x="972" y="911"/>
                    <a:pt x="972" y="911"/>
                  </a:cubicBezTo>
                  <a:cubicBezTo>
                    <a:pt x="988" y="909"/>
                    <a:pt x="1001" y="895"/>
                    <a:pt x="1003" y="877"/>
                  </a:cubicBezTo>
                  <a:cubicBezTo>
                    <a:pt x="1004" y="859"/>
                    <a:pt x="993" y="846"/>
                    <a:pt x="977" y="847"/>
                  </a:cubicBezTo>
                  <a:close/>
                  <a:moveTo>
                    <a:pt x="1036" y="842"/>
                  </a:moveTo>
                  <a:cubicBezTo>
                    <a:pt x="1036" y="842"/>
                    <a:pt x="1036" y="842"/>
                    <a:pt x="1036" y="842"/>
                  </a:cubicBezTo>
                  <a:cubicBezTo>
                    <a:pt x="1021" y="844"/>
                    <a:pt x="1009" y="859"/>
                    <a:pt x="1007" y="877"/>
                  </a:cubicBezTo>
                  <a:cubicBezTo>
                    <a:pt x="1007" y="877"/>
                    <a:pt x="1007" y="877"/>
                    <a:pt x="1007" y="877"/>
                  </a:cubicBezTo>
                  <a:cubicBezTo>
                    <a:pt x="1006" y="894"/>
                    <a:pt x="1015" y="906"/>
                    <a:pt x="1030" y="905"/>
                  </a:cubicBezTo>
                  <a:cubicBezTo>
                    <a:pt x="1030" y="905"/>
                    <a:pt x="1030" y="905"/>
                    <a:pt x="1030" y="905"/>
                  </a:cubicBezTo>
                  <a:cubicBezTo>
                    <a:pt x="1045" y="903"/>
                    <a:pt x="1057" y="888"/>
                    <a:pt x="1059" y="871"/>
                  </a:cubicBezTo>
                  <a:cubicBezTo>
                    <a:pt x="1060" y="854"/>
                    <a:pt x="1050" y="841"/>
                    <a:pt x="1036" y="842"/>
                  </a:cubicBezTo>
                  <a:close/>
                  <a:moveTo>
                    <a:pt x="1089" y="837"/>
                  </a:moveTo>
                  <a:cubicBezTo>
                    <a:pt x="1089" y="837"/>
                    <a:pt x="1089" y="837"/>
                    <a:pt x="1089" y="837"/>
                  </a:cubicBezTo>
                  <a:cubicBezTo>
                    <a:pt x="1076" y="839"/>
                    <a:pt x="1064" y="853"/>
                    <a:pt x="1063" y="871"/>
                  </a:cubicBezTo>
                  <a:cubicBezTo>
                    <a:pt x="1063" y="871"/>
                    <a:pt x="1063" y="871"/>
                    <a:pt x="1063" y="871"/>
                  </a:cubicBezTo>
                  <a:cubicBezTo>
                    <a:pt x="1061" y="888"/>
                    <a:pt x="1071" y="899"/>
                    <a:pt x="1083" y="897"/>
                  </a:cubicBezTo>
                  <a:cubicBezTo>
                    <a:pt x="1083" y="897"/>
                    <a:pt x="1083" y="897"/>
                    <a:pt x="1083" y="897"/>
                  </a:cubicBezTo>
                  <a:cubicBezTo>
                    <a:pt x="1096" y="895"/>
                    <a:pt x="1107" y="881"/>
                    <a:pt x="1109" y="865"/>
                  </a:cubicBezTo>
                  <a:cubicBezTo>
                    <a:pt x="1111" y="848"/>
                    <a:pt x="1102" y="836"/>
                    <a:pt x="1089" y="837"/>
                  </a:cubicBezTo>
                  <a:close/>
                  <a:moveTo>
                    <a:pt x="1137" y="832"/>
                  </a:moveTo>
                  <a:cubicBezTo>
                    <a:pt x="1137" y="832"/>
                    <a:pt x="1137" y="832"/>
                    <a:pt x="1137" y="832"/>
                  </a:cubicBezTo>
                  <a:cubicBezTo>
                    <a:pt x="1125" y="833"/>
                    <a:pt x="1115" y="848"/>
                    <a:pt x="1113" y="864"/>
                  </a:cubicBezTo>
                  <a:cubicBezTo>
                    <a:pt x="1113" y="864"/>
                    <a:pt x="1113" y="864"/>
                    <a:pt x="1113" y="864"/>
                  </a:cubicBezTo>
                  <a:cubicBezTo>
                    <a:pt x="1111" y="881"/>
                    <a:pt x="1119" y="892"/>
                    <a:pt x="1130" y="890"/>
                  </a:cubicBezTo>
                  <a:cubicBezTo>
                    <a:pt x="1130" y="890"/>
                    <a:pt x="1130" y="890"/>
                    <a:pt x="1130" y="890"/>
                  </a:cubicBezTo>
                  <a:cubicBezTo>
                    <a:pt x="1142" y="888"/>
                    <a:pt x="1152" y="874"/>
                    <a:pt x="1154" y="858"/>
                  </a:cubicBezTo>
                  <a:cubicBezTo>
                    <a:pt x="1155" y="842"/>
                    <a:pt x="1148" y="830"/>
                    <a:pt x="1137" y="832"/>
                  </a:cubicBezTo>
                  <a:close/>
                  <a:moveTo>
                    <a:pt x="1178" y="826"/>
                  </a:moveTo>
                  <a:cubicBezTo>
                    <a:pt x="1178" y="826"/>
                    <a:pt x="1178" y="826"/>
                    <a:pt x="1178" y="826"/>
                  </a:cubicBezTo>
                  <a:cubicBezTo>
                    <a:pt x="1168" y="828"/>
                    <a:pt x="1159" y="842"/>
                    <a:pt x="1157" y="858"/>
                  </a:cubicBezTo>
                  <a:cubicBezTo>
                    <a:pt x="1157" y="858"/>
                    <a:pt x="1157" y="858"/>
                    <a:pt x="1157" y="858"/>
                  </a:cubicBezTo>
                  <a:cubicBezTo>
                    <a:pt x="1155" y="874"/>
                    <a:pt x="1161" y="884"/>
                    <a:pt x="1172" y="882"/>
                  </a:cubicBezTo>
                  <a:cubicBezTo>
                    <a:pt x="1172" y="882"/>
                    <a:pt x="1172" y="882"/>
                    <a:pt x="1172" y="882"/>
                  </a:cubicBezTo>
                  <a:cubicBezTo>
                    <a:pt x="1182" y="880"/>
                    <a:pt x="1190" y="867"/>
                    <a:pt x="1192" y="851"/>
                  </a:cubicBezTo>
                  <a:cubicBezTo>
                    <a:pt x="1194" y="836"/>
                    <a:pt x="1188" y="825"/>
                    <a:pt x="1178" y="826"/>
                  </a:cubicBezTo>
                  <a:close/>
                  <a:moveTo>
                    <a:pt x="1214" y="820"/>
                  </a:moveTo>
                  <a:cubicBezTo>
                    <a:pt x="1214" y="820"/>
                    <a:pt x="1214" y="820"/>
                    <a:pt x="1214" y="820"/>
                  </a:cubicBezTo>
                  <a:cubicBezTo>
                    <a:pt x="1205" y="822"/>
                    <a:pt x="1197" y="835"/>
                    <a:pt x="1195" y="851"/>
                  </a:cubicBezTo>
                  <a:cubicBezTo>
                    <a:pt x="1195" y="851"/>
                    <a:pt x="1195" y="851"/>
                    <a:pt x="1195" y="851"/>
                  </a:cubicBezTo>
                  <a:cubicBezTo>
                    <a:pt x="1193" y="866"/>
                    <a:pt x="1199" y="876"/>
                    <a:pt x="1207" y="874"/>
                  </a:cubicBezTo>
                  <a:cubicBezTo>
                    <a:pt x="1207" y="874"/>
                    <a:pt x="1207" y="874"/>
                    <a:pt x="1207" y="874"/>
                  </a:cubicBezTo>
                  <a:cubicBezTo>
                    <a:pt x="1216" y="872"/>
                    <a:pt x="1223" y="859"/>
                    <a:pt x="1225" y="844"/>
                  </a:cubicBezTo>
                  <a:cubicBezTo>
                    <a:pt x="1227" y="830"/>
                    <a:pt x="1222" y="819"/>
                    <a:pt x="1214" y="820"/>
                  </a:cubicBezTo>
                  <a:close/>
                  <a:moveTo>
                    <a:pt x="1243" y="815"/>
                  </a:moveTo>
                  <a:cubicBezTo>
                    <a:pt x="1243" y="815"/>
                    <a:pt x="1243" y="815"/>
                    <a:pt x="1243" y="815"/>
                  </a:cubicBezTo>
                  <a:cubicBezTo>
                    <a:pt x="1236" y="817"/>
                    <a:pt x="1229" y="829"/>
                    <a:pt x="1227" y="844"/>
                  </a:cubicBezTo>
                  <a:cubicBezTo>
                    <a:pt x="1227" y="844"/>
                    <a:pt x="1227" y="844"/>
                    <a:pt x="1227" y="844"/>
                  </a:cubicBezTo>
                  <a:cubicBezTo>
                    <a:pt x="1226" y="859"/>
                    <a:pt x="1230" y="868"/>
                    <a:pt x="1237" y="866"/>
                  </a:cubicBezTo>
                  <a:cubicBezTo>
                    <a:pt x="1237" y="866"/>
                    <a:pt x="1237" y="866"/>
                    <a:pt x="1237" y="866"/>
                  </a:cubicBezTo>
                  <a:cubicBezTo>
                    <a:pt x="1244" y="864"/>
                    <a:pt x="1250" y="851"/>
                    <a:pt x="1252" y="837"/>
                  </a:cubicBezTo>
                  <a:cubicBezTo>
                    <a:pt x="1254" y="823"/>
                    <a:pt x="1250" y="814"/>
                    <a:pt x="1243" y="815"/>
                  </a:cubicBezTo>
                  <a:close/>
                  <a:moveTo>
                    <a:pt x="1267" y="809"/>
                  </a:moveTo>
                  <a:cubicBezTo>
                    <a:pt x="1267" y="809"/>
                    <a:pt x="1267" y="809"/>
                    <a:pt x="1267" y="809"/>
                  </a:cubicBezTo>
                  <a:cubicBezTo>
                    <a:pt x="1262" y="811"/>
                    <a:pt x="1256" y="823"/>
                    <a:pt x="1254" y="837"/>
                  </a:cubicBezTo>
                  <a:cubicBezTo>
                    <a:pt x="1254" y="837"/>
                    <a:pt x="1254" y="837"/>
                    <a:pt x="1254" y="837"/>
                  </a:cubicBezTo>
                  <a:cubicBezTo>
                    <a:pt x="1252" y="851"/>
                    <a:pt x="1255" y="860"/>
                    <a:pt x="1260" y="858"/>
                  </a:cubicBezTo>
                  <a:cubicBezTo>
                    <a:pt x="1260" y="858"/>
                    <a:pt x="1260" y="858"/>
                    <a:pt x="1260" y="858"/>
                  </a:cubicBezTo>
                  <a:cubicBezTo>
                    <a:pt x="1266" y="855"/>
                    <a:pt x="1271" y="844"/>
                    <a:pt x="1273" y="830"/>
                  </a:cubicBezTo>
                  <a:cubicBezTo>
                    <a:pt x="1274" y="817"/>
                    <a:pt x="1272" y="808"/>
                    <a:pt x="1267" y="809"/>
                  </a:cubicBezTo>
                  <a:close/>
                  <a:moveTo>
                    <a:pt x="1285" y="803"/>
                  </a:moveTo>
                  <a:cubicBezTo>
                    <a:pt x="1285" y="803"/>
                    <a:pt x="1285" y="803"/>
                    <a:pt x="1285" y="803"/>
                  </a:cubicBezTo>
                  <a:cubicBezTo>
                    <a:pt x="1281" y="805"/>
                    <a:pt x="1277" y="817"/>
                    <a:pt x="1274" y="830"/>
                  </a:cubicBezTo>
                  <a:cubicBezTo>
                    <a:pt x="1274" y="830"/>
                    <a:pt x="1274" y="830"/>
                    <a:pt x="1274" y="830"/>
                  </a:cubicBezTo>
                  <a:cubicBezTo>
                    <a:pt x="1273" y="843"/>
                    <a:pt x="1275" y="851"/>
                    <a:pt x="1278" y="849"/>
                  </a:cubicBezTo>
                  <a:cubicBezTo>
                    <a:pt x="1278" y="849"/>
                    <a:pt x="1278" y="849"/>
                    <a:pt x="1278" y="849"/>
                  </a:cubicBezTo>
                  <a:cubicBezTo>
                    <a:pt x="1282" y="847"/>
                    <a:pt x="1286" y="836"/>
                    <a:pt x="1288" y="823"/>
                  </a:cubicBezTo>
                  <a:cubicBezTo>
                    <a:pt x="1290" y="810"/>
                    <a:pt x="1289" y="802"/>
                    <a:pt x="1285" y="803"/>
                  </a:cubicBezTo>
                  <a:close/>
                  <a:moveTo>
                    <a:pt x="1297" y="797"/>
                  </a:moveTo>
                  <a:cubicBezTo>
                    <a:pt x="1295" y="801"/>
                    <a:pt x="1291" y="810"/>
                    <a:pt x="1289" y="823"/>
                  </a:cubicBezTo>
                  <a:cubicBezTo>
                    <a:pt x="1289" y="823"/>
                    <a:pt x="1289" y="823"/>
                    <a:pt x="1289" y="823"/>
                  </a:cubicBezTo>
                  <a:cubicBezTo>
                    <a:pt x="1287" y="835"/>
                    <a:pt x="1287" y="845"/>
                    <a:pt x="1291" y="841"/>
                  </a:cubicBezTo>
                  <a:cubicBezTo>
                    <a:pt x="1294" y="837"/>
                    <a:pt x="1296" y="828"/>
                    <a:pt x="1298" y="816"/>
                  </a:cubicBezTo>
                  <a:cubicBezTo>
                    <a:pt x="1299" y="804"/>
                    <a:pt x="1299" y="793"/>
                    <a:pt x="1297" y="797"/>
                  </a:cubicBezTo>
                  <a:close/>
                  <a:moveTo>
                    <a:pt x="256" y="915"/>
                  </a:moveTo>
                  <a:cubicBezTo>
                    <a:pt x="256" y="915"/>
                    <a:pt x="256" y="915"/>
                    <a:pt x="256" y="915"/>
                  </a:cubicBezTo>
                  <a:cubicBezTo>
                    <a:pt x="241" y="914"/>
                    <a:pt x="231" y="925"/>
                    <a:pt x="232" y="942"/>
                  </a:cubicBezTo>
                  <a:cubicBezTo>
                    <a:pt x="232" y="942"/>
                    <a:pt x="232" y="942"/>
                    <a:pt x="232" y="942"/>
                  </a:cubicBezTo>
                  <a:cubicBezTo>
                    <a:pt x="235" y="959"/>
                    <a:pt x="248" y="973"/>
                    <a:pt x="263" y="976"/>
                  </a:cubicBezTo>
                  <a:cubicBezTo>
                    <a:pt x="263" y="976"/>
                    <a:pt x="263" y="976"/>
                    <a:pt x="263" y="976"/>
                  </a:cubicBezTo>
                  <a:cubicBezTo>
                    <a:pt x="279" y="977"/>
                    <a:pt x="290" y="967"/>
                    <a:pt x="288" y="949"/>
                  </a:cubicBezTo>
                  <a:cubicBezTo>
                    <a:pt x="286" y="932"/>
                    <a:pt x="272" y="917"/>
                    <a:pt x="256" y="915"/>
                  </a:cubicBezTo>
                  <a:close/>
                  <a:moveTo>
                    <a:pt x="908" y="922"/>
                  </a:moveTo>
                  <a:cubicBezTo>
                    <a:pt x="908" y="922"/>
                    <a:pt x="908" y="922"/>
                    <a:pt x="908" y="922"/>
                  </a:cubicBezTo>
                  <a:cubicBezTo>
                    <a:pt x="890" y="924"/>
                    <a:pt x="876" y="939"/>
                    <a:pt x="874" y="957"/>
                  </a:cubicBezTo>
                  <a:cubicBezTo>
                    <a:pt x="874" y="957"/>
                    <a:pt x="874" y="957"/>
                    <a:pt x="874" y="957"/>
                  </a:cubicBezTo>
                  <a:cubicBezTo>
                    <a:pt x="873" y="974"/>
                    <a:pt x="885" y="986"/>
                    <a:pt x="902" y="985"/>
                  </a:cubicBezTo>
                  <a:cubicBezTo>
                    <a:pt x="902" y="985"/>
                    <a:pt x="902" y="985"/>
                    <a:pt x="902" y="985"/>
                  </a:cubicBezTo>
                  <a:cubicBezTo>
                    <a:pt x="919" y="983"/>
                    <a:pt x="932" y="968"/>
                    <a:pt x="935" y="951"/>
                  </a:cubicBezTo>
                  <a:cubicBezTo>
                    <a:pt x="936" y="933"/>
                    <a:pt x="925" y="921"/>
                    <a:pt x="908" y="922"/>
                  </a:cubicBezTo>
                  <a:close/>
                  <a:moveTo>
                    <a:pt x="971" y="916"/>
                  </a:moveTo>
                  <a:cubicBezTo>
                    <a:pt x="971" y="916"/>
                    <a:pt x="971" y="916"/>
                    <a:pt x="971" y="916"/>
                  </a:cubicBezTo>
                  <a:cubicBezTo>
                    <a:pt x="956" y="918"/>
                    <a:pt x="941" y="933"/>
                    <a:pt x="940" y="950"/>
                  </a:cubicBezTo>
                  <a:cubicBezTo>
                    <a:pt x="940" y="950"/>
                    <a:pt x="940" y="950"/>
                    <a:pt x="940" y="950"/>
                  </a:cubicBezTo>
                  <a:cubicBezTo>
                    <a:pt x="938" y="968"/>
                    <a:pt x="949" y="979"/>
                    <a:pt x="965" y="977"/>
                  </a:cubicBezTo>
                  <a:cubicBezTo>
                    <a:pt x="965" y="977"/>
                    <a:pt x="965" y="977"/>
                    <a:pt x="965" y="977"/>
                  </a:cubicBezTo>
                  <a:cubicBezTo>
                    <a:pt x="980" y="974"/>
                    <a:pt x="994" y="960"/>
                    <a:pt x="996" y="944"/>
                  </a:cubicBezTo>
                  <a:cubicBezTo>
                    <a:pt x="998" y="927"/>
                    <a:pt x="987" y="915"/>
                    <a:pt x="971" y="916"/>
                  </a:cubicBezTo>
                  <a:close/>
                  <a:moveTo>
                    <a:pt x="1030" y="909"/>
                  </a:moveTo>
                  <a:cubicBezTo>
                    <a:pt x="1030" y="909"/>
                    <a:pt x="1030" y="909"/>
                    <a:pt x="1030" y="909"/>
                  </a:cubicBezTo>
                  <a:cubicBezTo>
                    <a:pt x="1015" y="912"/>
                    <a:pt x="1002" y="926"/>
                    <a:pt x="1000" y="943"/>
                  </a:cubicBezTo>
                  <a:cubicBezTo>
                    <a:pt x="1000" y="943"/>
                    <a:pt x="1000" y="943"/>
                    <a:pt x="1000" y="943"/>
                  </a:cubicBezTo>
                  <a:cubicBezTo>
                    <a:pt x="999" y="960"/>
                    <a:pt x="1008" y="970"/>
                    <a:pt x="1023" y="969"/>
                  </a:cubicBezTo>
                  <a:cubicBezTo>
                    <a:pt x="1023" y="969"/>
                    <a:pt x="1023" y="969"/>
                    <a:pt x="1023" y="969"/>
                  </a:cubicBezTo>
                  <a:cubicBezTo>
                    <a:pt x="1037" y="966"/>
                    <a:pt x="1049" y="952"/>
                    <a:pt x="1051" y="936"/>
                  </a:cubicBezTo>
                  <a:cubicBezTo>
                    <a:pt x="1053" y="919"/>
                    <a:pt x="1044" y="908"/>
                    <a:pt x="1030" y="909"/>
                  </a:cubicBezTo>
                  <a:close/>
                  <a:moveTo>
                    <a:pt x="1083" y="902"/>
                  </a:moveTo>
                  <a:cubicBezTo>
                    <a:pt x="1083" y="902"/>
                    <a:pt x="1083" y="902"/>
                    <a:pt x="1083" y="902"/>
                  </a:cubicBezTo>
                  <a:cubicBezTo>
                    <a:pt x="1070" y="904"/>
                    <a:pt x="1057" y="919"/>
                    <a:pt x="1055" y="935"/>
                  </a:cubicBezTo>
                  <a:cubicBezTo>
                    <a:pt x="1055" y="935"/>
                    <a:pt x="1055" y="935"/>
                    <a:pt x="1055" y="935"/>
                  </a:cubicBezTo>
                  <a:cubicBezTo>
                    <a:pt x="1054" y="951"/>
                    <a:pt x="1062" y="961"/>
                    <a:pt x="1075" y="959"/>
                  </a:cubicBezTo>
                  <a:cubicBezTo>
                    <a:pt x="1075" y="959"/>
                    <a:pt x="1075" y="959"/>
                    <a:pt x="1075" y="959"/>
                  </a:cubicBezTo>
                  <a:cubicBezTo>
                    <a:pt x="1088" y="957"/>
                    <a:pt x="1099" y="943"/>
                    <a:pt x="1102" y="927"/>
                  </a:cubicBezTo>
                  <a:cubicBezTo>
                    <a:pt x="1103" y="911"/>
                    <a:pt x="1096" y="900"/>
                    <a:pt x="1083" y="902"/>
                  </a:cubicBezTo>
                  <a:close/>
                  <a:moveTo>
                    <a:pt x="1130" y="894"/>
                  </a:moveTo>
                  <a:cubicBezTo>
                    <a:pt x="1130" y="894"/>
                    <a:pt x="1130" y="894"/>
                    <a:pt x="1130" y="894"/>
                  </a:cubicBezTo>
                  <a:cubicBezTo>
                    <a:pt x="1119" y="897"/>
                    <a:pt x="1107" y="910"/>
                    <a:pt x="1105" y="926"/>
                  </a:cubicBezTo>
                  <a:cubicBezTo>
                    <a:pt x="1105" y="926"/>
                    <a:pt x="1105" y="926"/>
                    <a:pt x="1105" y="926"/>
                  </a:cubicBezTo>
                  <a:cubicBezTo>
                    <a:pt x="1103" y="942"/>
                    <a:pt x="1110" y="952"/>
                    <a:pt x="1122" y="950"/>
                  </a:cubicBezTo>
                  <a:cubicBezTo>
                    <a:pt x="1122" y="950"/>
                    <a:pt x="1122" y="950"/>
                    <a:pt x="1122" y="950"/>
                  </a:cubicBezTo>
                  <a:cubicBezTo>
                    <a:pt x="1133" y="947"/>
                    <a:pt x="1144" y="934"/>
                    <a:pt x="1146" y="918"/>
                  </a:cubicBezTo>
                  <a:cubicBezTo>
                    <a:pt x="1148" y="903"/>
                    <a:pt x="1141" y="892"/>
                    <a:pt x="1130" y="894"/>
                  </a:cubicBezTo>
                  <a:close/>
                  <a:moveTo>
                    <a:pt x="1171" y="886"/>
                  </a:moveTo>
                  <a:cubicBezTo>
                    <a:pt x="1171" y="886"/>
                    <a:pt x="1171" y="886"/>
                    <a:pt x="1171" y="886"/>
                  </a:cubicBezTo>
                  <a:cubicBezTo>
                    <a:pt x="1161" y="889"/>
                    <a:pt x="1151" y="902"/>
                    <a:pt x="1149" y="918"/>
                  </a:cubicBezTo>
                  <a:cubicBezTo>
                    <a:pt x="1149" y="918"/>
                    <a:pt x="1149" y="918"/>
                    <a:pt x="1149" y="918"/>
                  </a:cubicBezTo>
                  <a:cubicBezTo>
                    <a:pt x="1147" y="933"/>
                    <a:pt x="1153" y="942"/>
                    <a:pt x="1163" y="940"/>
                  </a:cubicBezTo>
                  <a:cubicBezTo>
                    <a:pt x="1163" y="940"/>
                    <a:pt x="1163" y="940"/>
                    <a:pt x="1163" y="940"/>
                  </a:cubicBezTo>
                  <a:cubicBezTo>
                    <a:pt x="1173" y="937"/>
                    <a:pt x="1182" y="924"/>
                    <a:pt x="1184" y="909"/>
                  </a:cubicBezTo>
                  <a:cubicBezTo>
                    <a:pt x="1187" y="894"/>
                    <a:pt x="1181" y="884"/>
                    <a:pt x="1171" y="886"/>
                  </a:cubicBezTo>
                  <a:close/>
                  <a:moveTo>
                    <a:pt x="1207" y="878"/>
                  </a:moveTo>
                  <a:cubicBezTo>
                    <a:pt x="1207" y="878"/>
                    <a:pt x="1207" y="878"/>
                    <a:pt x="1207" y="878"/>
                  </a:cubicBezTo>
                  <a:cubicBezTo>
                    <a:pt x="1198" y="880"/>
                    <a:pt x="1189" y="894"/>
                    <a:pt x="1187" y="908"/>
                  </a:cubicBezTo>
                  <a:cubicBezTo>
                    <a:pt x="1187" y="908"/>
                    <a:pt x="1187" y="908"/>
                    <a:pt x="1187" y="908"/>
                  </a:cubicBezTo>
                  <a:cubicBezTo>
                    <a:pt x="1184" y="923"/>
                    <a:pt x="1190" y="932"/>
                    <a:pt x="1198" y="929"/>
                  </a:cubicBezTo>
                  <a:cubicBezTo>
                    <a:pt x="1198" y="929"/>
                    <a:pt x="1198" y="929"/>
                    <a:pt x="1198" y="929"/>
                  </a:cubicBezTo>
                  <a:cubicBezTo>
                    <a:pt x="1206" y="926"/>
                    <a:pt x="1214" y="914"/>
                    <a:pt x="1217" y="900"/>
                  </a:cubicBezTo>
                  <a:cubicBezTo>
                    <a:pt x="1219" y="885"/>
                    <a:pt x="1215" y="876"/>
                    <a:pt x="1207" y="878"/>
                  </a:cubicBezTo>
                  <a:close/>
                  <a:moveTo>
                    <a:pt x="1236" y="870"/>
                  </a:moveTo>
                  <a:cubicBezTo>
                    <a:pt x="1236" y="870"/>
                    <a:pt x="1236" y="870"/>
                    <a:pt x="1236" y="870"/>
                  </a:cubicBezTo>
                  <a:cubicBezTo>
                    <a:pt x="1229" y="872"/>
                    <a:pt x="1222" y="885"/>
                    <a:pt x="1219" y="899"/>
                  </a:cubicBezTo>
                  <a:cubicBezTo>
                    <a:pt x="1219" y="899"/>
                    <a:pt x="1219" y="899"/>
                    <a:pt x="1219" y="899"/>
                  </a:cubicBezTo>
                  <a:cubicBezTo>
                    <a:pt x="1217" y="913"/>
                    <a:pt x="1220" y="921"/>
                    <a:pt x="1227" y="919"/>
                  </a:cubicBezTo>
                  <a:cubicBezTo>
                    <a:pt x="1227" y="919"/>
                    <a:pt x="1227" y="919"/>
                    <a:pt x="1227" y="919"/>
                  </a:cubicBezTo>
                  <a:cubicBezTo>
                    <a:pt x="1234" y="916"/>
                    <a:pt x="1241" y="903"/>
                    <a:pt x="1244" y="890"/>
                  </a:cubicBezTo>
                  <a:cubicBezTo>
                    <a:pt x="1246" y="876"/>
                    <a:pt x="1243" y="868"/>
                    <a:pt x="1236" y="870"/>
                  </a:cubicBezTo>
                  <a:close/>
                  <a:moveTo>
                    <a:pt x="1260" y="861"/>
                  </a:moveTo>
                  <a:cubicBezTo>
                    <a:pt x="1260" y="861"/>
                    <a:pt x="1260" y="861"/>
                    <a:pt x="1260" y="861"/>
                  </a:cubicBezTo>
                  <a:cubicBezTo>
                    <a:pt x="1255" y="864"/>
                    <a:pt x="1248" y="876"/>
                    <a:pt x="1245" y="889"/>
                  </a:cubicBezTo>
                  <a:cubicBezTo>
                    <a:pt x="1245" y="889"/>
                    <a:pt x="1245" y="889"/>
                    <a:pt x="1245" y="889"/>
                  </a:cubicBezTo>
                  <a:cubicBezTo>
                    <a:pt x="1243" y="903"/>
                    <a:pt x="1246" y="911"/>
                    <a:pt x="1251" y="908"/>
                  </a:cubicBezTo>
                  <a:cubicBezTo>
                    <a:pt x="1251" y="908"/>
                    <a:pt x="1251" y="908"/>
                    <a:pt x="1251" y="908"/>
                  </a:cubicBezTo>
                  <a:cubicBezTo>
                    <a:pt x="1256" y="905"/>
                    <a:pt x="1262" y="893"/>
                    <a:pt x="1265" y="880"/>
                  </a:cubicBezTo>
                  <a:cubicBezTo>
                    <a:pt x="1267" y="867"/>
                    <a:pt x="1265" y="859"/>
                    <a:pt x="1260" y="861"/>
                  </a:cubicBezTo>
                  <a:close/>
                  <a:moveTo>
                    <a:pt x="1278" y="853"/>
                  </a:moveTo>
                  <a:cubicBezTo>
                    <a:pt x="1278" y="853"/>
                    <a:pt x="1278" y="853"/>
                    <a:pt x="1278" y="853"/>
                  </a:cubicBezTo>
                  <a:cubicBezTo>
                    <a:pt x="1274" y="855"/>
                    <a:pt x="1269" y="867"/>
                    <a:pt x="1266" y="880"/>
                  </a:cubicBezTo>
                  <a:cubicBezTo>
                    <a:pt x="1266" y="880"/>
                    <a:pt x="1266" y="880"/>
                    <a:pt x="1266" y="880"/>
                  </a:cubicBezTo>
                  <a:cubicBezTo>
                    <a:pt x="1264" y="892"/>
                    <a:pt x="1265" y="900"/>
                    <a:pt x="1269" y="897"/>
                  </a:cubicBezTo>
                  <a:cubicBezTo>
                    <a:pt x="1269" y="897"/>
                    <a:pt x="1269" y="897"/>
                    <a:pt x="1269" y="897"/>
                  </a:cubicBezTo>
                  <a:cubicBezTo>
                    <a:pt x="1273" y="894"/>
                    <a:pt x="1277" y="883"/>
                    <a:pt x="1280" y="871"/>
                  </a:cubicBezTo>
                  <a:cubicBezTo>
                    <a:pt x="1283" y="858"/>
                    <a:pt x="1282" y="851"/>
                    <a:pt x="1278" y="853"/>
                  </a:cubicBezTo>
                  <a:close/>
                  <a:moveTo>
                    <a:pt x="1290" y="844"/>
                  </a:moveTo>
                  <a:cubicBezTo>
                    <a:pt x="1286" y="852"/>
                    <a:pt x="1284" y="858"/>
                    <a:pt x="1281" y="870"/>
                  </a:cubicBezTo>
                  <a:cubicBezTo>
                    <a:pt x="1281" y="870"/>
                    <a:pt x="1281" y="870"/>
                    <a:pt x="1281" y="870"/>
                  </a:cubicBezTo>
                  <a:cubicBezTo>
                    <a:pt x="1278" y="882"/>
                    <a:pt x="1274" y="895"/>
                    <a:pt x="1281" y="886"/>
                  </a:cubicBezTo>
                  <a:cubicBezTo>
                    <a:pt x="1281" y="886"/>
                    <a:pt x="1279" y="890"/>
                    <a:pt x="1281" y="886"/>
                  </a:cubicBezTo>
                  <a:cubicBezTo>
                    <a:pt x="1283" y="883"/>
                    <a:pt x="1287" y="872"/>
                    <a:pt x="1289" y="861"/>
                  </a:cubicBezTo>
                  <a:cubicBezTo>
                    <a:pt x="1292" y="849"/>
                    <a:pt x="1294" y="837"/>
                    <a:pt x="1290" y="844"/>
                  </a:cubicBezTo>
                  <a:close/>
                  <a:moveTo>
                    <a:pt x="207" y="972"/>
                  </a:moveTo>
                  <a:cubicBezTo>
                    <a:pt x="207" y="972"/>
                    <a:pt x="207" y="972"/>
                    <a:pt x="207" y="972"/>
                  </a:cubicBezTo>
                  <a:cubicBezTo>
                    <a:pt x="193" y="969"/>
                    <a:pt x="184" y="980"/>
                    <a:pt x="187" y="995"/>
                  </a:cubicBezTo>
                  <a:cubicBezTo>
                    <a:pt x="187" y="995"/>
                    <a:pt x="187" y="995"/>
                    <a:pt x="187" y="995"/>
                  </a:cubicBezTo>
                  <a:cubicBezTo>
                    <a:pt x="190" y="1010"/>
                    <a:pt x="202" y="1024"/>
                    <a:pt x="216" y="1027"/>
                  </a:cubicBezTo>
                  <a:cubicBezTo>
                    <a:pt x="216" y="1027"/>
                    <a:pt x="216" y="1027"/>
                    <a:pt x="216" y="1027"/>
                  </a:cubicBezTo>
                  <a:cubicBezTo>
                    <a:pt x="230" y="1029"/>
                    <a:pt x="239" y="1020"/>
                    <a:pt x="237" y="1004"/>
                  </a:cubicBezTo>
                  <a:cubicBezTo>
                    <a:pt x="234" y="988"/>
                    <a:pt x="221" y="974"/>
                    <a:pt x="207" y="972"/>
                  </a:cubicBezTo>
                  <a:close/>
                  <a:moveTo>
                    <a:pt x="264" y="980"/>
                  </a:moveTo>
                  <a:cubicBezTo>
                    <a:pt x="264" y="980"/>
                    <a:pt x="264" y="980"/>
                    <a:pt x="264" y="980"/>
                  </a:cubicBezTo>
                  <a:cubicBezTo>
                    <a:pt x="248" y="978"/>
                    <a:pt x="239" y="989"/>
                    <a:pt x="241" y="1005"/>
                  </a:cubicBezTo>
                  <a:cubicBezTo>
                    <a:pt x="241" y="1005"/>
                    <a:pt x="241" y="1005"/>
                    <a:pt x="241" y="1005"/>
                  </a:cubicBezTo>
                  <a:cubicBezTo>
                    <a:pt x="244" y="1021"/>
                    <a:pt x="257" y="1034"/>
                    <a:pt x="272" y="1037"/>
                  </a:cubicBezTo>
                  <a:cubicBezTo>
                    <a:pt x="272" y="1037"/>
                    <a:pt x="272" y="1037"/>
                    <a:pt x="272" y="1037"/>
                  </a:cubicBezTo>
                  <a:cubicBezTo>
                    <a:pt x="287" y="1039"/>
                    <a:pt x="298" y="1029"/>
                    <a:pt x="296" y="1013"/>
                  </a:cubicBezTo>
                  <a:cubicBezTo>
                    <a:pt x="293" y="997"/>
                    <a:pt x="279" y="983"/>
                    <a:pt x="264" y="980"/>
                  </a:cubicBezTo>
                  <a:close/>
                  <a:moveTo>
                    <a:pt x="326" y="988"/>
                  </a:moveTo>
                  <a:cubicBezTo>
                    <a:pt x="326" y="988"/>
                    <a:pt x="326" y="988"/>
                    <a:pt x="326" y="988"/>
                  </a:cubicBezTo>
                  <a:cubicBezTo>
                    <a:pt x="309" y="987"/>
                    <a:pt x="299" y="997"/>
                    <a:pt x="300" y="1014"/>
                  </a:cubicBezTo>
                  <a:cubicBezTo>
                    <a:pt x="300" y="1014"/>
                    <a:pt x="300" y="1014"/>
                    <a:pt x="300" y="1014"/>
                  </a:cubicBezTo>
                  <a:cubicBezTo>
                    <a:pt x="303" y="1030"/>
                    <a:pt x="317" y="1043"/>
                    <a:pt x="333" y="1046"/>
                  </a:cubicBezTo>
                  <a:cubicBezTo>
                    <a:pt x="333" y="1046"/>
                    <a:pt x="333" y="1046"/>
                    <a:pt x="333" y="1046"/>
                  </a:cubicBezTo>
                  <a:cubicBezTo>
                    <a:pt x="349" y="1048"/>
                    <a:pt x="361" y="1037"/>
                    <a:pt x="359" y="1021"/>
                  </a:cubicBezTo>
                  <a:cubicBezTo>
                    <a:pt x="357" y="1005"/>
                    <a:pt x="342" y="991"/>
                    <a:pt x="326" y="988"/>
                  </a:cubicBezTo>
                  <a:close/>
                  <a:moveTo>
                    <a:pt x="393" y="995"/>
                  </a:moveTo>
                  <a:cubicBezTo>
                    <a:pt x="393" y="995"/>
                    <a:pt x="393" y="995"/>
                    <a:pt x="393" y="995"/>
                  </a:cubicBezTo>
                  <a:cubicBezTo>
                    <a:pt x="375" y="993"/>
                    <a:pt x="363" y="1005"/>
                    <a:pt x="364" y="1021"/>
                  </a:cubicBezTo>
                  <a:cubicBezTo>
                    <a:pt x="364" y="1021"/>
                    <a:pt x="364" y="1021"/>
                    <a:pt x="364" y="1021"/>
                  </a:cubicBezTo>
                  <a:cubicBezTo>
                    <a:pt x="367" y="1038"/>
                    <a:pt x="381" y="1051"/>
                    <a:pt x="399" y="1053"/>
                  </a:cubicBezTo>
                  <a:cubicBezTo>
                    <a:pt x="399" y="1053"/>
                    <a:pt x="399" y="1053"/>
                    <a:pt x="399" y="1053"/>
                  </a:cubicBezTo>
                  <a:cubicBezTo>
                    <a:pt x="416" y="1054"/>
                    <a:pt x="429" y="1043"/>
                    <a:pt x="428" y="1027"/>
                  </a:cubicBezTo>
                  <a:cubicBezTo>
                    <a:pt x="426" y="1011"/>
                    <a:pt x="410" y="996"/>
                    <a:pt x="393" y="995"/>
                  </a:cubicBezTo>
                  <a:close/>
                  <a:moveTo>
                    <a:pt x="964" y="981"/>
                  </a:moveTo>
                  <a:cubicBezTo>
                    <a:pt x="964" y="981"/>
                    <a:pt x="964" y="981"/>
                    <a:pt x="964" y="981"/>
                  </a:cubicBezTo>
                  <a:cubicBezTo>
                    <a:pt x="948" y="984"/>
                    <a:pt x="934" y="998"/>
                    <a:pt x="932" y="1014"/>
                  </a:cubicBezTo>
                  <a:cubicBezTo>
                    <a:pt x="932" y="1014"/>
                    <a:pt x="932" y="1014"/>
                    <a:pt x="932" y="1014"/>
                  </a:cubicBezTo>
                  <a:cubicBezTo>
                    <a:pt x="930" y="1031"/>
                    <a:pt x="941" y="1041"/>
                    <a:pt x="956" y="1038"/>
                  </a:cubicBezTo>
                  <a:cubicBezTo>
                    <a:pt x="956" y="1038"/>
                    <a:pt x="956" y="1038"/>
                    <a:pt x="956" y="1038"/>
                  </a:cubicBezTo>
                  <a:cubicBezTo>
                    <a:pt x="972" y="1036"/>
                    <a:pt x="985" y="1022"/>
                    <a:pt x="987" y="1006"/>
                  </a:cubicBezTo>
                  <a:cubicBezTo>
                    <a:pt x="990" y="991"/>
                    <a:pt x="980" y="980"/>
                    <a:pt x="964" y="981"/>
                  </a:cubicBezTo>
                  <a:close/>
                  <a:moveTo>
                    <a:pt x="1022" y="973"/>
                  </a:moveTo>
                  <a:cubicBezTo>
                    <a:pt x="1022" y="973"/>
                    <a:pt x="1022" y="973"/>
                    <a:pt x="1022" y="973"/>
                  </a:cubicBezTo>
                  <a:cubicBezTo>
                    <a:pt x="1007" y="975"/>
                    <a:pt x="994" y="990"/>
                    <a:pt x="992" y="1006"/>
                  </a:cubicBezTo>
                  <a:cubicBezTo>
                    <a:pt x="992" y="1006"/>
                    <a:pt x="992" y="1006"/>
                    <a:pt x="992" y="1006"/>
                  </a:cubicBezTo>
                  <a:cubicBezTo>
                    <a:pt x="990" y="1021"/>
                    <a:pt x="999" y="1031"/>
                    <a:pt x="1013" y="1028"/>
                  </a:cubicBezTo>
                  <a:cubicBezTo>
                    <a:pt x="1013" y="1028"/>
                    <a:pt x="1013" y="1028"/>
                    <a:pt x="1013" y="1028"/>
                  </a:cubicBezTo>
                  <a:cubicBezTo>
                    <a:pt x="1027" y="1025"/>
                    <a:pt x="1040" y="1012"/>
                    <a:pt x="1042" y="997"/>
                  </a:cubicBezTo>
                  <a:cubicBezTo>
                    <a:pt x="1045" y="981"/>
                    <a:pt x="1036" y="971"/>
                    <a:pt x="1022" y="973"/>
                  </a:cubicBezTo>
                  <a:close/>
                  <a:moveTo>
                    <a:pt x="1162" y="944"/>
                  </a:moveTo>
                  <a:cubicBezTo>
                    <a:pt x="1162" y="944"/>
                    <a:pt x="1162" y="944"/>
                    <a:pt x="1162" y="944"/>
                  </a:cubicBezTo>
                  <a:cubicBezTo>
                    <a:pt x="1152" y="947"/>
                    <a:pt x="1142" y="960"/>
                    <a:pt x="1139" y="975"/>
                  </a:cubicBezTo>
                  <a:cubicBezTo>
                    <a:pt x="1139" y="975"/>
                    <a:pt x="1139" y="975"/>
                    <a:pt x="1139" y="975"/>
                  </a:cubicBezTo>
                  <a:cubicBezTo>
                    <a:pt x="1136" y="989"/>
                    <a:pt x="1141" y="997"/>
                    <a:pt x="1152" y="994"/>
                  </a:cubicBezTo>
                  <a:cubicBezTo>
                    <a:pt x="1152" y="994"/>
                    <a:pt x="1152" y="994"/>
                    <a:pt x="1152" y="994"/>
                  </a:cubicBezTo>
                  <a:cubicBezTo>
                    <a:pt x="1161" y="991"/>
                    <a:pt x="1171" y="978"/>
                    <a:pt x="1174" y="964"/>
                  </a:cubicBezTo>
                  <a:cubicBezTo>
                    <a:pt x="1177" y="950"/>
                    <a:pt x="1172" y="941"/>
                    <a:pt x="1162" y="944"/>
                  </a:cubicBezTo>
                  <a:close/>
                  <a:moveTo>
                    <a:pt x="1197" y="933"/>
                  </a:moveTo>
                  <a:cubicBezTo>
                    <a:pt x="1197" y="933"/>
                    <a:pt x="1197" y="933"/>
                    <a:pt x="1197" y="933"/>
                  </a:cubicBezTo>
                  <a:cubicBezTo>
                    <a:pt x="1189" y="936"/>
                    <a:pt x="1180" y="949"/>
                    <a:pt x="1177" y="963"/>
                  </a:cubicBezTo>
                  <a:cubicBezTo>
                    <a:pt x="1177" y="963"/>
                    <a:pt x="1177" y="963"/>
                    <a:pt x="1177" y="963"/>
                  </a:cubicBezTo>
                  <a:cubicBezTo>
                    <a:pt x="1174" y="977"/>
                    <a:pt x="1179" y="985"/>
                    <a:pt x="1187" y="982"/>
                  </a:cubicBezTo>
                  <a:cubicBezTo>
                    <a:pt x="1187" y="982"/>
                    <a:pt x="1187" y="982"/>
                    <a:pt x="1187" y="982"/>
                  </a:cubicBezTo>
                  <a:cubicBezTo>
                    <a:pt x="1195" y="978"/>
                    <a:pt x="1203" y="966"/>
                    <a:pt x="1206" y="952"/>
                  </a:cubicBezTo>
                  <a:cubicBezTo>
                    <a:pt x="1209" y="939"/>
                    <a:pt x="1205" y="930"/>
                    <a:pt x="1197" y="933"/>
                  </a:cubicBezTo>
                  <a:close/>
                  <a:moveTo>
                    <a:pt x="1227" y="922"/>
                  </a:moveTo>
                  <a:cubicBezTo>
                    <a:pt x="1227" y="922"/>
                    <a:pt x="1227" y="922"/>
                    <a:pt x="1227" y="922"/>
                  </a:cubicBezTo>
                  <a:cubicBezTo>
                    <a:pt x="1220" y="925"/>
                    <a:pt x="1211" y="938"/>
                    <a:pt x="1209" y="951"/>
                  </a:cubicBezTo>
                  <a:cubicBezTo>
                    <a:pt x="1209" y="951"/>
                    <a:pt x="1209" y="951"/>
                    <a:pt x="1209" y="951"/>
                  </a:cubicBezTo>
                  <a:cubicBezTo>
                    <a:pt x="1206" y="965"/>
                    <a:pt x="1209" y="972"/>
                    <a:pt x="1216" y="969"/>
                  </a:cubicBezTo>
                  <a:cubicBezTo>
                    <a:pt x="1216" y="969"/>
                    <a:pt x="1216" y="969"/>
                    <a:pt x="1216" y="969"/>
                  </a:cubicBezTo>
                  <a:cubicBezTo>
                    <a:pt x="1223" y="965"/>
                    <a:pt x="1230" y="953"/>
                    <a:pt x="1233" y="940"/>
                  </a:cubicBezTo>
                  <a:cubicBezTo>
                    <a:pt x="1236" y="927"/>
                    <a:pt x="1234" y="919"/>
                    <a:pt x="1227" y="922"/>
                  </a:cubicBezTo>
                  <a:close/>
                  <a:moveTo>
                    <a:pt x="1250" y="911"/>
                  </a:moveTo>
                  <a:cubicBezTo>
                    <a:pt x="1250" y="911"/>
                    <a:pt x="1250" y="911"/>
                    <a:pt x="1250" y="911"/>
                  </a:cubicBezTo>
                  <a:cubicBezTo>
                    <a:pt x="1245" y="914"/>
                    <a:pt x="1238" y="927"/>
                    <a:pt x="1235" y="940"/>
                  </a:cubicBezTo>
                  <a:cubicBezTo>
                    <a:pt x="1235" y="940"/>
                    <a:pt x="1235" y="940"/>
                    <a:pt x="1235" y="940"/>
                  </a:cubicBezTo>
                  <a:cubicBezTo>
                    <a:pt x="1232" y="953"/>
                    <a:pt x="1234" y="959"/>
                    <a:pt x="1239" y="956"/>
                  </a:cubicBezTo>
                  <a:cubicBezTo>
                    <a:pt x="1239" y="956"/>
                    <a:pt x="1239" y="956"/>
                    <a:pt x="1239" y="956"/>
                  </a:cubicBezTo>
                  <a:cubicBezTo>
                    <a:pt x="1245" y="952"/>
                    <a:pt x="1251" y="941"/>
                    <a:pt x="1254" y="928"/>
                  </a:cubicBezTo>
                  <a:cubicBezTo>
                    <a:pt x="1257" y="916"/>
                    <a:pt x="1256" y="909"/>
                    <a:pt x="1250" y="911"/>
                  </a:cubicBezTo>
                  <a:close/>
                  <a:moveTo>
                    <a:pt x="1268" y="900"/>
                  </a:moveTo>
                  <a:cubicBezTo>
                    <a:pt x="1268" y="900"/>
                    <a:pt x="1268" y="900"/>
                    <a:pt x="1268" y="900"/>
                  </a:cubicBezTo>
                  <a:cubicBezTo>
                    <a:pt x="1264" y="903"/>
                    <a:pt x="1258" y="915"/>
                    <a:pt x="1255" y="927"/>
                  </a:cubicBezTo>
                  <a:cubicBezTo>
                    <a:pt x="1255" y="927"/>
                    <a:pt x="1255" y="927"/>
                    <a:pt x="1255" y="927"/>
                  </a:cubicBezTo>
                  <a:cubicBezTo>
                    <a:pt x="1252" y="939"/>
                    <a:pt x="1253" y="946"/>
                    <a:pt x="1257" y="943"/>
                  </a:cubicBezTo>
                  <a:cubicBezTo>
                    <a:pt x="1257" y="943"/>
                    <a:pt x="1257" y="943"/>
                    <a:pt x="1257" y="943"/>
                  </a:cubicBezTo>
                  <a:cubicBezTo>
                    <a:pt x="1261" y="939"/>
                    <a:pt x="1265" y="928"/>
                    <a:pt x="1269" y="916"/>
                  </a:cubicBezTo>
                  <a:cubicBezTo>
                    <a:pt x="1272" y="905"/>
                    <a:pt x="1272" y="898"/>
                    <a:pt x="1268" y="900"/>
                  </a:cubicBezTo>
                  <a:close/>
                  <a:moveTo>
                    <a:pt x="1280" y="889"/>
                  </a:moveTo>
                  <a:cubicBezTo>
                    <a:pt x="1280" y="889"/>
                    <a:pt x="1280" y="889"/>
                    <a:pt x="1280" y="889"/>
                  </a:cubicBezTo>
                  <a:cubicBezTo>
                    <a:pt x="1278" y="892"/>
                    <a:pt x="1273" y="904"/>
                    <a:pt x="1270" y="915"/>
                  </a:cubicBezTo>
                  <a:cubicBezTo>
                    <a:pt x="1270" y="915"/>
                    <a:pt x="1270" y="915"/>
                    <a:pt x="1270" y="915"/>
                  </a:cubicBezTo>
                  <a:cubicBezTo>
                    <a:pt x="1267" y="927"/>
                    <a:pt x="1266" y="932"/>
                    <a:pt x="1269" y="929"/>
                  </a:cubicBezTo>
                  <a:cubicBezTo>
                    <a:pt x="1269" y="929"/>
                    <a:pt x="1269" y="929"/>
                    <a:pt x="1269" y="929"/>
                  </a:cubicBezTo>
                  <a:cubicBezTo>
                    <a:pt x="1271" y="925"/>
                    <a:pt x="1275" y="915"/>
                    <a:pt x="1278" y="904"/>
                  </a:cubicBezTo>
                  <a:cubicBezTo>
                    <a:pt x="1282" y="893"/>
                    <a:pt x="1288" y="881"/>
                    <a:pt x="1280" y="889"/>
                  </a:cubicBezTo>
                  <a:close/>
                  <a:moveTo>
                    <a:pt x="166" y="1020"/>
                  </a:moveTo>
                  <a:cubicBezTo>
                    <a:pt x="166" y="1020"/>
                    <a:pt x="166" y="1020"/>
                    <a:pt x="166" y="1020"/>
                  </a:cubicBezTo>
                  <a:cubicBezTo>
                    <a:pt x="153" y="1018"/>
                    <a:pt x="147" y="1026"/>
                    <a:pt x="150" y="1040"/>
                  </a:cubicBezTo>
                  <a:cubicBezTo>
                    <a:pt x="150" y="1040"/>
                    <a:pt x="150" y="1040"/>
                    <a:pt x="150" y="1040"/>
                  </a:cubicBezTo>
                  <a:cubicBezTo>
                    <a:pt x="153" y="1053"/>
                    <a:pt x="165" y="1067"/>
                    <a:pt x="177" y="1070"/>
                  </a:cubicBezTo>
                  <a:cubicBezTo>
                    <a:pt x="177" y="1070"/>
                    <a:pt x="177" y="1070"/>
                    <a:pt x="177" y="1070"/>
                  </a:cubicBezTo>
                  <a:cubicBezTo>
                    <a:pt x="189" y="1073"/>
                    <a:pt x="197" y="1065"/>
                    <a:pt x="194" y="1051"/>
                  </a:cubicBezTo>
                  <a:cubicBezTo>
                    <a:pt x="190" y="1037"/>
                    <a:pt x="178" y="1023"/>
                    <a:pt x="166" y="1020"/>
                  </a:cubicBezTo>
                  <a:close/>
                  <a:moveTo>
                    <a:pt x="217" y="1031"/>
                  </a:moveTo>
                  <a:cubicBezTo>
                    <a:pt x="217" y="1031"/>
                    <a:pt x="217" y="1031"/>
                    <a:pt x="217" y="1031"/>
                  </a:cubicBezTo>
                  <a:cubicBezTo>
                    <a:pt x="203" y="1028"/>
                    <a:pt x="195" y="1038"/>
                    <a:pt x="198" y="1052"/>
                  </a:cubicBezTo>
                  <a:cubicBezTo>
                    <a:pt x="198" y="1052"/>
                    <a:pt x="198" y="1052"/>
                    <a:pt x="198" y="1052"/>
                  </a:cubicBezTo>
                  <a:cubicBezTo>
                    <a:pt x="201" y="1066"/>
                    <a:pt x="213" y="1079"/>
                    <a:pt x="227" y="1082"/>
                  </a:cubicBezTo>
                  <a:cubicBezTo>
                    <a:pt x="227" y="1082"/>
                    <a:pt x="227" y="1082"/>
                    <a:pt x="227" y="1082"/>
                  </a:cubicBezTo>
                  <a:cubicBezTo>
                    <a:pt x="241" y="1085"/>
                    <a:pt x="249" y="1076"/>
                    <a:pt x="247" y="1062"/>
                  </a:cubicBezTo>
                  <a:cubicBezTo>
                    <a:pt x="244" y="1047"/>
                    <a:pt x="230" y="1034"/>
                    <a:pt x="217" y="1031"/>
                  </a:cubicBezTo>
                  <a:close/>
                  <a:moveTo>
                    <a:pt x="273" y="1041"/>
                  </a:moveTo>
                  <a:cubicBezTo>
                    <a:pt x="273" y="1041"/>
                    <a:pt x="273" y="1041"/>
                    <a:pt x="273" y="1041"/>
                  </a:cubicBezTo>
                  <a:cubicBezTo>
                    <a:pt x="257" y="1039"/>
                    <a:pt x="248" y="1048"/>
                    <a:pt x="251" y="1063"/>
                  </a:cubicBezTo>
                  <a:cubicBezTo>
                    <a:pt x="251" y="1063"/>
                    <a:pt x="251" y="1063"/>
                    <a:pt x="251" y="1063"/>
                  </a:cubicBezTo>
                  <a:cubicBezTo>
                    <a:pt x="254" y="1077"/>
                    <a:pt x="267" y="1090"/>
                    <a:pt x="282" y="1093"/>
                  </a:cubicBezTo>
                  <a:cubicBezTo>
                    <a:pt x="282" y="1093"/>
                    <a:pt x="282" y="1093"/>
                    <a:pt x="282" y="1093"/>
                  </a:cubicBezTo>
                  <a:cubicBezTo>
                    <a:pt x="297" y="1096"/>
                    <a:pt x="307" y="1087"/>
                    <a:pt x="305" y="1072"/>
                  </a:cubicBezTo>
                  <a:cubicBezTo>
                    <a:pt x="302" y="1057"/>
                    <a:pt x="287" y="1044"/>
                    <a:pt x="273" y="1041"/>
                  </a:cubicBezTo>
                  <a:close/>
                  <a:moveTo>
                    <a:pt x="334" y="1050"/>
                  </a:moveTo>
                  <a:cubicBezTo>
                    <a:pt x="334" y="1050"/>
                    <a:pt x="334" y="1050"/>
                    <a:pt x="334" y="1050"/>
                  </a:cubicBezTo>
                  <a:cubicBezTo>
                    <a:pt x="317" y="1048"/>
                    <a:pt x="307" y="1058"/>
                    <a:pt x="309" y="1073"/>
                  </a:cubicBezTo>
                  <a:cubicBezTo>
                    <a:pt x="309" y="1073"/>
                    <a:pt x="309" y="1073"/>
                    <a:pt x="309" y="1073"/>
                  </a:cubicBezTo>
                  <a:cubicBezTo>
                    <a:pt x="312" y="1088"/>
                    <a:pt x="325" y="1101"/>
                    <a:pt x="342" y="1103"/>
                  </a:cubicBezTo>
                  <a:cubicBezTo>
                    <a:pt x="342" y="1103"/>
                    <a:pt x="342" y="1103"/>
                    <a:pt x="342" y="1103"/>
                  </a:cubicBezTo>
                  <a:cubicBezTo>
                    <a:pt x="358" y="1105"/>
                    <a:pt x="369" y="1096"/>
                    <a:pt x="367" y="1081"/>
                  </a:cubicBezTo>
                  <a:cubicBezTo>
                    <a:pt x="365" y="1066"/>
                    <a:pt x="350" y="1052"/>
                    <a:pt x="334" y="1050"/>
                  </a:cubicBezTo>
                  <a:close/>
                  <a:moveTo>
                    <a:pt x="399" y="1057"/>
                  </a:moveTo>
                  <a:cubicBezTo>
                    <a:pt x="399" y="1057"/>
                    <a:pt x="399" y="1057"/>
                    <a:pt x="399" y="1057"/>
                  </a:cubicBezTo>
                  <a:cubicBezTo>
                    <a:pt x="381" y="1056"/>
                    <a:pt x="370" y="1066"/>
                    <a:pt x="372" y="1081"/>
                  </a:cubicBezTo>
                  <a:cubicBezTo>
                    <a:pt x="372" y="1081"/>
                    <a:pt x="372" y="1081"/>
                    <a:pt x="372" y="1081"/>
                  </a:cubicBezTo>
                  <a:cubicBezTo>
                    <a:pt x="374" y="1096"/>
                    <a:pt x="388" y="1109"/>
                    <a:pt x="405" y="1111"/>
                  </a:cubicBezTo>
                  <a:cubicBezTo>
                    <a:pt x="405" y="1111"/>
                    <a:pt x="405" y="1111"/>
                    <a:pt x="405" y="1111"/>
                  </a:cubicBezTo>
                  <a:cubicBezTo>
                    <a:pt x="422" y="1113"/>
                    <a:pt x="435" y="1103"/>
                    <a:pt x="433" y="1088"/>
                  </a:cubicBezTo>
                  <a:cubicBezTo>
                    <a:pt x="432" y="1072"/>
                    <a:pt x="416" y="1059"/>
                    <a:pt x="399" y="1057"/>
                  </a:cubicBezTo>
                  <a:close/>
                  <a:moveTo>
                    <a:pt x="468" y="1063"/>
                  </a:moveTo>
                  <a:cubicBezTo>
                    <a:pt x="468" y="1063"/>
                    <a:pt x="468" y="1063"/>
                    <a:pt x="468" y="1063"/>
                  </a:cubicBezTo>
                  <a:cubicBezTo>
                    <a:pt x="450" y="1062"/>
                    <a:pt x="437" y="1073"/>
                    <a:pt x="438" y="1088"/>
                  </a:cubicBezTo>
                  <a:cubicBezTo>
                    <a:pt x="438" y="1088"/>
                    <a:pt x="438" y="1088"/>
                    <a:pt x="438" y="1088"/>
                  </a:cubicBezTo>
                  <a:cubicBezTo>
                    <a:pt x="440" y="1103"/>
                    <a:pt x="455" y="1116"/>
                    <a:pt x="473" y="1117"/>
                  </a:cubicBezTo>
                  <a:cubicBezTo>
                    <a:pt x="473" y="1117"/>
                    <a:pt x="473" y="1117"/>
                    <a:pt x="473" y="1117"/>
                  </a:cubicBezTo>
                  <a:cubicBezTo>
                    <a:pt x="490" y="1118"/>
                    <a:pt x="503" y="1107"/>
                    <a:pt x="503" y="1093"/>
                  </a:cubicBezTo>
                  <a:cubicBezTo>
                    <a:pt x="501" y="1077"/>
                    <a:pt x="486" y="1064"/>
                    <a:pt x="468" y="1063"/>
                  </a:cubicBezTo>
                  <a:close/>
                  <a:moveTo>
                    <a:pt x="1186" y="985"/>
                  </a:moveTo>
                  <a:cubicBezTo>
                    <a:pt x="1186" y="985"/>
                    <a:pt x="1186" y="985"/>
                    <a:pt x="1186" y="985"/>
                  </a:cubicBezTo>
                  <a:cubicBezTo>
                    <a:pt x="1178" y="989"/>
                    <a:pt x="1168" y="1002"/>
                    <a:pt x="1164" y="1015"/>
                  </a:cubicBezTo>
                  <a:cubicBezTo>
                    <a:pt x="1164" y="1015"/>
                    <a:pt x="1164" y="1015"/>
                    <a:pt x="1164" y="1015"/>
                  </a:cubicBezTo>
                  <a:cubicBezTo>
                    <a:pt x="1161" y="1028"/>
                    <a:pt x="1165" y="1034"/>
                    <a:pt x="1173" y="1031"/>
                  </a:cubicBezTo>
                  <a:cubicBezTo>
                    <a:pt x="1173" y="1031"/>
                    <a:pt x="1173" y="1031"/>
                    <a:pt x="1173" y="1031"/>
                  </a:cubicBezTo>
                  <a:cubicBezTo>
                    <a:pt x="1181" y="1027"/>
                    <a:pt x="1190" y="1014"/>
                    <a:pt x="1194" y="1002"/>
                  </a:cubicBezTo>
                  <a:cubicBezTo>
                    <a:pt x="1197" y="989"/>
                    <a:pt x="1194" y="982"/>
                    <a:pt x="1186" y="985"/>
                  </a:cubicBezTo>
                  <a:close/>
                  <a:moveTo>
                    <a:pt x="1215" y="972"/>
                  </a:moveTo>
                  <a:cubicBezTo>
                    <a:pt x="1215" y="972"/>
                    <a:pt x="1215" y="972"/>
                    <a:pt x="1215" y="972"/>
                  </a:cubicBezTo>
                  <a:cubicBezTo>
                    <a:pt x="1208" y="976"/>
                    <a:pt x="1199" y="989"/>
                    <a:pt x="1196" y="1001"/>
                  </a:cubicBezTo>
                  <a:cubicBezTo>
                    <a:pt x="1196" y="1001"/>
                    <a:pt x="1196" y="1001"/>
                    <a:pt x="1196" y="1001"/>
                  </a:cubicBezTo>
                  <a:cubicBezTo>
                    <a:pt x="1192" y="1013"/>
                    <a:pt x="1195" y="1020"/>
                    <a:pt x="1202" y="1016"/>
                  </a:cubicBezTo>
                  <a:cubicBezTo>
                    <a:pt x="1202" y="1016"/>
                    <a:pt x="1202" y="1016"/>
                    <a:pt x="1202" y="1016"/>
                  </a:cubicBezTo>
                  <a:cubicBezTo>
                    <a:pt x="1209" y="1012"/>
                    <a:pt x="1216" y="1000"/>
                    <a:pt x="1220" y="988"/>
                  </a:cubicBezTo>
                  <a:cubicBezTo>
                    <a:pt x="1224" y="976"/>
                    <a:pt x="1221" y="969"/>
                    <a:pt x="1215" y="972"/>
                  </a:cubicBezTo>
                  <a:close/>
                  <a:moveTo>
                    <a:pt x="1238" y="959"/>
                  </a:moveTo>
                  <a:cubicBezTo>
                    <a:pt x="1238" y="959"/>
                    <a:pt x="1238" y="959"/>
                    <a:pt x="1238" y="959"/>
                  </a:cubicBezTo>
                  <a:cubicBezTo>
                    <a:pt x="1233" y="963"/>
                    <a:pt x="1226" y="975"/>
                    <a:pt x="1222" y="987"/>
                  </a:cubicBezTo>
                  <a:cubicBezTo>
                    <a:pt x="1222" y="987"/>
                    <a:pt x="1222" y="987"/>
                    <a:pt x="1222" y="987"/>
                  </a:cubicBezTo>
                  <a:cubicBezTo>
                    <a:pt x="1218" y="999"/>
                    <a:pt x="1220" y="1004"/>
                    <a:pt x="1225" y="1001"/>
                  </a:cubicBezTo>
                  <a:cubicBezTo>
                    <a:pt x="1225" y="1001"/>
                    <a:pt x="1225" y="1001"/>
                    <a:pt x="1225" y="1001"/>
                  </a:cubicBezTo>
                  <a:cubicBezTo>
                    <a:pt x="1230" y="996"/>
                    <a:pt x="1237" y="985"/>
                    <a:pt x="1241" y="974"/>
                  </a:cubicBezTo>
                  <a:cubicBezTo>
                    <a:pt x="1244" y="962"/>
                    <a:pt x="1244" y="956"/>
                    <a:pt x="1238" y="959"/>
                  </a:cubicBezTo>
                  <a:close/>
                  <a:moveTo>
                    <a:pt x="1256" y="946"/>
                  </a:moveTo>
                  <a:cubicBezTo>
                    <a:pt x="1256" y="946"/>
                    <a:pt x="1256" y="946"/>
                    <a:pt x="1256" y="946"/>
                  </a:cubicBezTo>
                  <a:cubicBezTo>
                    <a:pt x="1252" y="949"/>
                    <a:pt x="1246" y="961"/>
                    <a:pt x="1242" y="972"/>
                  </a:cubicBezTo>
                  <a:cubicBezTo>
                    <a:pt x="1242" y="972"/>
                    <a:pt x="1242" y="972"/>
                    <a:pt x="1242" y="972"/>
                  </a:cubicBezTo>
                  <a:cubicBezTo>
                    <a:pt x="1238" y="984"/>
                    <a:pt x="1239" y="989"/>
                    <a:pt x="1243" y="985"/>
                  </a:cubicBezTo>
                  <a:cubicBezTo>
                    <a:pt x="1243" y="985"/>
                    <a:pt x="1243" y="985"/>
                    <a:pt x="1243" y="985"/>
                  </a:cubicBezTo>
                  <a:cubicBezTo>
                    <a:pt x="1246" y="981"/>
                    <a:pt x="1252" y="970"/>
                    <a:pt x="1256" y="959"/>
                  </a:cubicBezTo>
                  <a:cubicBezTo>
                    <a:pt x="1259" y="948"/>
                    <a:pt x="1260" y="942"/>
                    <a:pt x="1256" y="946"/>
                  </a:cubicBezTo>
                  <a:close/>
                  <a:moveTo>
                    <a:pt x="1268" y="932"/>
                  </a:moveTo>
                  <a:cubicBezTo>
                    <a:pt x="1268" y="932"/>
                    <a:pt x="1268" y="932"/>
                    <a:pt x="1268" y="932"/>
                  </a:cubicBezTo>
                  <a:cubicBezTo>
                    <a:pt x="1265" y="936"/>
                    <a:pt x="1260" y="947"/>
                    <a:pt x="1257" y="958"/>
                  </a:cubicBezTo>
                  <a:cubicBezTo>
                    <a:pt x="1257" y="958"/>
                    <a:pt x="1257" y="958"/>
                    <a:pt x="1257" y="958"/>
                  </a:cubicBezTo>
                  <a:cubicBezTo>
                    <a:pt x="1253" y="969"/>
                    <a:pt x="1252" y="973"/>
                    <a:pt x="1254" y="969"/>
                  </a:cubicBezTo>
                  <a:cubicBezTo>
                    <a:pt x="1254" y="969"/>
                    <a:pt x="1254" y="969"/>
                    <a:pt x="1254" y="969"/>
                  </a:cubicBezTo>
                  <a:cubicBezTo>
                    <a:pt x="1257" y="965"/>
                    <a:pt x="1261" y="955"/>
                    <a:pt x="1265" y="944"/>
                  </a:cubicBezTo>
                  <a:cubicBezTo>
                    <a:pt x="1269" y="934"/>
                    <a:pt x="1270" y="929"/>
                    <a:pt x="1268" y="932"/>
                  </a:cubicBezTo>
                  <a:close/>
                  <a:moveTo>
                    <a:pt x="178" y="1073"/>
                  </a:moveTo>
                  <a:cubicBezTo>
                    <a:pt x="178" y="1073"/>
                    <a:pt x="178" y="1073"/>
                    <a:pt x="178" y="1073"/>
                  </a:cubicBezTo>
                  <a:cubicBezTo>
                    <a:pt x="165" y="1070"/>
                    <a:pt x="159" y="1078"/>
                    <a:pt x="163" y="1090"/>
                  </a:cubicBezTo>
                  <a:cubicBezTo>
                    <a:pt x="163" y="1090"/>
                    <a:pt x="163" y="1090"/>
                    <a:pt x="163" y="1090"/>
                  </a:cubicBezTo>
                  <a:cubicBezTo>
                    <a:pt x="166" y="1103"/>
                    <a:pt x="178" y="1115"/>
                    <a:pt x="190" y="1119"/>
                  </a:cubicBezTo>
                  <a:cubicBezTo>
                    <a:pt x="190" y="1119"/>
                    <a:pt x="190" y="1119"/>
                    <a:pt x="190" y="1119"/>
                  </a:cubicBezTo>
                  <a:cubicBezTo>
                    <a:pt x="202" y="1122"/>
                    <a:pt x="209" y="1115"/>
                    <a:pt x="206" y="1103"/>
                  </a:cubicBezTo>
                  <a:cubicBezTo>
                    <a:pt x="203" y="1090"/>
                    <a:pt x="190" y="1077"/>
                    <a:pt x="178" y="1073"/>
                  </a:cubicBezTo>
                  <a:close/>
                  <a:moveTo>
                    <a:pt x="228" y="1086"/>
                  </a:moveTo>
                  <a:cubicBezTo>
                    <a:pt x="228" y="1086"/>
                    <a:pt x="228" y="1086"/>
                    <a:pt x="228" y="1086"/>
                  </a:cubicBezTo>
                  <a:cubicBezTo>
                    <a:pt x="214" y="1083"/>
                    <a:pt x="207" y="1091"/>
                    <a:pt x="210" y="1104"/>
                  </a:cubicBezTo>
                  <a:cubicBezTo>
                    <a:pt x="210" y="1104"/>
                    <a:pt x="210" y="1104"/>
                    <a:pt x="210" y="1104"/>
                  </a:cubicBezTo>
                  <a:cubicBezTo>
                    <a:pt x="213" y="1117"/>
                    <a:pt x="226" y="1129"/>
                    <a:pt x="239" y="1132"/>
                  </a:cubicBezTo>
                  <a:cubicBezTo>
                    <a:pt x="239" y="1132"/>
                    <a:pt x="239" y="1132"/>
                    <a:pt x="239" y="1132"/>
                  </a:cubicBezTo>
                  <a:cubicBezTo>
                    <a:pt x="252" y="1135"/>
                    <a:pt x="261" y="1129"/>
                    <a:pt x="258" y="1115"/>
                  </a:cubicBezTo>
                  <a:cubicBezTo>
                    <a:pt x="255" y="1102"/>
                    <a:pt x="241" y="1089"/>
                    <a:pt x="228" y="1086"/>
                  </a:cubicBezTo>
                  <a:close/>
                  <a:moveTo>
                    <a:pt x="283" y="1097"/>
                  </a:moveTo>
                  <a:cubicBezTo>
                    <a:pt x="283" y="1097"/>
                    <a:pt x="283" y="1097"/>
                    <a:pt x="283" y="1097"/>
                  </a:cubicBezTo>
                  <a:cubicBezTo>
                    <a:pt x="268" y="1094"/>
                    <a:pt x="259" y="1103"/>
                    <a:pt x="262" y="1116"/>
                  </a:cubicBezTo>
                  <a:cubicBezTo>
                    <a:pt x="262" y="1116"/>
                    <a:pt x="262" y="1116"/>
                    <a:pt x="262" y="1116"/>
                  </a:cubicBezTo>
                  <a:cubicBezTo>
                    <a:pt x="265" y="1129"/>
                    <a:pt x="278" y="1141"/>
                    <a:pt x="293" y="1144"/>
                  </a:cubicBezTo>
                  <a:cubicBezTo>
                    <a:pt x="293" y="1144"/>
                    <a:pt x="293" y="1144"/>
                    <a:pt x="293" y="1144"/>
                  </a:cubicBezTo>
                  <a:cubicBezTo>
                    <a:pt x="307" y="1147"/>
                    <a:pt x="317" y="1139"/>
                    <a:pt x="314" y="1126"/>
                  </a:cubicBezTo>
                  <a:cubicBezTo>
                    <a:pt x="311" y="1112"/>
                    <a:pt x="298" y="1099"/>
                    <a:pt x="283" y="1097"/>
                  </a:cubicBezTo>
                  <a:close/>
                  <a:moveTo>
                    <a:pt x="342" y="1107"/>
                  </a:moveTo>
                  <a:cubicBezTo>
                    <a:pt x="342" y="1107"/>
                    <a:pt x="342" y="1107"/>
                    <a:pt x="342" y="1107"/>
                  </a:cubicBezTo>
                  <a:cubicBezTo>
                    <a:pt x="326" y="1105"/>
                    <a:pt x="316" y="1114"/>
                    <a:pt x="319" y="1127"/>
                  </a:cubicBezTo>
                  <a:cubicBezTo>
                    <a:pt x="319" y="1127"/>
                    <a:pt x="319" y="1127"/>
                    <a:pt x="319" y="1127"/>
                  </a:cubicBezTo>
                  <a:cubicBezTo>
                    <a:pt x="321" y="1140"/>
                    <a:pt x="335" y="1152"/>
                    <a:pt x="351" y="1155"/>
                  </a:cubicBezTo>
                  <a:cubicBezTo>
                    <a:pt x="351" y="1155"/>
                    <a:pt x="351" y="1155"/>
                    <a:pt x="351" y="1155"/>
                  </a:cubicBezTo>
                  <a:cubicBezTo>
                    <a:pt x="366" y="1157"/>
                    <a:pt x="377" y="1149"/>
                    <a:pt x="375" y="1135"/>
                  </a:cubicBezTo>
                  <a:cubicBezTo>
                    <a:pt x="373" y="1122"/>
                    <a:pt x="358" y="1109"/>
                    <a:pt x="342" y="1107"/>
                  </a:cubicBezTo>
                  <a:close/>
                  <a:moveTo>
                    <a:pt x="406" y="1115"/>
                  </a:moveTo>
                  <a:cubicBezTo>
                    <a:pt x="406" y="1115"/>
                    <a:pt x="406" y="1115"/>
                    <a:pt x="406" y="1115"/>
                  </a:cubicBezTo>
                  <a:cubicBezTo>
                    <a:pt x="389" y="1113"/>
                    <a:pt x="378" y="1123"/>
                    <a:pt x="380" y="1136"/>
                  </a:cubicBezTo>
                  <a:cubicBezTo>
                    <a:pt x="380" y="1136"/>
                    <a:pt x="380" y="1136"/>
                    <a:pt x="380" y="1136"/>
                  </a:cubicBezTo>
                  <a:cubicBezTo>
                    <a:pt x="382" y="1150"/>
                    <a:pt x="396" y="1162"/>
                    <a:pt x="413" y="1163"/>
                  </a:cubicBezTo>
                  <a:cubicBezTo>
                    <a:pt x="413" y="1163"/>
                    <a:pt x="413" y="1163"/>
                    <a:pt x="413" y="1163"/>
                  </a:cubicBezTo>
                  <a:cubicBezTo>
                    <a:pt x="429" y="1165"/>
                    <a:pt x="441" y="1156"/>
                    <a:pt x="439" y="1143"/>
                  </a:cubicBezTo>
                  <a:cubicBezTo>
                    <a:pt x="438" y="1129"/>
                    <a:pt x="423" y="1117"/>
                    <a:pt x="406" y="1115"/>
                  </a:cubicBezTo>
                  <a:close/>
                  <a:moveTo>
                    <a:pt x="473" y="1121"/>
                  </a:moveTo>
                  <a:cubicBezTo>
                    <a:pt x="473" y="1121"/>
                    <a:pt x="473" y="1121"/>
                    <a:pt x="473" y="1121"/>
                  </a:cubicBezTo>
                  <a:cubicBezTo>
                    <a:pt x="455" y="1120"/>
                    <a:pt x="443" y="1130"/>
                    <a:pt x="444" y="1143"/>
                  </a:cubicBezTo>
                  <a:cubicBezTo>
                    <a:pt x="444" y="1143"/>
                    <a:pt x="444" y="1143"/>
                    <a:pt x="444" y="1143"/>
                  </a:cubicBezTo>
                  <a:cubicBezTo>
                    <a:pt x="446" y="1157"/>
                    <a:pt x="460" y="1168"/>
                    <a:pt x="478" y="1170"/>
                  </a:cubicBezTo>
                  <a:cubicBezTo>
                    <a:pt x="478" y="1170"/>
                    <a:pt x="478" y="1170"/>
                    <a:pt x="478" y="1170"/>
                  </a:cubicBezTo>
                  <a:cubicBezTo>
                    <a:pt x="495" y="1171"/>
                    <a:pt x="507" y="1162"/>
                    <a:pt x="507" y="1148"/>
                  </a:cubicBezTo>
                  <a:cubicBezTo>
                    <a:pt x="505" y="1135"/>
                    <a:pt x="491" y="1122"/>
                    <a:pt x="473" y="1121"/>
                  </a:cubicBezTo>
                  <a:close/>
                  <a:moveTo>
                    <a:pt x="542" y="1125"/>
                  </a:moveTo>
                  <a:cubicBezTo>
                    <a:pt x="542" y="1125"/>
                    <a:pt x="542" y="1125"/>
                    <a:pt x="542" y="1125"/>
                  </a:cubicBezTo>
                  <a:cubicBezTo>
                    <a:pt x="524" y="1125"/>
                    <a:pt x="511" y="1135"/>
                    <a:pt x="512" y="1149"/>
                  </a:cubicBezTo>
                  <a:cubicBezTo>
                    <a:pt x="512" y="1149"/>
                    <a:pt x="512" y="1149"/>
                    <a:pt x="512" y="1149"/>
                  </a:cubicBezTo>
                  <a:cubicBezTo>
                    <a:pt x="513" y="1162"/>
                    <a:pt x="527" y="1173"/>
                    <a:pt x="545" y="1174"/>
                  </a:cubicBezTo>
                  <a:cubicBezTo>
                    <a:pt x="545" y="1174"/>
                    <a:pt x="545" y="1174"/>
                    <a:pt x="545" y="1174"/>
                  </a:cubicBezTo>
                  <a:cubicBezTo>
                    <a:pt x="563" y="1174"/>
                    <a:pt x="576" y="1165"/>
                    <a:pt x="576" y="1151"/>
                  </a:cubicBezTo>
                  <a:cubicBezTo>
                    <a:pt x="575" y="1137"/>
                    <a:pt x="561" y="1126"/>
                    <a:pt x="542" y="1125"/>
                  </a:cubicBezTo>
                  <a:close/>
                  <a:moveTo>
                    <a:pt x="1172" y="1034"/>
                  </a:moveTo>
                  <a:cubicBezTo>
                    <a:pt x="1172" y="1034"/>
                    <a:pt x="1172" y="1034"/>
                    <a:pt x="1172" y="1034"/>
                  </a:cubicBezTo>
                  <a:cubicBezTo>
                    <a:pt x="1164" y="1038"/>
                    <a:pt x="1154" y="1050"/>
                    <a:pt x="1150" y="1062"/>
                  </a:cubicBezTo>
                  <a:cubicBezTo>
                    <a:pt x="1150" y="1062"/>
                    <a:pt x="1150" y="1062"/>
                    <a:pt x="1150" y="1062"/>
                  </a:cubicBezTo>
                  <a:cubicBezTo>
                    <a:pt x="1146" y="1074"/>
                    <a:pt x="1150" y="1079"/>
                    <a:pt x="1158" y="1075"/>
                  </a:cubicBezTo>
                  <a:cubicBezTo>
                    <a:pt x="1158" y="1075"/>
                    <a:pt x="1158" y="1075"/>
                    <a:pt x="1158" y="1075"/>
                  </a:cubicBezTo>
                  <a:cubicBezTo>
                    <a:pt x="1166" y="1071"/>
                    <a:pt x="1175" y="1059"/>
                    <a:pt x="1179" y="1048"/>
                  </a:cubicBezTo>
                  <a:cubicBezTo>
                    <a:pt x="1183" y="1036"/>
                    <a:pt x="1180" y="1030"/>
                    <a:pt x="1172" y="1034"/>
                  </a:cubicBezTo>
                  <a:close/>
                  <a:moveTo>
                    <a:pt x="1201" y="1019"/>
                  </a:moveTo>
                  <a:cubicBezTo>
                    <a:pt x="1201" y="1019"/>
                    <a:pt x="1201" y="1019"/>
                    <a:pt x="1201" y="1019"/>
                  </a:cubicBezTo>
                  <a:cubicBezTo>
                    <a:pt x="1194" y="1023"/>
                    <a:pt x="1185" y="1035"/>
                    <a:pt x="1181" y="1047"/>
                  </a:cubicBezTo>
                  <a:cubicBezTo>
                    <a:pt x="1181" y="1047"/>
                    <a:pt x="1181" y="1047"/>
                    <a:pt x="1181" y="1047"/>
                  </a:cubicBezTo>
                  <a:cubicBezTo>
                    <a:pt x="1177" y="1058"/>
                    <a:pt x="1179" y="1063"/>
                    <a:pt x="1186" y="1059"/>
                  </a:cubicBezTo>
                  <a:cubicBezTo>
                    <a:pt x="1186" y="1059"/>
                    <a:pt x="1186" y="1059"/>
                    <a:pt x="1186" y="1059"/>
                  </a:cubicBezTo>
                  <a:cubicBezTo>
                    <a:pt x="1192" y="1054"/>
                    <a:pt x="1200" y="1043"/>
                    <a:pt x="1205" y="1032"/>
                  </a:cubicBezTo>
                  <a:cubicBezTo>
                    <a:pt x="1209" y="1021"/>
                    <a:pt x="1208" y="1015"/>
                    <a:pt x="1201" y="1019"/>
                  </a:cubicBezTo>
                  <a:close/>
                  <a:moveTo>
                    <a:pt x="1224" y="1004"/>
                  </a:moveTo>
                  <a:cubicBezTo>
                    <a:pt x="1224" y="1004"/>
                    <a:pt x="1224" y="1004"/>
                    <a:pt x="1224" y="1004"/>
                  </a:cubicBezTo>
                  <a:cubicBezTo>
                    <a:pt x="1219" y="1008"/>
                    <a:pt x="1211" y="1020"/>
                    <a:pt x="1207" y="1031"/>
                  </a:cubicBezTo>
                  <a:cubicBezTo>
                    <a:pt x="1207" y="1031"/>
                    <a:pt x="1207" y="1031"/>
                    <a:pt x="1207" y="1031"/>
                  </a:cubicBezTo>
                  <a:cubicBezTo>
                    <a:pt x="1203" y="1042"/>
                    <a:pt x="1204" y="1046"/>
                    <a:pt x="1209" y="1042"/>
                  </a:cubicBezTo>
                  <a:cubicBezTo>
                    <a:pt x="1209" y="1042"/>
                    <a:pt x="1209" y="1042"/>
                    <a:pt x="1209" y="1042"/>
                  </a:cubicBezTo>
                  <a:cubicBezTo>
                    <a:pt x="1214" y="1037"/>
                    <a:pt x="1221" y="1025"/>
                    <a:pt x="1225" y="1015"/>
                  </a:cubicBezTo>
                  <a:cubicBezTo>
                    <a:pt x="1230" y="1005"/>
                    <a:pt x="1229" y="1000"/>
                    <a:pt x="1224" y="1004"/>
                  </a:cubicBezTo>
                  <a:close/>
                  <a:moveTo>
                    <a:pt x="1241" y="988"/>
                  </a:moveTo>
                  <a:cubicBezTo>
                    <a:pt x="1241" y="988"/>
                    <a:pt x="1241" y="988"/>
                    <a:pt x="1241" y="988"/>
                  </a:cubicBezTo>
                  <a:cubicBezTo>
                    <a:pt x="1238" y="992"/>
                    <a:pt x="1231" y="1004"/>
                    <a:pt x="1227" y="1014"/>
                  </a:cubicBezTo>
                  <a:cubicBezTo>
                    <a:pt x="1227" y="1014"/>
                    <a:pt x="1227" y="1014"/>
                    <a:pt x="1227" y="1014"/>
                  </a:cubicBezTo>
                  <a:cubicBezTo>
                    <a:pt x="1222" y="1025"/>
                    <a:pt x="1223" y="1029"/>
                    <a:pt x="1226" y="1024"/>
                  </a:cubicBezTo>
                  <a:cubicBezTo>
                    <a:pt x="1226" y="1024"/>
                    <a:pt x="1226" y="1024"/>
                    <a:pt x="1226" y="1024"/>
                  </a:cubicBezTo>
                  <a:cubicBezTo>
                    <a:pt x="1230" y="1020"/>
                    <a:pt x="1236" y="1009"/>
                    <a:pt x="1240" y="999"/>
                  </a:cubicBezTo>
                  <a:cubicBezTo>
                    <a:pt x="1244" y="989"/>
                    <a:pt x="1245" y="984"/>
                    <a:pt x="1241" y="988"/>
                  </a:cubicBezTo>
                  <a:close/>
                  <a:moveTo>
                    <a:pt x="191" y="1122"/>
                  </a:moveTo>
                  <a:cubicBezTo>
                    <a:pt x="191" y="1122"/>
                    <a:pt x="191" y="1122"/>
                    <a:pt x="191" y="1122"/>
                  </a:cubicBezTo>
                  <a:cubicBezTo>
                    <a:pt x="179" y="1119"/>
                    <a:pt x="173" y="1125"/>
                    <a:pt x="177" y="1136"/>
                  </a:cubicBezTo>
                  <a:cubicBezTo>
                    <a:pt x="177" y="1136"/>
                    <a:pt x="177" y="1136"/>
                    <a:pt x="177" y="1136"/>
                  </a:cubicBezTo>
                  <a:cubicBezTo>
                    <a:pt x="181" y="1147"/>
                    <a:pt x="192" y="1159"/>
                    <a:pt x="204" y="1163"/>
                  </a:cubicBezTo>
                  <a:cubicBezTo>
                    <a:pt x="204" y="1163"/>
                    <a:pt x="204" y="1163"/>
                    <a:pt x="204" y="1163"/>
                  </a:cubicBezTo>
                  <a:cubicBezTo>
                    <a:pt x="216" y="1167"/>
                    <a:pt x="222" y="1161"/>
                    <a:pt x="219" y="1150"/>
                  </a:cubicBezTo>
                  <a:cubicBezTo>
                    <a:pt x="215" y="1138"/>
                    <a:pt x="203" y="1126"/>
                    <a:pt x="191" y="1122"/>
                  </a:cubicBezTo>
                  <a:close/>
                  <a:moveTo>
                    <a:pt x="240" y="1136"/>
                  </a:moveTo>
                  <a:cubicBezTo>
                    <a:pt x="240" y="1136"/>
                    <a:pt x="240" y="1136"/>
                    <a:pt x="240" y="1136"/>
                  </a:cubicBezTo>
                  <a:cubicBezTo>
                    <a:pt x="226" y="1132"/>
                    <a:pt x="219" y="1139"/>
                    <a:pt x="223" y="1151"/>
                  </a:cubicBezTo>
                  <a:cubicBezTo>
                    <a:pt x="223" y="1151"/>
                    <a:pt x="223" y="1151"/>
                    <a:pt x="223" y="1151"/>
                  </a:cubicBezTo>
                  <a:cubicBezTo>
                    <a:pt x="227" y="1162"/>
                    <a:pt x="239" y="1174"/>
                    <a:pt x="252" y="1177"/>
                  </a:cubicBezTo>
                  <a:cubicBezTo>
                    <a:pt x="252" y="1177"/>
                    <a:pt x="252" y="1177"/>
                    <a:pt x="252" y="1177"/>
                  </a:cubicBezTo>
                  <a:cubicBezTo>
                    <a:pt x="265" y="1181"/>
                    <a:pt x="273" y="1175"/>
                    <a:pt x="270" y="1163"/>
                  </a:cubicBezTo>
                  <a:cubicBezTo>
                    <a:pt x="266" y="1151"/>
                    <a:pt x="253" y="1139"/>
                    <a:pt x="240" y="1136"/>
                  </a:cubicBezTo>
                  <a:close/>
                  <a:moveTo>
                    <a:pt x="293" y="1148"/>
                  </a:moveTo>
                  <a:cubicBezTo>
                    <a:pt x="293" y="1148"/>
                    <a:pt x="293" y="1148"/>
                    <a:pt x="293" y="1148"/>
                  </a:cubicBezTo>
                  <a:cubicBezTo>
                    <a:pt x="279" y="1145"/>
                    <a:pt x="270" y="1152"/>
                    <a:pt x="274" y="1164"/>
                  </a:cubicBezTo>
                  <a:cubicBezTo>
                    <a:pt x="274" y="1164"/>
                    <a:pt x="274" y="1164"/>
                    <a:pt x="274" y="1164"/>
                  </a:cubicBezTo>
                  <a:cubicBezTo>
                    <a:pt x="277" y="1176"/>
                    <a:pt x="290" y="1187"/>
                    <a:pt x="304" y="1190"/>
                  </a:cubicBezTo>
                  <a:cubicBezTo>
                    <a:pt x="304" y="1190"/>
                    <a:pt x="304" y="1190"/>
                    <a:pt x="304" y="1190"/>
                  </a:cubicBezTo>
                  <a:cubicBezTo>
                    <a:pt x="319" y="1193"/>
                    <a:pt x="327" y="1187"/>
                    <a:pt x="325" y="1175"/>
                  </a:cubicBezTo>
                  <a:cubicBezTo>
                    <a:pt x="322" y="1163"/>
                    <a:pt x="308" y="1151"/>
                    <a:pt x="293" y="1148"/>
                  </a:cubicBezTo>
                  <a:close/>
                  <a:moveTo>
                    <a:pt x="351" y="1158"/>
                  </a:moveTo>
                  <a:cubicBezTo>
                    <a:pt x="351" y="1158"/>
                    <a:pt x="351" y="1158"/>
                    <a:pt x="351" y="1158"/>
                  </a:cubicBezTo>
                  <a:cubicBezTo>
                    <a:pt x="336" y="1156"/>
                    <a:pt x="327" y="1164"/>
                    <a:pt x="329" y="1176"/>
                  </a:cubicBezTo>
                  <a:cubicBezTo>
                    <a:pt x="329" y="1176"/>
                    <a:pt x="329" y="1176"/>
                    <a:pt x="329" y="1176"/>
                  </a:cubicBezTo>
                  <a:cubicBezTo>
                    <a:pt x="332" y="1187"/>
                    <a:pt x="346" y="1198"/>
                    <a:pt x="360" y="1201"/>
                  </a:cubicBezTo>
                  <a:cubicBezTo>
                    <a:pt x="360" y="1201"/>
                    <a:pt x="360" y="1201"/>
                    <a:pt x="360" y="1201"/>
                  </a:cubicBezTo>
                  <a:cubicBezTo>
                    <a:pt x="376" y="1204"/>
                    <a:pt x="386" y="1197"/>
                    <a:pt x="384" y="1185"/>
                  </a:cubicBezTo>
                  <a:cubicBezTo>
                    <a:pt x="381" y="1173"/>
                    <a:pt x="367" y="1161"/>
                    <a:pt x="351" y="1158"/>
                  </a:cubicBezTo>
                  <a:close/>
                  <a:moveTo>
                    <a:pt x="413" y="1167"/>
                  </a:moveTo>
                  <a:cubicBezTo>
                    <a:pt x="413" y="1167"/>
                    <a:pt x="413" y="1167"/>
                    <a:pt x="413" y="1167"/>
                  </a:cubicBezTo>
                  <a:cubicBezTo>
                    <a:pt x="397" y="1165"/>
                    <a:pt x="386" y="1173"/>
                    <a:pt x="388" y="1185"/>
                  </a:cubicBezTo>
                  <a:cubicBezTo>
                    <a:pt x="388" y="1185"/>
                    <a:pt x="388" y="1185"/>
                    <a:pt x="388" y="1185"/>
                  </a:cubicBezTo>
                  <a:cubicBezTo>
                    <a:pt x="391" y="1197"/>
                    <a:pt x="404" y="1208"/>
                    <a:pt x="420" y="1210"/>
                  </a:cubicBezTo>
                  <a:cubicBezTo>
                    <a:pt x="420" y="1210"/>
                    <a:pt x="420" y="1210"/>
                    <a:pt x="420" y="1210"/>
                  </a:cubicBezTo>
                  <a:cubicBezTo>
                    <a:pt x="436" y="1212"/>
                    <a:pt x="447" y="1205"/>
                    <a:pt x="446" y="1192"/>
                  </a:cubicBezTo>
                  <a:cubicBezTo>
                    <a:pt x="444" y="1181"/>
                    <a:pt x="430" y="1169"/>
                    <a:pt x="413" y="1167"/>
                  </a:cubicBezTo>
                  <a:close/>
                  <a:moveTo>
                    <a:pt x="478" y="1173"/>
                  </a:moveTo>
                  <a:cubicBezTo>
                    <a:pt x="478" y="1173"/>
                    <a:pt x="478" y="1173"/>
                    <a:pt x="478" y="1173"/>
                  </a:cubicBezTo>
                  <a:cubicBezTo>
                    <a:pt x="461" y="1172"/>
                    <a:pt x="449" y="1181"/>
                    <a:pt x="451" y="1193"/>
                  </a:cubicBezTo>
                  <a:cubicBezTo>
                    <a:pt x="451" y="1193"/>
                    <a:pt x="451" y="1193"/>
                    <a:pt x="451" y="1193"/>
                  </a:cubicBezTo>
                  <a:cubicBezTo>
                    <a:pt x="453" y="1205"/>
                    <a:pt x="467" y="1215"/>
                    <a:pt x="483" y="1217"/>
                  </a:cubicBezTo>
                  <a:cubicBezTo>
                    <a:pt x="483" y="1217"/>
                    <a:pt x="483" y="1217"/>
                    <a:pt x="483" y="1217"/>
                  </a:cubicBezTo>
                  <a:cubicBezTo>
                    <a:pt x="500" y="1218"/>
                    <a:pt x="512" y="1210"/>
                    <a:pt x="511" y="1198"/>
                  </a:cubicBezTo>
                  <a:cubicBezTo>
                    <a:pt x="509" y="1186"/>
                    <a:pt x="495" y="1175"/>
                    <a:pt x="478" y="1173"/>
                  </a:cubicBezTo>
                  <a:close/>
                  <a:moveTo>
                    <a:pt x="545" y="1177"/>
                  </a:moveTo>
                  <a:cubicBezTo>
                    <a:pt x="545" y="1177"/>
                    <a:pt x="545" y="1177"/>
                    <a:pt x="545" y="1177"/>
                  </a:cubicBezTo>
                  <a:cubicBezTo>
                    <a:pt x="527" y="1177"/>
                    <a:pt x="515" y="1186"/>
                    <a:pt x="516" y="1198"/>
                  </a:cubicBezTo>
                  <a:cubicBezTo>
                    <a:pt x="516" y="1198"/>
                    <a:pt x="516" y="1198"/>
                    <a:pt x="516" y="1198"/>
                  </a:cubicBezTo>
                  <a:cubicBezTo>
                    <a:pt x="517" y="1210"/>
                    <a:pt x="531" y="1220"/>
                    <a:pt x="548" y="1221"/>
                  </a:cubicBezTo>
                  <a:cubicBezTo>
                    <a:pt x="548" y="1221"/>
                    <a:pt x="548" y="1221"/>
                    <a:pt x="548" y="1221"/>
                  </a:cubicBezTo>
                  <a:cubicBezTo>
                    <a:pt x="565" y="1221"/>
                    <a:pt x="578" y="1213"/>
                    <a:pt x="577" y="1201"/>
                  </a:cubicBezTo>
                  <a:cubicBezTo>
                    <a:pt x="577" y="1189"/>
                    <a:pt x="562" y="1178"/>
                    <a:pt x="545" y="1177"/>
                  </a:cubicBezTo>
                  <a:close/>
                  <a:moveTo>
                    <a:pt x="613" y="1179"/>
                  </a:moveTo>
                  <a:cubicBezTo>
                    <a:pt x="613" y="1179"/>
                    <a:pt x="613" y="1179"/>
                    <a:pt x="613" y="1179"/>
                  </a:cubicBezTo>
                  <a:cubicBezTo>
                    <a:pt x="595" y="1179"/>
                    <a:pt x="582" y="1189"/>
                    <a:pt x="582" y="1201"/>
                  </a:cubicBezTo>
                  <a:cubicBezTo>
                    <a:pt x="582" y="1201"/>
                    <a:pt x="582" y="1201"/>
                    <a:pt x="582" y="1201"/>
                  </a:cubicBezTo>
                  <a:cubicBezTo>
                    <a:pt x="583" y="1213"/>
                    <a:pt x="596" y="1222"/>
                    <a:pt x="614" y="1223"/>
                  </a:cubicBezTo>
                  <a:cubicBezTo>
                    <a:pt x="614" y="1223"/>
                    <a:pt x="614" y="1223"/>
                    <a:pt x="614" y="1223"/>
                  </a:cubicBezTo>
                  <a:cubicBezTo>
                    <a:pt x="631" y="1222"/>
                    <a:pt x="644" y="1214"/>
                    <a:pt x="645" y="1201"/>
                  </a:cubicBezTo>
                  <a:cubicBezTo>
                    <a:pt x="645" y="1189"/>
                    <a:pt x="631" y="1179"/>
                    <a:pt x="613" y="1179"/>
                  </a:cubicBezTo>
                  <a:close/>
                  <a:moveTo>
                    <a:pt x="1157" y="1078"/>
                  </a:moveTo>
                  <a:cubicBezTo>
                    <a:pt x="1157" y="1078"/>
                    <a:pt x="1157" y="1078"/>
                    <a:pt x="1157" y="1078"/>
                  </a:cubicBezTo>
                  <a:cubicBezTo>
                    <a:pt x="1148" y="1083"/>
                    <a:pt x="1138" y="1095"/>
                    <a:pt x="1134" y="1105"/>
                  </a:cubicBezTo>
                  <a:cubicBezTo>
                    <a:pt x="1134" y="1105"/>
                    <a:pt x="1134" y="1105"/>
                    <a:pt x="1134" y="1105"/>
                  </a:cubicBezTo>
                  <a:cubicBezTo>
                    <a:pt x="1130" y="1116"/>
                    <a:pt x="1133" y="1120"/>
                    <a:pt x="1141" y="1116"/>
                  </a:cubicBezTo>
                  <a:cubicBezTo>
                    <a:pt x="1141" y="1116"/>
                    <a:pt x="1141" y="1116"/>
                    <a:pt x="1141" y="1116"/>
                  </a:cubicBezTo>
                  <a:cubicBezTo>
                    <a:pt x="1149" y="1111"/>
                    <a:pt x="1158" y="1100"/>
                    <a:pt x="1163" y="1090"/>
                  </a:cubicBezTo>
                  <a:cubicBezTo>
                    <a:pt x="1167" y="1079"/>
                    <a:pt x="1165" y="1074"/>
                    <a:pt x="1157" y="1078"/>
                  </a:cubicBezTo>
                  <a:close/>
                  <a:moveTo>
                    <a:pt x="1185" y="1062"/>
                  </a:moveTo>
                  <a:cubicBezTo>
                    <a:pt x="1185" y="1062"/>
                    <a:pt x="1185" y="1062"/>
                    <a:pt x="1185" y="1062"/>
                  </a:cubicBezTo>
                  <a:cubicBezTo>
                    <a:pt x="1179" y="1066"/>
                    <a:pt x="1169" y="1078"/>
                    <a:pt x="1165" y="1088"/>
                  </a:cubicBezTo>
                  <a:cubicBezTo>
                    <a:pt x="1165" y="1088"/>
                    <a:pt x="1165" y="1088"/>
                    <a:pt x="1165" y="1088"/>
                  </a:cubicBezTo>
                  <a:cubicBezTo>
                    <a:pt x="1160" y="1099"/>
                    <a:pt x="1162" y="1102"/>
                    <a:pt x="1169" y="1098"/>
                  </a:cubicBezTo>
                  <a:cubicBezTo>
                    <a:pt x="1169" y="1098"/>
                    <a:pt x="1169" y="1098"/>
                    <a:pt x="1169" y="1098"/>
                  </a:cubicBezTo>
                  <a:cubicBezTo>
                    <a:pt x="1175" y="1093"/>
                    <a:pt x="1183" y="1082"/>
                    <a:pt x="1188" y="1072"/>
                  </a:cubicBezTo>
                  <a:cubicBezTo>
                    <a:pt x="1193" y="1062"/>
                    <a:pt x="1192" y="1057"/>
                    <a:pt x="1185" y="1062"/>
                  </a:cubicBezTo>
                  <a:close/>
                  <a:moveTo>
                    <a:pt x="1208" y="1044"/>
                  </a:moveTo>
                  <a:cubicBezTo>
                    <a:pt x="1208" y="1044"/>
                    <a:pt x="1208" y="1044"/>
                    <a:pt x="1208" y="1044"/>
                  </a:cubicBezTo>
                  <a:cubicBezTo>
                    <a:pt x="1203" y="1049"/>
                    <a:pt x="1195" y="1061"/>
                    <a:pt x="1190" y="1071"/>
                  </a:cubicBezTo>
                  <a:cubicBezTo>
                    <a:pt x="1190" y="1071"/>
                    <a:pt x="1190" y="1071"/>
                    <a:pt x="1190" y="1071"/>
                  </a:cubicBezTo>
                  <a:cubicBezTo>
                    <a:pt x="1186" y="1080"/>
                    <a:pt x="1186" y="1084"/>
                    <a:pt x="1191" y="1079"/>
                  </a:cubicBezTo>
                  <a:cubicBezTo>
                    <a:pt x="1191" y="1079"/>
                    <a:pt x="1191" y="1079"/>
                    <a:pt x="1191" y="1079"/>
                  </a:cubicBezTo>
                  <a:cubicBezTo>
                    <a:pt x="1196" y="1074"/>
                    <a:pt x="1204" y="1064"/>
                    <a:pt x="1208" y="1054"/>
                  </a:cubicBezTo>
                  <a:cubicBezTo>
                    <a:pt x="1213" y="1044"/>
                    <a:pt x="1213" y="1040"/>
                    <a:pt x="1208" y="1044"/>
                  </a:cubicBezTo>
                  <a:close/>
                  <a:moveTo>
                    <a:pt x="1225" y="1027"/>
                  </a:moveTo>
                  <a:cubicBezTo>
                    <a:pt x="1225" y="1027"/>
                    <a:pt x="1225" y="1027"/>
                    <a:pt x="1225" y="1027"/>
                  </a:cubicBezTo>
                  <a:cubicBezTo>
                    <a:pt x="1221" y="1032"/>
                    <a:pt x="1214" y="1043"/>
                    <a:pt x="1209" y="1052"/>
                  </a:cubicBezTo>
                  <a:cubicBezTo>
                    <a:pt x="1209" y="1052"/>
                    <a:pt x="1209" y="1052"/>
                    <a:pt x="1209" y="1052"/>
                  </a:cubicBezTo>
                  <a:cubicBezTo>
                    <a:pt x="1205" y="1062"/>
                    <a:pt x="1204" y="1065"/>
                    <a:pt x="1208" y="1060"/>
                  </a:cubicBezTo>
                  <a:cubicBezTo>
                    <a:pt x="1208" y="1060"/>
                    <a:pt x="1208" y="1060"/>
                    <a:pt x="1208" y="1060"/>
                  </a:cubicBezTo>
                  <a:cubicBezTo>
                    <a:pt x="1212" y="1055"/>
                    <a:pt x="1218" y="1044"/>
                    <a:pt x="1223" y="1035"/>
                  </a:cubicBezTo>
                  <a:cubicBezTo>
                    <a:pt x="1227" y="1026"/>
                    <a:pt x="1228" y="1023"/>
                    <a:pt x="1225" y="1027"/>
                  </a:cubicBezTo>
                  <a:close/>
                  <a:moveTo>
                    <a:pt x="253" y="1180"/>
                  </a:moveTo>
                  <a:cubicBezTo>
                    <a:pt x="253" y="1180"/>
                    <a:pt x="253" y="1180"/>
                    <a:pt x="253" y="1180"/>
                  </a:cubicBezTo>
                  <a:cubicBezTo>
                    <a:pt x="240" y="1177"/>
                    <a:pt x="234" y="1182"/>
                    <a:pt x="237" y="1193"/>
                  </a:cubicBezTo>
                  <a:cubicBezTo>
                    <a:pt x="237" y="1193"/>
                    <a:pt x="237" y="1193"/>
                    <a:pt x="237" y="1193"/>
                  </a:cubicBezTo>
                  <a:cubicBezTo>
                    <a:pt x="241" y="1203"/>
                    <a:pt x="253" y="1213"/>
                    <a:pt x="266" y="1217"/>
                  </a:cubicBezTo>
                  <a:cubicBezTo>
                    <a:pt x="266" y="1217"/>
                    <a:pt x="266" y="1217"/>
                    <a:pt x="266" y="1217"/>
                  </a:cubicBezTo>
                  <a:cubicBezTo>
                    <a:pt x="278" y="1220"/>
                    <a:pt x="286" y="1216"/>
                    <a:pt x="283" y="1205"/>
                  </a:cubicBezTo>
                  <a:cubicBezTo>
                    <a:pt x="279" y="1195"/>
                    <a:pt x="266" y="1184"/>
                    <a:pt x="253" y="1180"/>
                  </a:cubicBezTo>
                  <a:close/>
                  <a:moveTo>
                    <a:pt x="305" y="1193"/>
                  </a:moveTo>
                  <a:cubicBezTo>
                    <a:pt x="305" y="1193"/>
                    <a:pt x="305" y="1193"/>
                    <a:pt x="305" y="1193"/>
                  </a:cubicBezTo>
                  <a:cubicBezTo>
                    <a:pt x="291" y="1190"/>
                    <a:pt x="283" y="1196"/>
                    <a:pt x="286" y="1206"/>
                  </a:cubicBezTo>
                  <a:cubicBezTo>
                    <a:pt x="286" y="1206"/>
                    <a:pt x="286" y="1206"/>
                    <a:pt x="286" y="1206"/>
                  </a:cubicBezTo>
                  <a:cubicBezTo>
                    <a:pt x="290" y="1217"/>
                    <a:pt x="303" y="1226"/>
                    <a:pt x="316" y="1230"/>
                  </a:cubicBezTo>
                  <a:cubicBezTo>
                    <a:pt x="316" y="1230"/>
                    <a:pt x="316" y="1230"/>
                    <a:pt x="316" y="1230"/>
                  </a:cubicBezTo>
                  <a:cubicBezTo>
                    <a:pt x="330" y="1233"/>
                    <a:pt x="339" y="1229"/>
                    <a:pt x="336" y="1218"/>
                  </a:cubicBezTo>
                  <a:cubicBezTo>
                    <a:pt x="333" y="1207"/>
                    <a:pt x="319" y="1196"/>
                    <a:pt x="305" y="1193"/>
                  </a:cubicBezTo>
                  <a:close/>
                  <a:moveTo>
                    <a:pt x="361" y="1204"/>
                  </a:moveTo>
                  <a:cubicBezTo>
                    <a:pt x="361" y="1204"/>
                    <a:pt x="361" y="1204"/>
                    <a:pt x="361" y="1204"/>
                  </a:cubicBezTo>
                  <a:cubicBezTo>
                    <a:pt x="346" y="1202"/>
                    <a:pt x="337" y="1208"/>
                    <a:pt x="340" y="1219"/>
                  </a:cubicBezTo>
                  <a:cubicBezTo>
                    <a:pt x="340" y="1219"/>
                    <a:pt x="340" y="1219"/>
                    <a:pt x="340" y="1219"/>
                  </a:cubicBezTo>
                  <a:cubicBezTo>
                    <a:pt x="343" y="1229"/>
                    <a:pt x="356" y="1239"/>
                    <a:pt x="371" y="1242"/>
                  </a:cubicBezTo>
                  <a:cubicBezTo>
                    <a:pt x="371" y="1242"/>
                    <a:pt x="371" y="1242"/>
                    <a:pt x="371" y="1242"/>
                  </a:cubicBezTo>
                  <a:cubicBezTo>
                    <a:pt x="385" y="1244"/>
                    <a:pt x="395" y="1239"/>
                    <a:pt x="393" y="1228"/>
                  </a:cubicBezTo>
                  <a:cubicBezTo>
                    <a:pt x="390" y="1217"/>
                    <a:pt x="376" y="1207"/>
                    <a:pt x="361" y="1204"/>
                  </a:cubicBezTo>
                  <a:close/>
                  <a:moveTo>
                    <a:pt x="421" y="1213"/>
                  </a:moveTo>
                  <a:cubicBezTo>
                    <a:pt x="421" y="1213"/>
                    <a:pt x="421" y="1213"/>
                    <a:pt x="421" y="1213"/>
                  </a:cubicBezTo>
                  <a:cubicBezTo>
                    <a:pt x="405" y="1211"/>
                    <a:pt x="394" y="1218"/>
                    <a:pt x="397" y="1229"/>
                  </a:cubicBezTo>
                  <a:cubicBezTo>
                    <a:pt x="397" y="1229"/>
                    <a:pt x="397" y="1229"/>
                    <a:pt x="397" y="1229"/>
                  </a:cubicBezTo>
                  <a:cubicBezTo>
                    <a:pt x="400" y="1239"/>
                    <a:pt x="413" y="1249"/>
                    <a:pt x="428" y="1251"/>
                  </a:cubicBezTo>
                  <a:cubicBezTo>
                    <a:pt x="428" y="1251"/>
                    <a:pt x="428" y="1251"/>
                    <a:pt x="428" y="1251"/>
                  </a:cubicBezTo>
                  <a:cubicBezTo>
                    <a:pt x="443" y="1253"/>
                    <a:pt x="454" y="1246"/>
                    <a:pt x="453" y="1236"/>
                  </a:cubicBezTo>
                  <a:cubicBezTo>
                    <a:pt x="451" y="1225"/>
                    <a:pt x="437" y="1215"/>
                    <a:pt x="421" y="1213"/>
                  </a:cubicBezTo>
                  <a:close/>
                  <a:moveTo>
                    <a:pt x="483" y="1220"/>
                  </a:moveTo>
                  <a:cubicBezTo>
                    <a:pt x="483" y="1220"/>
                    <a:pt x="483" y="1220"/>
                    <a:pt x="483" y="1220"/>
                  </a:cubicBezTo>
                  <a:cubicBezTo>
                    <a:pt x="467" y="1219"/>
                    <a:pt x="456" y="1226"/>
                    <a:pt x="457" y="1237"/>
                  </a:cubicBezTo>
                  <a:cubicBezTo>
                    <a:pt x="457" y="1237"/>
                    <a:pt x="457" y="1237"/>
                    <a:pt x="457" y="1237"/>
                  </a:cubicBezTo>
                  <a:cubicBezTo>
                    <a:pt x="459" y="1248"/>
                    <a:pt x="473" y="1256"/>
                    <a:pt x="489" y="1258"/>
                  </a:cubicBezTo>
                  <a:cubicBezTo>
                    <a:pt x="489" y="1258"/>
                    <a:pt x="489" y="1258"/>
                    <a:pt x="489" y="1258"/>
                  </a:cubicBezTo>
                  <a:cubicBezTo>
                    <a:pt x="505" y="1259"/>
                    <a:pt x="516" y="1252"/>
                    <a:pt x="515" y="1242"/>
                  </a:cubicBezTo>
                  <a:cubicBezTo>
                    <a:pt x="514" y="1231"/>
                    <a:pt x="500" y="1222"/>
                    <a:pt x="483" y="1220"/>
                  </a:cubicBezTo>
                  <a:close/>
                  <a:moveTo>
                    <a:pt x="548" y="1224"/>
                  </a:moveTo>
                  <a:cubicBezTo>
                    <a:pt x="548" y="1224"/>
                    <a:pt x="548" y="1224"/>
                    <a:pt x="548" y="1224"/>
                  </a:cubicBezTo>
                  <a:cubicBezTo>
                    <a:pt x="531" y="1224"/>
                    <a:pt x="519" y="1231"/>
                    <a:pt x="520" y="1242"/>
                  </a:cubicBezTo>
                  <a:cubicBezTo>
                    <a:pt x="520" y="1242"/>
                    <a:pt x="520" y="1242"/>
                    <a:pt x="520" y="1242"/>
                  </a:cubicBezTo>
                  <a:cubicBezTo>
                    <a:pt x="521" y="1253"/>
                    <a:pt x="534" y="1261"/>
                    <a:pt x="551" y="1262"/>
                  </a:cubicBezTo>
                  <a:cubicBezTo>
                    <a:pt x="551" y="1262"/>
                    <a:pt x="551" y="1262"/>
                    <a:pt x="551" y="1262"/>
                  </a:cubicBezTo>
                  <a:cubicBezTo>
                    <a:pt x="567" y="1263"/>
                    <a:pt x="579" y="1256"/>
                    <a:pt x="579" y="1245"/>
                  </a:cubicBezTo>
                  <a:cubicBezTo>
                    <a:pt x="578" y="1234"/>
                    <a:pt x="565" y="1225"/>
                    <a:pt x="548" y="1224"/>
                  </a:cubicBezTo>
                  <a:close/>
                  <a:moveTo>
                    <a:pt x="614" y="1226"/>
                  </a:moveTo>
                  <a:cubicBezTo>
                    <a:pt x="614" y="1226"/>
                    <a:pt x="614" y="1226"/>
                    <a:pt x="614" y="1226"/>
                  </a:cubicBezTo>
                  <a:cubicBezTo>
                    <a:pt x="597" y="1226"/>
                    <a:pt x="584" y="1235"/>
                    <a:pt x="584" y="1245"/>
                  </a:cubicBezTo>
                  <a:cubicBezTo>
                    <a:pt x="584" y="1245"/>
                    <a:pt x="584" y="1245"/>
                    <a:pt x="584" y="1245"/>
                  </a:cubicBezTo>
                  <a:cubicBezTo>
                    <a:pt x="584" y="1256"/>
                    <a:pt x="597" y="1264"/>
                    <a:pt x="614" y="1264"/>
                  </a:cubicBezTo>
                  <a:cubicBezTo>
                    <a:pt x="614" y="1264"/>
                    <a:pt x="614" y="1264"/>
                    <a:pt x="614" y="1264"/>
                  </a:cubicBezTo>
                  <a:cubicBezTo>
                    <a:pt x="630" y="1264"/>
                    <a:pt x="643" y="1255"/>
                    <a:pt x="644" y="1245"/>
                  </a:cubicBezTo>
                  <a:cubicBezTo>
                    <a:pt x="643" y="1234"/>
                    <a:pt x="631" y="1226"/>
                    <a:pt x="614" y="1226"/>
                  </a:cubicBezTo>
                  <a:close/>
                  <a:moveTo>
                    <a:pt x="1167" y="1100"/>
                  </a:moveTo>
                  <a:cubicBezTo>
                    <a:pt x="1167" y="1100"/>
                    <a:pt x="1167" y="1100"/>
                    <a:pt x="1167" y="1100"/>
                  </a:cubicBezTo>
                  <a:cubicBezTo>
                    <a:pt x="1161" y="1105"/>
                    <a:pt x="1152" y="1116"/>
                    <a:pt x="1147" y="1126"/>
                  </a:cubicBezTo>
                  <a:cubicBezTo>
                    <a:pt x="1147" y="1126"/>
                    <a:pt x="1147" y="1126"/>
                    <a:pt x="1147" y="1126"/>
                  </a:cubicBezTo>
                  <a:cubicBezTo>
                    <a:pt x="1142" y="1135"/>
                    <a:pt x="1143" y="1137"/>
                    <a:pt x="1150" y="1132"/>
                  </a:cubicBezTo>
                  <a:cubicBezTo>
                    <a:pt x="1150" y="1132"/>
                    <a:pt x="1150" y="1132"/>
                    <a:pt x="1150" y="1132"/>
                  </a:cubicBezTo>
                  <a:cubicBezTo>
                    <a:pt x="1156" y="1127"/>
                    <a:pt x="1165" y="1117"/>
                    <a:pt x="1170" y="1108"/>
                  </a:cubicBezTo>
                  <a:cubicBezTo>
                    <a:pt x="1174" y="1099"/>
                    <a:pt x="1174" y="1096"/>
                    <a:pt x="1167" y="1100"/>
                  </a:cubicBezTo>
                  <a:close/>
                  <a:moveTo>
                    <a:pt x="1190" y="1081"/>
                  </a:moveTo>
                  <a:cubicBezTo>
                    <a:pt x="1190" y="1081"/>
                    <a:pt x="1190" y="1081"/>
                    <a:pt x="1190" y="1081"/>
                  </a:cubicBezTo>
                  <a:cubicBezTo>
                    <a:pt x="1185" y="1086"/>
                    <a:pt x="1176" y="1098"/>
                    <a:pt x="1171" y="1106"/>
                  </a:cubicBezTo>
                  <a:cubicBezTo>
                    <a:pt x="1171" y="1106"/>
                    <a:pt x="1171" y="1106"/>
                    <a:pt x="1171" y="1106"/>
                  </a:cubicBezTo>
                  <a:cubicBezTo>
                    <a:pt x="1166" y="1115"/>
                    <a:pt x="1167" y="1118"/>
                    <a:pt x="1171" y="1112"/>
                  </a:cubicBezTo>
                  <a:cubicBezTo>
                    <a:pt x="1171" y="1112"/>
                    <a:pt x="1171" y="1112"/>
                    <a:pt x="1171" y="1112"/>
                  </a:cubicBezTo>
                  <a:cubicBezTo>
                    <a:pt x="1177" y="1107"/>
                    <a:pt x="1184" y="1096"/>
                    <a:pt x="1189" y="1088"/>
                  </a:cubicBezTo>
                  <a:cubicBezTo>
                    <a:pt x="1194" y="1079"/>
                    <a:pt x="1195" y="1076"/>
                    <a:pt x="1190" y="1081"/>
                  </a:cubicBezTo>
                  <a:close/>
                  <a:moveTo>
                    <a:pt x="317" y="1233"/>
                  </a:moveTo>
                  <a:cubicBezTo>
                    <a:pt x="317" y="1233"/>
                    <a:pt x="317" y="1233"/>
                    <a:pt x="317" y="1233"/>
                  </a:cubicBezTo>
                  <a:cubicBezTo>
                    <a:pt x="303" y="1230"/>
                    <a:pt x="296" y="1235"/>
                    <a:pt x="300" y="1243"/>
                  </a:cubicBezTo>
                  <a:cubicBezTo>
                    <a:pt x="300" y="1243"/>
                    <a:pt x="300" y="1243"/>
                    <a:pt x="300" y="1243"/>
                  </a:cubicBezTo>
                  <a:cubicBezTo>
                    <a:pt x="303" y="1253"/>
                    <a:pt x="316" y="1262"/>
                    <a:pt x="329" y="1265"/>
                  </a:cubicBezTo>
                  <a:cubicBezTo>
                    <a:pt x="329" y="1265"/>
                    <a:pt x="329" y="1265"/>
                    <a:pt x="329" y="1265"/>
                  </a:cubicBezTo>
                  <a:cubicBezTo>
                    <a:pt x="342" y="1268"/>
                    <a:pt x="350" y="1264"/>
                    <a:pt x="347" y="1255"/>
                  </a:cubicBezTo>
                  <a:cubicBezTo>
                    <a:pt x="344" y="1247"/>
                    <a:pt x="331" y="1236"/>
                    <a:pt x="317" y="1233"/>
                  </a:cubicBezTo>
                  <a:close/>
                  <a:moveTo>
                    <a:pt x="371" y="1244"/>
                  </a:moveTo>
                  <a:cubicBezTo>
                    <a:pt x="371" y="1244"/>
                    <a:pt x="371" y="1244"/>
                    <a:pt x="371" y="1244"/>
                  </a:cubicBezTo>
                  <a:cubicBezTo>
                    <a:pt x="357" y="1242"/>
                    <a:pt x="348" y="1247"/>
                    <a:pt x="351" y="1256"/>
                  </a:cubicBezTo>
                  <a:cubicBezTo>
                    <a:pt x="351" y="1256"/>
                    <a:pt x="351" y="1256"/>
                    <a:pt x="351" y="1256"/>
                  </a:cubicBezTo>
                  <a:cubicBezTo>
                    <a:pt x="354" y="1265"/>
                    <a:pt x="367" y="1273"/>
                    <a:pt x="381" y="1277"/>
                  </a:cubicBezTo>
                  <a:cubicBezTo>
                    <a:pt x="381" y="1277"/>
                    <a:pt x="381" y="1277"/>
                    <a:pt x="381" y="1277"/>
                  </a:cubicBezTo>
                  <a:cubicBezTo>
                    <a:pt x="395" y="1279"/>
                    <a:pt x="404" y="1275"/>
                    <a:pt x="402" y="1266"/>
                  </a:cubicBezTo>
                  <a:cubicBezTo>
                    <a:pt x="399" y="1256"/>
                    <a:pt x="386" y="1248"/>
                    <a:pt x="371" y="1244"/>
                  </a:cubicBezTo>
                  <a:close/>
                  <a:moveTo>
                    <a:pt x="429" y="1254"/>
                  </a:moveTo>
                  <a:cubicBezTo>
                    <a:pt x="429" y="1254"/>
                    <a:pt x="429" y="1254"/>
                    <a:pt x="429" y="1254"/>
                  </a:cubicBezTo>
                  <a:cubicBezTo>
                    <a:pt x="414" y="1252"/>
                    <a:pt x="404" y="1258"/>
                    <a:pt x="406" y="1267"/>
                  </a:cubicBezTo>
                  <a:cubicBezTo>
                    <a:pt x="406" y="1267"/>
                    <a:pt x="406" y="1267"/>
                    <a:pt x="406" y="1267"/>
                  </a:cubicBezTo>
                  <a:cubicBezTo>
                    <a:pt x="409" y="1276"/>
                    <a:pt x="422" y="1284"/>
                    <a:pt x="436" y="1286"/>
                  </a:cubicBezTo>
                  <a:cubicBezTo>
                    <a:pt x="436" y="1286"/>
                    <a:pt x="436" y="1286"/>
                    <a:pt x="436" y="1286"/>
                  </a:cubicBezTo>
                  <a:cubicBezTo>
                    <a:pt x="451" y="1288"/>
                    <a:pt x="461" y="1283"/>
                    <a:pt x="460" y="1274"/>
                  </a:cubicBezTo>
                  <a:cubicBezTo>
                    <a:pt x="457" y="1265"/>
                    <a:pt x="444" y="1256"/>
                    <a:pt x="429" y="1254"/>
                  </a:cubicBezTo>
                  <a:close/>
                  <a:moveTo>
                    <a:pt x="489" y="1261"/>
                  </a:moveTo>
                  <a:cubicBezTo>
                    <a:pt x="489" y="1261"/>
                    <a:pt x="489" y="1261"/>
                    <a:pt x="489" y="1261"/>
                  </a:cubicBezTo>
                  <a:cubicBezTo>
                    <a:pt x="473" y="1259"/>
                    <a:pt x="462" y="1265"/>
                    <a:pt x="464" y="1275"/>
                  </a:cubicBezTo>
                  <a:cubicBezTo>
                    <a:pt x="464" y="1275"/>
                    <a:pt x="464" y="1275"/>
                    <a:pt x="464" y="1275"/>
                  </a:cubicBezTo>
                  <a:cubicBezTo>
                    <a:pt x="466" y="1284"/>
                    <a:pt x="479" y="1292"/>
                    <a:pt x="494" y="1293"/>
                  </a:cubicBezTo>
                  <a:cubicBezTo>
                    <a:pt x="494" y="1293"/>
                    <a:pt x="494" y="1293"/>
                    <a:pt x="494" y="1293"/>
                  </a:cubicBezTo>
                  <a:cubicBezTo>
                    <a:pt x="510" y="1295"/>
                    <a:pt x="520" y="1289"/>
                    <a:pt x="519" y="1280"/>
                  </a:cubicBezTo>
                  <a:cubicBezTo>
                    <a:pt x="518" y="1271"/>
                    <a:pt x="505" y="1263"/>
                    <a:pt x="489" y="1261"/>
                  </a:cubicBezTo>
                  <a:close/>
                  <a:moveTo>
                    <a:pt x="551" y="1265"/>
                  </a:moveTo>
                  <a:cubicBezTo>
                    <a:pt x="551" y="1265"/>
                    <a:pt x="551" y="1265"/>
                    <a:pt x="551" y="1265"/>
                  </a:cubicBezTo>
                  <a:cubicBezTo>
                    <a:pt x="535" y="1265"/>
                    <a:pt x="523" y="1271"/>
                    <a:pt x="524" y="1280"/>
                  </a:cubicBezTo>
                  <a:cubicBezTo>
                    <a:pt x="524" y="1280"/>
                    <a:pt x="524" y="1280"/>
                    <a:pt x="524" y="1280"/>
                  </a:cubicBezTo>
                  <a:cubicBezTo>
                    <a:pt x="525" y="1290"/>
                    <a:pt x="538" y="1297"/>
                    <a:pt x="554" y="1298"/>
                  </a:cubicBezTo>
                  <a:cubicBezTo>
                    <a:pt x="554" y="1298"/>
                    <a:pt x="554" y="1298"/>
                    <a:pt x="554" y="1298"/>
                  </a:cubicBezTo>
                  <a:cubicBezTo>
                    <a:pt x="569" y="1298"/>
                    <a:pt x="581" y="1293"/>
                    <a:pt x="581" y="1283"/>
                  </a:cubicBezTo>
                  <a:cubicBezTo>
                    <a:pt x="580" y="1274"/>
                    <a:pt x="567" y="1266"/>
                    <a:pt x="551" y="1265"/>
                  </a:cubicBezTo>
                  <a:close/>
                  <a:moveTo>
                    <a:pt x="1148" y="1135"/>
                  </a:moveTo>
                  <a:cubicBezTo>
                    <a:pt x="1148" y="1135"/>
                    <a:pt x="1148" y="1135"/>
                    <a:pt x="1148" y="1135"/>
                  </a:cubicBezTo>
                  <a:cubicBezTo>
                    <a:pt x="1142" y="1140"/>
                    <a:pt x="1133" y="1150"/>
                    <a:pt x="1127" y="1158"/>
                  </a:cubicBezTo>
                  <a:cubicBezTo>
                    <a:pt x="1127" y="1158"/>
                    <a:pt x="1127" y="1158"/>
                    <a:pt x="1127" y="1158"/>
                  </a:cubicBezTo>
                  <a:cubicBezTo>
                    <a:pt x="1122" y="1166"/>
                    <a:pt x="1124" y="1168"/>
                    <a:pt x="1129" y="1162"/>
                  </a:cubicBezTo>
                  <a:cubicBezTo>
                    <a:pt x="1129" y="1162"/>
                    <a:pt x="1129" y="1162"/>
                    <a:pt x="1129" y="1162"/>
                  </a:cubicBezTo>
                  <a:cubicBezTo>
                    <a:pt x="1136" y="1157"/>
                    <a:pt x="1144" y="1147"/>
                    <a:pt x="1150" y="1139"/>
                  </a:cubicBezTo>
                  <a:cubicBezTo>
                    <a:pt x="1155" y="1132"/>
                    <a:pt x="1155" y="1130"/>
                    <a:pt x="1148" y="1135"/>
                  </a:cubicBezTo>
                  <a:close/>
                  <a:moveTo>
                    <a:pt x="1170" y="1114"/>
                  </a:moveTo>
                  <a:cubicBezTo>
                    <a:pt x="1170" y="1114"/>
                    <a:pt x="1170" y="1114"/>
                    <a:pt x="1170" y="1114"/>
                  </a:cubicBezTo>
                  <a:cubicBezTo>
                    <a:pt x="1165" y="1120"/>
                    <a:pt x="1157" y="1130"/>
                    <a:pt x="1151" y="1138"/>
                  </a:cubicBezTo>
                  <a:cubicBezTo>
                    <a:pt x="1151" y="1138"/>
                    <a:pt x="1151" y="1138"/>
                    <a:pt x="1151" y="1138"/>
                  </a:cubicBezTo>
                  <a:cubicBezTo>
                    <a:pt x="1146" y="1145"/>
                    <a:pt x="1146" y="1146"/>
                    <a:pt x="1150" y="1141"/>
                  </a:cubicBezTo>
                  <a:cubicBezTo>
                    <a:pt x="1150" y="1141"/>
                    <a:pt x="1150" y="1141"/>
                    <a:pt x="1150" y="1141"/>
                  </a:cubicBezTo>
                  <a:cubicBezTo>
                    <a:pt x="1155" y="1135"/>
                    <a:pt x="1175" y="1109"/>
                    <a:pt x="1170" y="1114"/>
                  </a:cubicBezTo>
                  <a:close/>
                  <a:moveTo>
                    <a:pt x="330" y="1267"/>
                  </a:moveTo>
                  <a:cubicBezTo>
                    <a:pt x="330" y="1267"/>
                    <a:pt x="330" y="1267"/>
                    <a:pt x="330" y="1267"/>
                  </a:cubicBezTo>
                  <a:cubicBezTo>
                    <a:pt x="316" y="1264"/>
                    <a:pt x="310" y="1267"/>
                    <a:pt x="313" y="1275"/>
                  </a:cubicBezTo>
                  <a:cubicBezTo>
                    <a:pt x="313" y="1275"/>
                    <a:pt x="313" y="1275"/>
                    <a:pt x="313" y="1275"/>
                  </a:cubicBezTo>
                  <a:cubicBezTo>
                    <a:pt x="317" y="1282"/>
                    <a:pt x="329" y="1290"/>
                    <a:pt x="342" y="1294"/>
                  </a:cubicBezTo>
                  <a:cubicBezTo>
                    <a:pt x="342" y="1294"/>
                    <a:pt x="342" y="1294"/>
                    <a:pt x="342" y="1294"/>
                  </a:cubicBezTo>
                  <a:cubicBezTo>
                    <a:pt x="354" y="1297"/>
                    <a:pt x="362" y="1294"/>
                    <a:pt x="359" y="1287"/>
                  </a:cubicBezTo>
                  <a:cubicBezTo>
                    <a:pt x="355" y="1279"/>
                    <a:pt x="343" y="1271"/>
                    <a:pt x="330" y="1267"/>
                  </a:cubicBezTo>
                  <a:close/>
                  <a:moveTo>
                    <a:pt x="382" y="1279"/>
                  </a:moveTo>
                  <a:cubicBezTo>
                    <a:pt x="382" y="1279"/>
                    <a:pt x="382" y="1279"/>
                    <a:pt x="382" y="1279"/>
                  </a:cubicBezTo>
                  <a:cubicBezTo>
                    <a:pt x="368" y="1277"/>
                    <a:pt x="360" y="1281"/>
                    <a:pt x="363" y="1288"/>
                  </a:cubicBezTo>
                  <a:cubicBezTo>
                    <a:pt x="363" y="1288"/>
                    <a:pt x="363" y="1288"/>
                    <a:pt x="363" y="1288"/>
                  </a:cubicBezTo>
                  <a:cubicBezTo>
                    <a:pt x="366" y="1295"/>
                    <a:pt x="378" y="1303"/>
                    <a:pt x="392" y="1306"/>
                  </a:cubicBezTo>
                  <a:cubicBezTo>
                    <a:pt x="392" y="1306"/>
                    <a:pt x="392" y="1306"/>
                    <a:pt x="392" y="1306"/>
                  </a:cubicBezTo>
                  <a:cubicBezTo>
                    <a:pt x="405" y="1309"/>
                    <a:pt x="414" y="1305"/>
                    <a:pt x="411" y="1298"/>
                  </a:cubicBezTo>
                  <a:cubicBezTo>
                    <a:pt x="409" y="1290"/>
                    <a:pt x="396" y="1282"/>
                    <a:pt x="382" y="1279"/>
                  </a:cubicBezTo>
                  <a:close/>
                  <a:moveTo>
                    <a:pt x="437" y="1289"/>
                  </a:moveTo>
                  <a:cubicBezTo>
                    <a:pt x="437" y="1289"/>
                    <a:pt x="437" y="1289"/>
                    <a:pt x="437" y="1289"/>
                  </a:cubicBezTo>
                  <a:cubicBezTo>
                    <a:pt x="422" y="1286"/>
                    <a:pt x="413" y="1291"/>
                    <a:pt x="415" y="1299"/>
                  </a:cubicBezTo>
                  <a:cubicBezTo>
                    <a:pt x="415" y="1299"/>
                    <a:pt x="415" y="1299"/>
                    <a:pt x="415" y="1299"/>
                  </a:cubicBezTo>
                  <a:cubicBezTo>
                    <a:pt x="418" y="1307"/>
                    <a:pt x="431" y="1313"/>
                    <a:pt x="445" y="1316"/>
                  </a:cubicBezTo>
                  <a:cubicBezTo>
                    <a:pt x="445" y="1316"/>
                    <a:pt x="445" y="1316"/>
                    <a:pt x="445" y="1316"/>
                  </a:cubicBezTo>
                  <a:cubicBezTo>
                    <a:pt x="459" y="1318"/>
                    <a:pt x="468" y="1314"/>
                    <a:pt x="467" y="1306"/>
                  </a:cubicBezTo>
                  <a:cubicBezTo>
                    <a:pt x="465" y="1299"/>
                    <a:pt x="452" y="1291"/>
                    <a:pt x="437" y="1289"/>
                  </a:cubicBezTo>
                  <a:close/>
                  <a:moveTo>
                    <a:pt x="495" y="1296"/>
                  </a:moveTo>
                  <a:cubicBezTo>
                    <a:pt x="495" y="1296"/>
                    <a:pt x="495" y="1296"/>
                    <a:pt x="495" y="1296"/>
                  </a:cubicBezTo>
                  <a:cubicBezTo>
                    <a:pt x="479" y="1294"/>
                    <a:pt x="469" y="1299"/>
                    <a:pt x="471" y="1307"/>
                  </a:cubicBezTo>
                  <a:cubicBezTo>
                    <a:pt x="471" y="1307"/>
                    <a:pt x="471" y="1307"/>
                    <a:pt x="471" y="1307"/>
                  </a:cubicBezTo>
                  <a:cubicBezTo>
                    <a:pt x="473" y="1315"/>
                    <a:pt x="486" y="1321"/>
                    <a:pt x="500" y="1323"/>
                  </a:cubicBezTo>
                  <a:cubicBezTo>
                    <a:pt x="500" y="1323"/>
                    <a:pt x="500" y="1323"/>
                    <a:pt x="500" y="1323"/>
                  </a:cubicBezTo>
                  <a:cubicBezTo>
                    <a:pt x="514" y="1324"/>
                    <a:pt x="525" y="1320"/>
                    <a:pt x="524" y="1312"/>
                  </a:cubicBezTo>
                  <a:cubicBezTo>
                    <a:pt x="523" y="1304"/>
                    <a:pt x="510" y="1297"/>
                    <a:pt x="495" y="1296"/>
                  </a:cubicBezTo>
                  <a:close/>
                  <a:moveTo>
                    <a:pt x="554" y="1300"/>
                  </a:moveTo>
                  <a:cubicBezTo>
                    <a:pt x="554" y="1300"/>
                    <a:pt x="554" y="1300"/>
                    <a:pt x="554" y="1300"/>
                  </a:cubicBezTo>
                  <a:cubicBezTo>
                    <a:pt x="538" y="1299"/>
                    <a:pt x="527" y="1305"/>
                    <a:pt x="528" y="1313"/>
                  </a:cubicBezTo>
                  <a:cubicBezTo>
                    <a:pt x="528" y="1313"/>
                    <a:pt x="528" y="1313"/>
                    <a:pt x="528" y="1313"/>
                  </a:cubicBezTo>
                  <a:cubicBezTo>
                    <a:pt x="530" y="1320"/>
                    <a:pt x="542" y="1327"/>
                    <a:pt x="557" y="1327"/>
                  </a:cubicBezTo>
                  <a:cubicBezTo>
                    <a:pt x="557" y="1327"/>
                    <a:pt x="557" y="1327"/>
                    <a:pt x="557" y="1327"/>
                  </a:cubicBezTo>
                  <a:cubicBezTo>
                    <a:pt x="571" y="1328"/>
                    <a:pt x="583" y="1323"/>
                    <a:pt x="582" y="1315"/>
                  </a:cubicBezTo>
                  <a:cubicBezTo>
                    <a:pt x="582" y="1308"/>
                    <a:pt x="569" y="1301"/>
                    <a:pt x="554" y="1300"/>
                  </a:cubicBezTo>
                  <a:close/>
                  <a:moveTo>
                    <a:pt x="1128" y="1164"/>
                  </a:moveTo>
                  <a:cubicBezTo>
                    <a:pt x="1128" y="1164"/>
                    <a:pt x="1128" y="1164"/>
                    <a:pt x="1128" y="1164"/>
                  </a:cubicBezTo>
                  <a:cubicBezTo>
                    <a:pt x="1122" y="1170"/>
                    <a:pt x="1112" y="1180"/>
                    <a:pt x="1107" y="1186"/>
                  </a:cubicBezTo>
                  <a:cubicBezTo>
                    <a:pt x="1107" y="1186"/>
                    <a:pt x="1107" y="1186"/>
                    <a:pt x="1107" y="1186"/>
                  </a:cubicBezTo>
                  <a:cubicBezTo>
                    <a:pt x="1102" y="1193"/>
                    <a:pt x="1102" y="1193"/>
                    <a:pt x="1108" y="1187"/>
                  </a:cubicBezTo>
                  <a:cubicBezTo>
                    <a:pt x="1108" y="1187"/>
                    <a:pt x="1108" y="1187"/>
                    <a:pt x="1108" y="1187"/>
                  </a:cubicBezTo>
                  <a:cubicBezTo>
                    <a:pt x="1114" y="1181"/>
                    <a:pt x="1123" y="1172"/>
                    <a:pt x="1128" y="1166"/>
                  </a:cubicBezTo>
                  <a:cubicBezTo>
                    <a:pt x="1134" y="1159"/>
                    <a:pt x="1134" y="1158"/>
                    <a:pt x="1128" y="1164"/>
                  </a:cubicBezTo>
                  <a:close/>
                  <a:moveTo>
                    <a:pt x="343" y="1296"/>
                  </a:moveTo>
                  <a:cubicBezTo>
                    <a:pt x="343" y="1296"/>
                    <a:pt x="343" y="1296"/>
                    <a:pt x="343" y="1296"/>
                  </a:cubicBezTo>
                  <a:cubicBezTo>
                    <a:pt x="330" y="1293"/>
                    <a:pt x="324" y="1295"/>
                    <a:pt x="327" y="1301"/>
                  </a:cubicBezTo>
                  <a:cubicBezTo>
                    <a:pt x="327" y="1301"/>
                    <a:pt x="327" y="1301"/>
                    <a:pt x="327" y="1301"/>
                  </a:cubicBezTo>
                  <a:cubicBezTo>
                    <a:pt x="331" y="1307"/>
                    <a:pt x="343" y="1314"/>
                    <a:pt x="355" y="1317"/>
                  </a:cubicBezTo>
                  <a:cubicBezTo>
                    <a:pt x="355" y="1317"/>
                    <a:pt x="355" y="1317"/>
                    <a:pt x="355" y="1317"/>
                  </a:cubicBezTo>
                  <a:cubicBezTo>
                    <a:pt x="367" y="1321"/>
                    <a:pt x="374" y="1319"/>
                    <a:pt x="371" y="1313"/>
                  </a:cubicBezTo>
                  <a:cubicBezTo>
                    <a:pt x="368" y="1307"/>
                    <a:pt x="355" y="1299"/>
                    <a:pt x="343" y="1296"/>
                  </a:cubicBezTo>
                  <a:close/>
                  <a:moveTo>
                    <a:pt x="392" y="1308"/>
                  </a:moveTo>
                  <a:cubicBezTo>
                    <a:pt x="392" y="1308"/>
                    <a:pt x="392" y="1308"/>
                    <a:pt x="392" y="1308"/>
                  </a:cubicBezTo>
                  <a:cubicBezTo>
                    <a:pt x="379" y="1305"/>
                    <a:pt x="372" y="1308"/>
                    <a:pt x="375" y="1314"/>
                  </a:cubicBezTo>
                  <a:cubicBezTo>
                    <a:pt x="375" y="1314"/>
                    <a:pt x="375" y="1314"/>
                    <a:pt x="375" y="1314"/>
                  </a:cubicBezTo>
                  <a:cubicBezTo>
                    <a:pt x="378" y="1320"/>
                    <a:pt x="390" y="1326"/>
                    <a:pt x="403" y="1330"/>
                  </a:cubicBezTo>
                  <a:cubicBezTo>
                    <a:pt x="403" y="1330"/>
                    <a:pt x="403" y="1330"/>
                    <a:pt x="403" y="1330"/>
                  </a:cubicBezTo>
                  <a:cubicBezTo>
                    <a:pt x="415" y="1332"/>
                    <a:pt x="424" y="1330"/>
                    <a:pt x="421" y="1324"/>
                  </a:cubicBezTo>
                  <a:cubicBezTo>
                    <a:pt x="418" y="1318"/>
                    <a:pt x="406" y="1311"/>
                    <a:pt x="392" y="1308"/>
                  </a:cubicBezTo>
                  <a:close/>
                  <a:moveTo>
                    <a:pt x="445" y="1318"/>
                  </a:moveTo>
                  <a:cubicBezTo>
                    <a:pt x="445" y="1318"/>
                    <a:pt x="445" y="1318"/>
                    <a:pt x="445" y="1318"/>
                  </a:cubicBezTo>
                  <a:cubicBezTo>
                    <a:pt x="431" y="1316"/>
                    <a:pt x="423" y="1318"/>
                    <a:pt x="425" y="1325"/>
                  </a:cubicBezTo>
                  <a:cubicBezTo>
                    <a:pt x="425" y="1325"/>
                    <a:pt x="425" y="1325"/>
                    <a:pt x="425" y="1325"/>
                  </a:cubicBezTo>
                  <a:cubicBezTo>
                    <a:pt x="428" y="1331"/>
                    <a:pt x="440" y="1338"/>
                    <a:pt x="453" y="1339"/>
                  </a:cubicBezTo>
                  <a:cubicBezTo>
                    <a:pt x="453" y="1339"/>
                    <a:pt x="453" y="1339"/>
                    <a:pt x="453" y="1339"/>
                  </a:cubicBezTo>
                  <a:cubicBezTo>
                    <a:pt x="466" y="1341"/>
                    <a:pt x="475" y="1339"/>
                    <a:pt x="474" y="1333"/>
                  </a:cubicBezTo>
                  <a:cubicBezTo>
                    <a:pt x="472" y="1327"/>
                    <a:pt x="460" y="1320"/>
                    <a:pt x="445" y="1318"/>
                  </a:cubicBezTo>
                  <a:close/>
                  <a:moveTo>
                    <a:pt x="500" y="1325"/>
                  </a:moveTo>
                  <a:cubicBezTo>
                    <a:pt x="500" y="1325"/>
                    <a:pt x="500" y="1325"/>
                    <a:pt x="500" y="1325"/>
                  </a:cubicBezTo>
                  <a:cubicBezTo>
                    <a:pt x="486" y="1324"/>
                    <a:pt x="476" y="1327"/>
                    <a:pt x="478" y="1333"/>
                  </a:cubicBezTo>
                  <a:cubicBezTo>
                    <a:pt x="478" y="1333"/>
                    <a:pt x="478" y="1333"/>
                    <a:pt x="478" y="1333"/>
                  </a:cubicBezTo>
                  <a:cubicBezTo>
                    <a:pt x="480" y="1339"/>
                    <a:pt x="492" y="1345"/>
                    <a:pt x="506" y="1347"/>
                  </a:cubicBezTo>
                  <a:cubicBezTo>
                    <a:pt x="506" y="1347"/>
                    <a:pt x="506" y="1347"/>
                    <a:pt x="506" y="1347"/>
                  </a:cubicBezTo>
                  <a:cubicBezTo>
                    <a:pt x="520" y="1348"/>
                    <a:pt x="529" y="1345"/>
                    <a:pt x="528" y="1339"/>
                  </a:cubicBezTo>
                  <a:cubicBezTo>
                    <a:pt x="527" y="1332"/>
                    <a:pt x="515" y="1326"/>
                    <a:pt x="500" y="1325"/>
                  </a:cubicBezTo>
                  <a:close/>
                  <a:moveTo>
                    <a:pt x="311" y="1304"/>
                  </a:moveTo>
                  <a:cubicBezTo>
                    <a:pt x="311" y="1304"/>
                    <a:pt x="311" y="1304"/>
                    <a:pt x="311" y="1304"/>
                  </a:cubicBezTo>
                  <a:cubicBezTo>
                    <a:pt x="300" y="1300"/>
                    <a:pt x="295" y="1301"/>
                    <a:pt x="300" y="1305"/>
                  </a:cubicBezTo>
                  <a:cubicBezTo>
                    <a:pt x="300" y="1305"/>
                    <a:pt x="300" y="1305"/>
                    <a:pt x="300" y="1305"/>
                  </a:cubicBezTo>
                  <a:cubicBezTo>
                    <a:pt x="304" y="1310"/>
                    <a:pt x="315" y="1316"/>
                    <a:pt x="326" y="1320"/>
                  </a:cubicBezTo>
                  <a:cubicBezTo>
                    <a:pt x="326" y="1320"/>
                    <a:pt x="326" y="1320"/>
                    <a:pt x="326" y="1320"/>
                  </a:cubicBezTo>
                  <a:cubicBezTo>
                    <a:pt x="336" y="1324"/>
                    <a:pt x="342" y="1324"/>
                    <a:pt x="338" y="1320"/>
                  </a:cubicBezTo>
                  <a:cubicBezTo>
                    <a:pt x="334" y="1315"/>
                    <a:pt x="323" y="1308"/>
                    <a:pt x="311" y="1304"/>
                  </a:cubicBezTo>
                  <a:close/>
                  <a:moveTo>
                    <a:pt x="356" y="1319"/>
                  </a:moveTo>
                  <a:cubicBezTo>
                    <a:pt x="356" y="1319"/>
                    <a:pt x="356" y="1319"/>
                    <a:pt x="356" y="1319"/>
                  </a:cubicBezTo>
                  <a:cubicBezTo>
                    <a:pt x="344" y="1315"/>
                    <a:pt x="337" y="1317"/>
                    <a:pt x="341" y="1321"/>
                  </a:cubicBezTo>
                  <a:cubicBezTo>
                    <a:pt x="341" y="1321"/>
                    <a:pt x="341" y="1321"/>
                    <a:pt x="341" y="1321"/>
                  </a:cubicBezTo>
                  <a:cubicBezTo>
                    <a:pt x="345" y="1326"/>
                    <a:pt x="357" y="1331"/>
                    <a:pt x="368" y="1335"/>
                  </a:cubicBezTo>
                  <a:cubicBezTo>
                    <a:pt x="368" y="1335"/>
                    <a:pt x="368" y="1335"/>
                    <a:pt x="368" y="1335"/>
                  </a:cubicBezTo>
                  <a:cubicBezTo>
                    <a:pt x="380" y="1338"/>
                    <a:pt x="386" y="1338"/>
                    <a:pt x="383" y="1333"/>
                  </a:cubicBezTo>
                  <a:cubicBezTo>
                    <a:pt x="380" y="1329"/>
                    <a:pt x="368" y="1323"/>
                    <a:pt x="356" y="1319"/>
                  </a:cubicBezTo>
                  <a:close/>
                  <a:moveTo>
                    <a:pt x="403" y="1331"/>
                  </a:moveTo>
                  <a:cubicBezTo>
                    <a:pt x="403" y="1331"/>
                    <a:pt x="403" y="1331"/>
                    <a:pt x="403" y="1331"/>
                  </a:cubicBezTo>
                  <a:cubicBezTo>
                    <a:pt x="391" y="1328"/>
                    <a:pt x="384" y="1330"/>
                    <a:pt x="387" y="1334"/>
                  </a:cubicBezTo>
                  <a:cubicBezTo>
                    <a:pt x="387" y="1334"/>
                    <a:pt x="387" y="1334"/>
                    <a:pt x="387" y="1334"/>
                  </a:cubicBezTo>
                  <a:cubicBezTo>
                    <a:pt x="390" y="1339"/>
                    <a:pt x="402" y="1345"/>
                    <a:pt x="414" y="1347"/>
                  </a:cubicBezTo>
                  <a:cubicBezTo>
                    <a:pt x="414" y="1347"/>
                    <a:pt x="414" y="1347"/>
                    <a:pt x="414" y="1347"/>
                  </a:cubicBezTo>
                  <a:cubicBezTo>
                    <a:pt x="426" y="1350"/>
                    <a:pt x="433" y="1350"/>
                    <a:pt x="431" y="1345"/>
                  </a:cubicBezTo>
                  <a:cubicBezTo>
                    <a:pt x="428" y="1340"/>
                    <a:pt x="416" y="1334"/>
                    <a:pt x="403" y="1331"/>
                  </a:cubicBezTo>
                  <a:close/>
                  <a:moveTo>
                    <a:pt x="454" y="1341"/>
                  </a:moveTo>
                  <a:cubicBezTo>
                    <a:pt x="454" y="1341"/>
                    <a:pt x="454" y="1341"/>
                    <a:pt x="454" y="1341"/>
                  </a:cubicBezTo>
                  <a:cubicBezTo>
                    <a:pt x="440" y="1338"/>
                    <a:pt x="432" y="1340"/>
                    <a:pt x="435" y="1345"/>
                  </a:cubicBezTo>
                  <a:cubicBezTo>
                    <a:pt x="435" y="1345"/>
                    <a:pt x="435" y="1345"/>
                    <a:pt x="435" y="1345"/>
                  </a:cubicBezTo>
                  <a:cubicBezTo>
                    <a:pt x="437" y="1350"/>
                    <a:pt x="449" y="1355"/>
                    <a:pt x="462" y="1357"/>
                  </a:cubicBezTo>
                  <a:cubicBezTo>
                    <a:pt x="462" y="1357"/>
                    <a:pt x="462" y="1357"/>
                    <a:pt x="462" y="1357"/>
                  </a:cubicBezTo>
                  <a:cubicBezTo>
                    <a:pt x="474" y="1359"/>
                    <a:pt x="483" y="1358"/>
                    <a:pt x="481" y="1353"/>
                  </a:cubicBezTo>
                  <a:cubicBezTo>
                    <a:pt x="479" y="1349"/>
                    <a:pt x="467" y="1343"/>
                    <a:pt x="454" y="1341"/>
                  </a:cubicBezTo>
                  <a:close/>
                  <a:moveTo>
                    <a:pt x="327" y="1321"/>
                  </a:moveTo>
                  <a:cubicBezTo>
                    <a:pt x="327" y="1321"/>
                    <a:pt x="327" y="1321"/>
                    <a:pt x="327" y="1321"/>
                  </a:cubicBezTo>
                  <a:cubicBezTo>
                    <a:pt x="316" y="1317"/>
                    <a:pt x="312" y="1317"/>
                    <a:pt x="316" y="1320"/>
                  </a:cubicBezTo>
                  <a:cubicBezTo>
                    <a:pt x="316" y="1320"/>
                    <a:pt x="316" y="1320"/>
                    <a:pt x="316" y="1320"/>
                  </a:cubicBezTo>
                  <a:cubicBezTo>
                    <a:pt x="321" y="1323"/>
                    <a:pt x="331" y="1328"/>
                    <a:pt x="341" y="1332"/>
                  </a:cubicBezTo>
                  <a:cubicBezTo>
                    <a:pt x="341" y="1332"/>
                    <a:pt x="341" y="1332"/>
                    <a:pt x="341" y="1332"/>
                  </a:cubicBezTo>
                  <a:cubicBezTo>
                    <a:pt x="351" y="1336"/>
                    <a:pt x="356" y="1338"/>
                    <a:pt x="353" y="1334"/>
                  </a:cubicBezTo>
                  <a:cubicBezTo>
                    <a:pt x="349" y="1332"/>
                    <a:pt x="337" y="1325"/>
                    <a:pt x="327" y="1321"/>
                  </a:cubicBezTo>
                  <a:close/>
                  <a:moveTo>
                    <a:pt x="369" y="1336"/>
                  </a:moveTo>
                  <a:cubicBezTo>
                    <a:pt x="369" y="1336"/>
                    <a:pt x="369" y="1336"/>
                    <a:pt x="369" y="1336"/>
                  </a:cubicBezTo>
                  <a:cubicBezTo>
                    <a:pt x="358" y="1333"/>
                    <a:pt x="352" y="1332"/>
                    <a:pt x="356" y="1336"/>
                  </a:cubicBezTo>
                  <a:cubicBezTo>
                    <a:pt x="356" y="1336"/>
                    <a:pt x="356" y="1336"/>
                    <a:pt x="356" y="1336"/>
                  </a:cubicBezTo>
                  <a:cubicBezTo>
                    <a:pt x="360" y="1339"/>
                    <a:pt x="371" y="1344"/>
                    <a:pt x="382" y="1347"/>
                  </a:cubicBezTo>
                  <a:cubicBezTo>
                    <a:pt x="382" y="1347"/>
                    <a:pt x="382" y="1347"/>
                    <a:pt x="382" y="1347"/>
                  </a:cubicBezTo>
                  <a:cubicBezTo>
                    <a:pt x="392" y="1350"/>
                    <a:pt x="399" y="1351"/>
                    <a:pt x="395" y="1348"/>
                  </a:cubicBezTo>
                  <a:cubicBezTo>
                    <a:pt x="392" y="1345"/>
                    <a:pt x="380" y="1340"/>
                    <a:pt x="369" y="1336"/>
                  </a:cubicBezTo>
                  <a:close/>
                  <a:moveTo>
                    <a:pt x="909" y="482"/>
                  </a:moveTo>
                  <a:cubicBezTo>
                    <a:pt x="909" y="482"/>
                    <a:pt x="909" y="482"/>
                    <a:pt x="909" y="482"/>
                  </a:cubicBezTo>
                  <a:cubicBezTo>
                    <a:pt x="891" y="481"/>
                    <a:pt x="879" y="493"/>
                    <a:pt x="880" y="512"/>
                  </a:cubicBezTo>
                  <a:cubicBezTo>
                    <a:pt x="880" y="512"/>
                    <a:pt x="880" y="512"/>
                    <a:pt x="880" y="512"/>
                  </a:cubicBezTo>
                  <a:cubicBezTo>
                    <a:pt x="881" y="531"/>
                    <a:pt x="896" y="547"/>
                    <a:pt x="913" y="548"/>
                  </a:cubicBezTo>
                  <a:cubicBezTo>
                    <a:pt x="913" y="548"/>
                    <a:pt x="913" y="548"/>
                    <a:pt x="913" y="548"/>
                  </a:cubicBezTo>
                  <a:cubicBezTo>
                    <a:pt x="931" y="548"/>
                    <a:pt x="942" y="535"/>
                    <a:pt x="941" y="517"/>
                  </a:cubicBezTo>
                  <a:cubicBezTo>
                    <a:pt x="940" y="498"/>
                    <a:pt x="925" y="484"/>
                    <a:pt x="909" y="482"/>
                  </a:cubicBezTo>
                  <a:close/>
                  <a:moveTo>
                    <a:pt x="973" y="488"/>
                  </a:moveTo>
                  <a:cubicBezTo>
                    <a:pt x="973" y="488"/>
                    <a:pt x="973" y="488"/>
                    <a:pt x="973" y="488"/>
                  </a:cubicBezTo>
                  <a:cubicBezTo>
                    <a:pt x="956" y="486"/>
                    <a:pt x="945" y="499"/>
                    <a:pt x="946" y="517"/>
                  </a:cubicBezTo>
                  <a:cubicBezTo>
                    <a:pt x="946" y="517"/>
                    <a:pt x="946" y="517"/>
                    <a:pt x="946" y="517"/>
                  </a:cubicBezTo>
                  <a:cubicBezTo>
                    <a:pt x="948" y="535"/>
                    <a:pt x="962" y="551"/>
                    <a:pt x="977" y="552"/>
                  </a:cubicBezTo>
                  <a:cubicBezTo>
                    <a:pt x="977" y="552"/>
                    <a:pt x="977" y="552"/>
                    <a:pt x="977" y="552"/>
                  </a:cubicBezTo>
                  <a:cubicBezTo>
                    <a:pt x="994" y="553"/>
                    <a:pt x="1005" y="540"/>
                    <a:pt x="1003" y="522"/>
                  </a:cubicBezTo>
                  <a:cubicBezTo>
                    <a:pt x="1002" y="504"/>
                    <a:pt x="988" y="489"/>
                    <a:pt x="973" y="488"/>
                  </a:cubicBezTo>
                  <a:close/>
                  <a:moveTo>
                    <a:pt x="1031" y="494"/>
                  </a:moveTo>
                  <a:cubicBezTo>
                    <a:pt x="1031" y="494"/>
                    <a:pt x="1031" y="494"/>
                    <a:pt x="1031" y="494"/>
                  </a:cubicBezTo>
                  <a:cubicBezTo>
                    <a:pt x="1017" y="493"/>
                    <a:pt x="1007" y="505"/>
                    <a:pt x="1007" y="523"/>
                  </a:cubicBezTo>
                  <a:cubicBezTo>
                    <a:pt x="1007" y="523"/>
                    <a:pt x="1007" y="523"/>
                    <a:pt x="1007" y="523"/>
                  </a:cubicBezTo>
                  <a:cubicBezTo>
                    <a:pt x="1009" y="540"/>
                    <a:pt x="1022" y="555"/>
                    <a:pt x="1036" y="557"/>
                  </a:cubicBezTo>
                  <a:cubicBezTo>
                    <a:pt x="1036" y="557"/>
                    <a:pt x="1036" y="557"/>
                    <a:pt x="1036" y="557"/>
                  </a:cubicBezTo>
                  <a:cubicBezTo>
                    <a:pt x="1051" y="558"/>
                    <a:pt x="1061" y="545"/>
                    <a:pt x="1059" y="528"/>
                  </a:cubicBezTo>
                  <a:cubicBezTo>
                    <a:pt x="1058" y="511"/>
                    <a:pt x="1046" y="496"/>
                    <a:pt x="1031" y="494"/>
                  </a:cubicBezTo>
                  <a:close/>
                  <a:moveTo>
                    <a:pt x="147" y="901"/>
                  </a:moveTo>
                  <a:cubicBezTo>
                    <a:pt x="147" y="901"/>
                    <a:pt x="147" y="901"/>
                    <a:pt x="147" y="901"/>
                  </a:cubicBezTo>
                  <a:cubicBezTo>
                    <a:pt x="134" y="899"/>
                    <a:pt x="126" y="910"/>
                    <a:pt x="128" y="926"/>
                  </a:cubicBezTo>
                  <a:cubicBezTo>
                    <a:pt x="128" y="926"/>
                    <a:pt x="128" y="926"/>
                    <a:pt x="128" y="926"/>
                  </a:cubicBezTo>
                  <a:cubicBezTo>
                    <a:pt x="131" y="942"/>
                    <a:pt x="142" y="956"/>
                    <a:pt x="155" y="958"/>
                  </a:cubicBezTo>
                  <a:cubicBezTo>
                    <a:pt x="155" y="958"/>
                    <a:pt x="155" y="958"/>
                    <a:pt x="155" y="958"/>
                  </a:cubicBezTo>
                  <a:cubicBezTo>
                    <a:pt x="168" y="960"/>
                    <a:pt x="176" y="950"/>
                    <a:pt x="174" y="934"/>
                  </a:cubicBezTo>
                  <a:cubicBezTo>
                    <a:pt x="171" y="917"/>
                    <a:pt x="159" y="903"/>
                    <a:pt x="147" y="901"/>
                  </a:cubicBezTo>
                  <a:close/>
                  <a:moveTo>
                    <a:pt x="325" y="415"/>
                  </a:moveTo>
                  <a:cubicBezTo>
                    <a:pt x="325" y="415"/>
                    <a:pt x="325" y="415"/>
                    <a:pt x="325" y="415"/>
                  </a:cubicBezTo>
                  <a:cubicBezTo>
                    <a:pt x="308" y="417"/>
                    <a:pt x="294" y="432"/>
                    <a:pt x="292" y="449"/>
                  </a:cubicBezTo>
                  <a:cubicBezTo>
                    <a:pt x="292" y="449"/>
                    <a:pt x="292" y="449"/>
                    <a:pt x="292" y="449"/>
                  </a:cubicBezTo>
                  <a:cubicBezTo>
                    <a:pt x="291" y="466"/>
                    <a:pt x="302" y="479"/>
                    <a:pt x="319" y="478"/>
                  </a:cubicBezTo>
                  <a:cubicBezTo>
                    <a:pt x="319" y="478"/>
                    <a:pt x="319" y="478"/>
                    <a:pt x="319" y="478"/>
                  </a:cubicBezTo>
                  <a:cubicBezTo>
                    <a:pt x="336" y="476"/>
                    <a:pt x="351" y="461"/>
                    <a:pt x="352" y="443"/>
                  </a:cubicBezTo>
                  <a:cubicBezTo>
                    <a:pt x="354" y="425"/>
                    <a:pt x="341" y="414"/>
                    <a:pt x="325" y="415"/>
                  </a:cubicBezTo>
                  <a:close/>
                  <a:moveTo>
                    <a:pt x="332" y="353"/>
                  </a:moveTo>
                  <a:cubicBezTo>
                    <a:pt x="332" y="353"/>
                    <a:pt x="332" y="353"/>
                    <a:pt x="332" y="353"/>
                  </a:cubicBezTo>
                  <a:cubicBezTo>
                    <a:pt x="316" y="355"/>
                    <a:pt x="302" y="369"/>
                    <a:pt x="299" y="385"/>
                  </a:cubicBezTo>
                  <a:cubicBezTo>
                    <a:pt x="299" y="385"/>
                    <a:pt x="299" y="385"/>
                    <a:pt x="299" y="385"/>
                  </a:cubicBezTo>
                  <a:cubicBezTo>
                    <a:pt x="298" y="401"/>
                    <a:pt x="308" y="412"/>
                    <a:pt x="325" y="411"/>
                  </a:cubicBezTo>
                  <a:cubicBezTo>
                    <a:pt x="325" y="411"/>
                    <a:pt x="325" y="411"/>
                    <a:pt x="325" y="411"/>
                  </a:cubicBezTo>
                  <a:cubicBezTo>
                    <a:pt x="342" y="409"/>
                    <a:pt x="357" y="394"/>
                    <a:pt x="359" y="378"/>
                  </a:cubicBezTo>
                  <a:cubicBezTo>
                    <a:pt x="360" y="361"/>
                    <a:pt x="349" y="351"/>
                    <a:pt x="332" y="35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1E2BC">
                    <a:alpha val="20000"/>
                  </a:srgbClr>
                </a:gs>
                <a:gs pos="100000">
                  <a:srgbClr val="01E2B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01E2B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-1670695" y="3276145"/>
            <a:ext cx="5136244" cy="5136242"/>
          </a:xfrm>
          <a:prstGeom prst="ellipse">
            <a:avLst/>
          </a:prstGeom>
          <a:noFill/>
          <a:ln>
            <a:solidFill>
              <a:srgbClr val="01E2BC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2310972" y="2635868"/>
            <a:ext cx="6416798" cy="6416796"/>
          </a:xfrm>
          <a:prstGeom prst="ellipse">
            <a:avLst/>
          </a:prstGeom>
          <a:noFill/>
          <a:ln>
            <a:solidFill>
              <a:srgbClr val="01E2BC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3006009" y="1940831"/>
            <a:ext cx="7806872" cy="7806870"/>
          </a:xfrm>
          <a:prstGeom prst="ellipse">
            <a:avLst/>
          </a:prstGeom>
          <a:noFill/>
          <a:ln>
            <a:solidFill>
              <a:srgbClr val="01E2BC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3934923" y="1011917"/>
            <a:ext cx="9664700" cy="9664698"/>
          </a:xfrm>
          <a:prstGeom prst="ellipse">
            <a:avLst/>
          </a:prstGeom>
          <a:noFill/>
          <a:ln>
            <a:solidFill>
              <a:srgbClr val="01E2B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KSO_Shape"/>
          <p:cNvSpPr/>
          <p:nvPr/>
        </p:nvSpPr>
        <p:spPr>
          <a:xfrm rot="6300000">
            <a:off x="1358522" y="1860580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KSO_Shape"/>
          <p:cNvSpPr/>
          <p:nvPr/>
        </p:nvSpPr>
        <p:spPr>
          <a:xfrm rot="11700000">
            <a:off x="3271406" y="6265359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KSO_Shape"/>
          <p:cNvSpPr/>
          <p:nvPr/>
        </p:nvSpPr>
        <p:spPr>
          <a:xfrm rot="211823">
            <a:off x="-1493224" y="5592236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086580" y="2049987"/>
            <a:ext cx="5288898" cy="677580"/>
            <a:chOff x="4472619" y="2461187"/>
            <a:chExt cx="5288898" cy="677580"/>
          </a:xfrm>
        </p:grpSpPr>
        <p:sp>
          <p:nvSpPr>
            <p:cNvPr id="13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295193" y="2461187"/>
              <a:ext cx="4466324" cy="677580"/>
              <a:chOff x="8837919" y="2697953"/>
              <a:chExt cx="4466324" cy="677580"/>
            </a:xfrm>
          </p:grpSpPr>
          <p:sp>
            <p:nvSpPr>
              <p:cNvPr id="16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/>
                  <a:t>java</a:t>
                </a:r>
                <a:r>
                  <a:rPr lang="zh-CN" altLang="en-US" dirty="0"/>
                  <a:t>数据库连接接口</a:t>
                </a:r>
                <a:endParaRPr lang="zh-CN" altLang="en-US" dirty="0"/>
              </a:p>
            </p:txBody>
          </p:sp>
          <p:sp>
            <p:nvSpPr>
              <p:cNvPr id="17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en-US" altLang="zh-CN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JDBC</a:t>
                </a:r>
                <a:endParaRPr lang="en-US" altLang="zh-CN" sz="20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4894682" y="3089600"/>
            <a:ext cx="5288898" cy="677580"/>
            <a:chOff x="4472619" y="2461187"/>
            <a:chExt cx="5288898" cy="677580"/>
          </a:xfrm>
        </p:grpSpPr>
        <p:sp>
          <p:nvSpPr>
            <p:cNvPr id="20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295193" y="2461187"/>
              <a:ext cx="4466324" cy="677580"/>
              <a:chOff x="8837919" y="2697953"/>
              <a:chExt cx="4466324" cy="677580"/>
            </a:xfrm>
          </p:grpSpPr>
          <p:sp>
            <p:nvSpPr>
              <p:cNvPr id="22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zh-CN" altLang="en-US" dirty="0"/>
                  <a:t>对象关系映射 </a:t>
                </a:r>
                <a:r>
                  <a:rPr lang="en-US" altLang="zh-CN" dirty="0"/>
                  <a:t>hibernate/mybatis/springJDBC</a:t>
                </a:r>
                <a:endParaRPr lang="en-US" altLang="zh-CN" dirty="0"/>
              </a:p>
            </p:txBody>
          </p:sp>
          <p:sp>
            <p:nvSpPr>
              <p:cNvPr id="23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持久层框架</a:t>
                </a:r>
                <a:r>
                  <a:rPr lang="en-US" altLang="zh-CN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/ORM</a:t>
                </a:r>
                <a:endParaRPr lang="en-US" altLang="zh-CN" sz="20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5339754" y="4134629"/>
            <a:ext cx="5288898" cy="678800"/>
            <a:chOff x="4472619" y="2461187"/>
            <a:chExt cx="5288898" cy="678800"/>
          </a:xfrm>
        </p:grpSpPr>
        <p:sp>
          <p:nvSpPr>
            <p:cNvPr id="25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295193" y="2461187"/>
              <a:ext cx="4466324" cy="678800"/>
              <a:chOff x="8837919" y="2697953"/>
              <a:chExt cx="4466324" cy="678800"/>
            </a:xfrm>
          </p:grpSpPr>
          <p:sp>
            <p:nvSpPr>
              <p:cNvPr id="27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zh-CN" altLang="en-US" dirty="0" smtClean="0"/>
                  <a:t>要解决多数据源的问题</a:t>
                </a:r>
                <a:endParaRPr lang="zh-CN" altLang="en-US" dirty="0"/>
              </a:p>
            </p:txBody>
          </p:sp>
          <p:sp>
            <p:nvSpPr>
              <p:cNvPr id="28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读写分离</a:t>
                </a:r>
                <a:endParaRPr lang="zh-CN" altLang="en-US" sz="20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495900" y="5265989"/>
            <a:ext cx="5288898" cy="678800"/>
            <a:chOff x="4472619" y="2461187"/>
            <a:chExt cx="5288898" cy="678800"/>
          </a:xfrm>
        </p:grpSpPr>
        <p:sp>
          <p:nvSpPr>
            <p:cNvPr id="30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5295193" y="2461187"/>
              <a:ext cx="4466324" cy="678800"/>
              <a:chOff x="8837919" y="2697953"/>
              <a:chExt cx="4466324" cy="678800"/>
            </a:xfrm>
          </p:grpSpPr>
          <p:sp>
            <p:nvSpPr>
              <p:cNvPr id="32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zh-CN" altLang="en-US" dirty="0" smtClean="0"/>
                  <a:t>后面由陈萌给大家详细解读</a:t>
                </a:r>
                <a:endParaRPr lang="zh-CN" altLang="en-US" dirty="0"/>
              </a:p>
            </p:txBody>
          </p:sp>
          <p:sp>
            <p:nvSpPr>
              <p:cNvPr id="33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分库分表</a:t>
                </a:r>
                <a:endParaRPr lang="zh-CN" altLang="en-US" sz="20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330480" y="212915"/>
            <a:ext cx="3878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JAVA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持久层技术发展历程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8" name="任意多边形 37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128905" y="1339850"/>
            <a:ext cx="1710055" cy="1723390"/>
            <a:chOff x="1413324" y="1664562"/>
            <a:chExt cx="1381545" cy="1381544"/>
          </a:xfrm>
        </p:grpSpPr>
        <p:sp>
          <p:nvSpPr>
            <p:cNvPr id="2" name="椭圆 1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gradFill flip="none" rotWithShape="1">
              <a:gsLst>
                <a:gs pos="65000">
                  <a:srgbClr val="01E2BC">
                    <a:alpha val="0"/>
                  </a:srgbClr>
                </a:gs>
                <a:gs pos="100000">
                  <a:srgbClr val="01E2B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sp>
          <p:nvSpPr>
            <p:cNvPr id="3" name="椭圆 2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2A9995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57" name="任意多边形 56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1754599" y="2018538"/>
              <a:ext cx="703545" cy="66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Arial" panose="020B0604020202020204" pitchFamily="34" charset="0"/>
                  <a:ea typeface="锐字锐线俏皮简1.0" panose="02010604000000000000" pitchFamily="2" charset="-122"/>
                  <a:cs typeface="Arial" panose="020B0604020202020204" pitchFamily="34" charset="0"/>
                </a:rPr>
                <a:t>01</a:t>
              </a:r>
              <a:endParaRPr lang="zh-CN" altLang="en-US" sz="4800" b="1" dirty="0">
                <a:solidFill>
                  <a:srgbClr val="01E2BC"/>
                </a:solidFill>
                <a:latin typeface="Arial" panose="020B0604020202020204" pitchFamily="34" charset="0"/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850390" y="1904365"/>
            <a:ext cx="4141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JDBC-</a:t>
            </a:r>
            <a:r>
              <a:rPr lang="zh-CN" altLang="en-US" sz="3200" dirty="0"/>
              <a:t>介绍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1941830" y="2875915"/>
            <a:ext cx="9069070" cy="2951480"/>
          </a:xfrm>
        </p:spPr>
        <p:txBody>
          <a:bodyPr>
            <a:normAutofit fontScale="6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bg1"/>
                </a:solidFill>
              </a:rPr>
              <a:t>JDBC</a:t>
            </a:r>
            <a:r>
              <a:rPr lang="zh-CN" altLang="en-US" sz="2800" dirty="0" err="1">
                <a:solidFill>
                  <a:schemeClr val="bg1"/>
                </a:solidFill>
              </a:rPr>
              <a:t>是</a:t>
            </a:r>
            <a:r>
              <a:rPr lang="en-US" altLang="zh-CN" sz="2800" dirty="0" err="1">
                <a:solidFill>
                  <a:schemeClr val="bg1"/>
                </a:solidFill>
              </a:rPr>
              <a:t>Java DataBase </a:t>
            </a:r>
            <a:r>
              <a:rPr lang="en-US" altLang="zh-CN" sz="2800" dirty="0">
                <a:solidFill>
                  <a:schemeClr val="bg1"/>
                </a:solidFill>
              </a:rPr>
              <a:t>Connectivity</a:t>
            </a:r>
            <a:r>
              <a:rPr lang="zh-CN" altLang="en-US" sz="2800" dirty="0">
                <a:solidFill>
                  <a:schemeClr val="bg1"/>
                </a:solidFill>
              </a:rPr>
              <a:t>的缩写，即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数据连接接口。此接口是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核心</a:t>
            </a:r>
            <a:r>
              <a:rPr lang="en-US" altLang="zh-CN" sz="2800" dirty="0">
                <a:solidFill>
                  <a:schemeClr val="bg1"/>
                </a:solidFill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</a:rPr>
              <a:t>的部分。它是由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类，接口组成的</a:t>
            </a:r>
            <a:r>
              <a:rPr lang="en-US" altLang="zh-CN" sz="2800" dirty="0">
                <a:solidFill>
                  <a:schemeClr val="bg1"/>
                </a:solidFill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</a:rPr>
              <a:t>。其设计目的是以平台独立的方式实现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应用程序对不同类型的数据库访问。</a:t>
            </a:r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简单理解就是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制定规范</a:t>
            </a:r>
            <a:r>
              <a:rPr lang="en-US" altLang="zh-CN" sz="2800" dirty="0">
                <a:solidFill>
                  <a:schemeClr val="bg1"/>
                </a:solidFill>
              </a:rPr>
              <a:t>(API</a:t>
            </a:r>
            <a:r>
              <a:rPr lang="zh-CN" altLang="en-US" sz="2800" dirty="0">
                <a:solidFill>
                  <a:schemeClr val="bg1"/>
                </a:solidFill>
              </a:rPr>
              <a:t>接口</a:t>
            </a:r>
            <a:r>
              <a:rPr lang="en-US" altLang="zh-CN" sz="2800" dirty="0">
                <a:solidFill>
                  <a:schemeClr val="bg1"/>
                </a:solidFill>
              </a:rPr>
              <a:t>)</a:t>
            </a:r>
            <a:r>
              <a:rPr lang="zh-CN" altLang="en-US" sz="2800" dirty="0">
                <a:solidFill>
                  <a:schemeClr val="bg1"/>
                </a:solidFill>
              </a:rPr>
              <a:t>，各数据库厂商提供具体实现，具体解决方案，如</a:t>
            </a:r>
            <a:r>
              <a:rPr lang="en-US" altLang="zh-CN" sz="2800" dirty="0">
                <a:solidFill>
                  <a:schemeClr val="bg1"/>
                </a:solidFill>
              </a:rPr>
              <a:t>mysql/sql server/oracle/IBM DB2</a:t>
            </a:r>
            <a:r>
              <a:rPr lang="zh-CN" altLang="en-US" sz="2800" dirty="0">
                <a:solidFill>
                  <a:schemeClr val="bg1"/>
                </a:solidFill>
              </a:rPr>
              <a:t>等。</a:t>
            </a:r>
            <a:endParaRPr lang="zh-CN" altLang="en-US" sz="2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</a:rPr>
              <a:t>核心包 </a:t>
            </a:r>
            <a:r>
              <a:rPr lang="en-US" altLang="zh-CN" sz="2800" b="1" dirty="0">
                <a:solidFill>
                  <a:schemeClr val="bg1"/>
                </a:solidFill>
              </a:rPr>
              <a:t>java.sql</a:t>
            </a:r>
            <a:endParaRPr lang="en-US" altLang="zh-CN" sz="2800" b="1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主要作用：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与一个数据库建立连接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向数据库发送</a:t>
            </a:r>
            <a:r>
              <a:rPr lang="en-US" altLang="zh-CN" sz="2400" dirty="0">
                <a:solidFill>
                  <a:schemeClr val="bg1"/>
                </a:solidFill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</a:rPr>
              <a:t>语句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处理数据库返回的结果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850390" y="1471295"/>
            <a:ext cx="4141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JDBC-</a:t>
            </a:r>
            <a:r>
              <a:rPr lang="zh-CN" altLang="en-US" sz="3200" dirty="0"/>
              <a:t>核心接口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0274" name="表格 10273"/>
          <p:cNvGraphicFramePr/>
          <p:nvPr/>
        </p:nvGraphicFramePr>
        <p:xfrm>
          <a:off x="1941830" y="2178050"/>
          <a:ext cx="7523480" cy="3801745"/>
        </p:xfrm>
        <a:graphic>
          <a:graphicData uri="http://schemas.openxmlformats.org/drawingml/2006/table">
            <a:tbl>
              <a:tblPr/>
              <a:tblGrid>
                <a:gridCol w="2650490"/>
                <a:gridCol w="4872990"/>
              </a:tblGrid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  <a:cs typeface="Times New Roman" panose="02020603050405020304" pitchFamily="18" charset="0"/>
                        </a:rPr>
                        <a:t>接口名 </a:t>
                      </a:r>
                      <a:endParaRPr lang="zh-CN" altLang="en-US" sz="2400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说明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400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6477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Connection</a:t>
                      </a:r>
                      <a:endParaRPr lang="en-US" altLang="zh-CN" sz="2000">
                        <a:solidFill>
                          <a:schemeClr val="bg1"/>
                        </a:solidFill>
                        <a:uFillTx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此接口表示与数据的连接</a:t>
                      </a:r>
                      <a:endParaRPr lang="zh-CN" altLang="en-US" sz="2000" dirty="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00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PreparedStatement</a:t>
                      </a:r>
                      <a:endParaRPr lang="en-US" altLang="zh-CN" sz="2000">
                        <a:solidFill>
                          <a:schemeClr val="bg1"/>
                        </a:solidFill>
                        <a:uFillTx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此接口用于执行预编译的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uFillTx/>
                        </a:rPr>
                        <a:t>SQL 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语句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ResultSet</a:t>
                      </a:r>
                      <a:endParaRPr lang="en-US" altLang="zh-CN" sz="2000">
                        <a:solidFill>
                          <a:schemeClr val="bg1"/>
                        </a:solidFill>
                        <a:uFillTx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此接口表示了查询出来的数据库数据结果集</a:t>
                      </a:r>
                      <a:endParaRPr lang="zh-CN" altLang="en-US" sz="2000" dirty="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7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dirty="0" err="1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DriverManage</a:t>
                      </a:r>
                      <a:endParaRPr lang="en-US" altLang="zh-CN" sz="2000" dirty="0" err="1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此类用于加载和卸载各种驱动程序并建立与数据库的连接</a:t>
                      </a:r>
                      <a:endParaRPr lang="zh-CN" altLang="en-US" sz="2000" dirty="0">
                        <a:solidFill>
                          <a:schemeClr val="bg1"/>
                        </a:solidFill>
                        <a:uFillTx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Statement</a:t>
                      </a:r>
                      <a:endParaRPr lang="en-US" altLang="zh-CN" sz="2000">
                        <a:solidFill>
                          <a:schemeClr val="bg1"/>
                        </a:solidFill>
                        <a:uFillTx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此接口用于执行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uFillTx/>
                        </a:rPr>
                        <a:t>SQL 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语句并将数据检索到 </a:t>
                      </a:r>
                      <a:r>
                        <a:rPr lang="en-US" altLang="zh-CN" sz="2000" dirty="0" err="1">
                          <a:solidFill>
                            <a:schemeClr val="bg1"/>
                          </a:solidFill>
                          <a:uFillTx/>
                        </a:rPr>
                        <a:t>ResultSet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uFillTx/>
                        </a:rPr>
                        <a:t> 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中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967230" y="1038860"/>
            <a:ext cx="4646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JDBC-</a:t>
            </a:r>
            <a:r>
              <a:rPr lang="zh-CN" altLang="en-US" sz="3200" dirty="0"/>
              <a:t>访问数据库步骤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267" name="矩形 11266"/>
          <p:cNvSpPr/>
          <p:nvPr/>
        </p:nvSpPr>
        <p:spPr>
          <a:xfrm>
            <a:off x="1497648" y="1644333"/>
            <a:ext cx="2952750" cy="503237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开 始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68" name="直接连接符 11267"/>
          <p:cNvSpPr/>
          <p:nvPr/>
        </p:nvSpPr>
        <p:spPr>
          <a:xfrm>
            <a:off x="2939098" y="2149158"/>
            <a:ext cx="0" cy="288925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69" name="矩形 11268"/>
          <p:cNvSpPr/>
          <p:nvPr/>
        </p:nvSpPr>
        <p:spPr>
          <a:xfrm>
            <a:off x="1497648" y="2438083"/>
            <a:ext cx="295275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导入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charset="-122"/>
              </a:rPr>
              <a:t>java.sql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包 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70" name="直接连接符 11269"/>
          <p:cNvSpPr/>
          <p:nvPr/>
        </p:nvSpPr>
        <p:spPr>
          <a:xfrm>
            <a:off x="2939098" y="3014345"/>
            <a:ext cx="0" cy="360363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1" name="矩形 11270"/>
          <p:cNvSpPr/>
          <p:nvPr/>
        </p:nvSpPr>
        <p:spPr>
          <a:xfrm>
            <a:off x="1497648" y="3374708"/>
            <a:ext cx="295275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加载并注册驱动程序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72" name="直接连接符 11271"/>
          <p:cNvSpPr/>
          <p:nvPr/>
        </p:nvSpPr>
        <p:spPr>
          <a:xfrm>
            <a:off x="2939098" y="3950970"/>
            <a:ext cx="0" cy="287338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3" name="矩形 11272"/>
          <p:cNvSpPr/>
          <p:nvPr/>
        </p:nvSpPr>
        <p:spPr>
          <a:xfrm>
            <a:off x="1497648" y="4238308"/>
            <a:ext cx="3024187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创建一个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Connection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74" name="直接连接符 11273"/>
          <p:cNvSpPr/>
          <p:nvPr/>
        </p:nvSpPr>
        <p:spPr>
          <a:xfrm>
            <a:off x="4521835" y="4525645"/>
            <a:ext cx="433388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5" name="矩形 11274"/>
          <p:cNvSpPr/>
          <p:nvPr/>
        </p:nvSpPr>
        <p:spPr>
          <a:xfrm>
            <a:off x="4955223" y="4239895"/>
            <a:ext cx="295275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创建一个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Statement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76" name="直接连接符 11275"/>
          <p:cNvSpPr/>
          <p:nvPr/>
        </p:nvSpPr>
        <p:spPr>
          <a:xfrm>
            <a:off x="8769985" y="4746308"/>
            <a:ext cx="0" cy="427037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7" name="矩形 11276"/>
          <p:cNvSpPr/>
          <p:nvPr/>
        </p:nvSpPr>
        <p:spPr>
          <a:xfrm>
            <a:off x="8265160" y="4238308"/>
            <a:ext cx="1619250" cy="576262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执行语句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78" name="直接连接符 11277"/>
          <p:cNvSpPr/>
          <p:nvPr/>
        </p:nvSpPr>
        <p:spPr>
          <a:xfrm>
            <a:off x="7906385" y="4525645"/>
            <a:ext cx="360363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9" name="矩形 11278"/>
          <p:cNvSpPr/>
          <p:nvPr/>
        </p:nvSpPr>
        <p:spPr>
          <a:xfrm>
            <a:off x="5385435" y="5173345"/>
            <a:ext cx="1944688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关闭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charset="-122"/>
              </a:rPr>
              <a:t>ResultSet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80" name="直接连接符 11279"/>
          <p:cNvSpPr/>
          <p:nvPr/>
        </p:nvSpPr>
        <p:spPr>
          <a:xfrm>
            <a:off x="4880610" y="5462270"/>
            <a:ext cx="504825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1281" name="矩形 11280"/>
          <p:cNvSpPr/>
          <p:nvPr/>
        </p:nvSpPr>
        <p:spPr>
          <a:xfrm>
            <a:off x="2937510" y="5173345"/>
            <a:ext cx="194310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关闭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Statement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82" name="矩形 11281"/>
          <p:cNvSpPr/>
          <p:nvPr/>
        </p:nvSpPr>
        <p:spPr>
          <a:xfrm>
            <a:off x="1497648" y="5173345"/>
            <a:ext cx="1150937" cy="576263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关闭连接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83" name="直接连接符 11282"/>
          <p:cNvSpPr/>
          <p:nvPr/>
        </p:nvSpPr>
        <p:spPr>
          <a:xfrm>
            <a:off x="2648585" y="5462270"/>
            <a:ext cx="288925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1284" name="直接连接符 11283"/>
          <p:cNvSpPr/>
          <p:nvPr/>
        </p:nvSpPr>
        <p:spPr>
          <a:xfrm>
            <a:off x="2289810" y="5749608"/>
            <a:ext cx="0" cy="360362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" name="矩形 1"/>
          <p:cNvSpPr/>
          <p:nvPr/>
        </p:nvSpPr>
        <p:spPr>
          <a:xfrm>
            <a:off x="1497648" y="6109970"/>
            <a:ext cx="1511300" cy="503238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结 束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86" name="矩形 11285"/>
          <p:cNvSpPr/>
          <p:nvPr/>
        </p:nvSpPr>
        <p:spPr>
          <a:xfrm>
            <a:off x="7906385" y="5173345"/>
            <a:ext cx="1908175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使用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charset="-122"/>
              </a:rPr>
              <a:t>ResultSet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87" name="直接连接符 11286"/>
          <p:cNvSpPr/>
          <p:nvPr/>
        </p:nvSpPr>
        <p:spPr>
          <a:xfrm>
            <a:off x="7401560" y="5462270"/>
            <a:ext cx="431800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triangle" w="med" len="med"/>
            <a:tailEnd type="none" w="med" len="med"/>
          </a:ln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49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49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49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49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49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49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49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49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49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49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049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49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049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10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049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49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10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6049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049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10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8049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10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9049"/>
                            </p:stCondLst>
                            <p:childTnLst>
                              <p:par>
                                <p:cTn id="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10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49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1049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1267" grpId="0" bldLvl="0" animBg="1"/>
      <p:bldP spid="11269" grpId="0" bldLvl="0" animBg="1"/>
      <p:bldP spid="11271" grpId="0" bldLvl="0" animBg="1"/>
      <p:bldP spid="11273" grpId="0" bldLvl="0" animBg="1"/>
      <p:bldP spid="11275" grpId="0" bldLvl="0" animBg="1"/>
      <p:bldP spid="11277" grpId="0" bldLvl="0" animBg="1"/>
      <p:bldP spid="11279" grpId="0" bldLvl="0" animBg="1"/>
      <p:bldP spid="11281" grpId="0" bldLvl="0" animBg="1"/>
      <p:bldP spid="11282" grpId="0" bldLvl="0" animBg="1"/>
      <p:bldP spid="2" grpId="0" bldLvl="0" animBg="1"/>
      <p:bldP spid="1128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33540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dist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JDBC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访问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mysql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数据库代码示例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2825115" y="219456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2697480" y="3123653"/>
            <a:ext cx="72834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案例代码</a:t>
            </a:r>
            <a:r>
              <a:rPr lang="en-US" altLang="zh-CN" sz="2000" b="0" dirty="0" err="1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git</a:t>
            </a:r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地址：https://github.com/chirongqi/study-java-dao.git</a:t>
            </a:r>
            <a:endParaRPr lang="zh-CN" sz="2000" b="0" dirty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2697480" y="2521585"/>
            <a:ext cx="60769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源码地址：</a:t>
            </a:r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https://github.com/chirongqi/study-java-dao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697480" y="3974465"/>
            <a:ext cx="7283450" cy="70802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所用技术：</a:t>
            </a:r>
            <a:r>
              <a:rPr lang="en-US" alt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JDBC</a:t>
            </a:r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核心</a:t>
            </a:r>
            <a:r>
              <a:rPr lang="en-US" alt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API</a:t>
            </a:r>
            <a:r>
              <a:rPr lang="zh-CN" sz="2000" b="0" dirty="0" smtClean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0" dirty="0" err="1" smtClean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ThreadLocal</a:t>
            </a:r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特性，数据库连接池，</a:t>
            </a:r>
            <a:r>
              <a:rPr lang="en-US" alt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Java</a:t>
            </a:r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动态</a:t>
            </a:r>
            <a:r>
              <a:rPr lang="zh-CN" sz="2000" b="0" dirty="0" smtClean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代理</a:t>
            </a:r>
            <a:endParaRPr lang="zh-CN" sz="2000" b="0" dirty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199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107565" y="1358900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 smtClean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ORM</a:t>
            </a:r>
            <a:r>
              <a:rPr lang="zh-CN" altLang="en-US" sz="3200" dirty="0" smtClean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介绍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2825115" y="219456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1941830" y="2455779"/>
            <a:ext cx="9069070" cy="4031518"/>
          </a:xfrm>
        </p:spPr>
        <p:txBody>
          <a:bodyPr>
            <a:normAutofit fontScale="72500" lnSpcReduction="20000"/>
          </a:bodyPr>
          <a:lstStyle/>
          <a:p>
            <a:r>
              <a:rPr sz="2800" dirty="0" err="1">
                <a:solidFill>
                  <a:schemeClr val="bg1"/>
                </a:solidFill>
              </a:rPr>
              <a:t>什么是</a:t>
            </a:r>
            <a:r>
              <a:rPr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ORM</a:t>
            </a:r>
            <a:r>
              <a:rPr sz="2800" dirty="0">
                <a:solidFill>
                  <a:schemeClr val="bg1"/>
                </a:solidFill>
              </a:rPr>
              <a:t> ？</a:t>
            </a:r>
            <a:endParaRPr sz="2800" dirty="0">
              <a:solidFill>
                <a:schemeClr val="bg1"/>
              </a:solidFill>
            </a:endParaRPr>
          </a:p>
          <a:p>
            <a:r>
              <a:rPr sz="2800" dirty="0">
                <a:solidFill>
                  <a:schemeClr val="bg1"/>
                </a:solidFill>
              </a:rPr>
              <a:t>Object Relational Mapping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对象关系映射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sz="2800" dirty="0">
                <a:solidFill>
                  <a:schemeClr val="bg1"/>
                </a:solidFill>
              </a:rPr>
              <a:t>面向对象是从软件工程基本原则（如耦合、聚合、封装）的基础上发展起来的，而关系数据库则是从数学理论发展而来的，两套理论存在显著的区别。为了解决这个不匹配的现象，对象关系映射技术应运而生。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提供</a:t>
            </a:r>
            <a:r>
              <a:rPr lang="en-US" altLang="zh-CN" sz="2800" dirty="0">
                <a:solidFill>
                  <a:schemeClr val="bg1"/>
                </a:solidFill>
              </a:rPr>
              <a:t>ORM</a:t>
            </a:r>
            <a:r>
              <a:rPr lang="zh-CN" altLang="en-US" sz="2800" dirty="0">
                <a:solidFill>
                  <a:schemeClr val="bg1"/>
                </a:solidFill>
              </a:rPr>
              <a:t>解决方案是</a:t>
            </a:r>
            <a:r>
              <a:rPr lang="en-US" altLang="zh-CN" sz="2800" dirty="0">
                <a:solidFill>
                  <a:schemeClr val="bg1"/>
                </a:solidFill>
              </a:rPr>
              <a:t>JPA</a:t>
            </a:r>
            <a:r>
              <a:rPr lang="zh-CN" altLang="en-US" sz="2800" dirty="0">
                <a:solidFill>
                  <a:schemeClr val="bg1"/>
                </a:solidFill>
              </a:rPr>
              <a:t>（Java Persistence API），Java持久层API。</a:t>
            </a:r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主要提供商：</a:t>
            </a:r>
            <a:r>
              <a:rPr lang="en-US" altLang="zh-CN" sz="2800" dirty="0" err="1">
                <a:solidFill>
                  <a:schemeClr val="bg1"/>
                </a:solidFill>
              </a:rPr>
              <a:t>Hinernate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en-US" altLang="zh-CN" sz="2800" dirty="0" err="1">
                <a:solidFill>
                  <a:schemeClr val="bg1"/>
                </a:solidFill>
              </a:rPr>
              <a:t>OpenJPA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主要特点：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J</a:t>
            </a:r>
            <a:r>
              <a:rPr lang="zh-CN" altLang="en-US" sz="2400" dirty="0">
                <a:solidFill>
                  <a:schemeClr val="bg1"/>
                </a:solidFill>
              </a:rPr>
              <a:t>PA支持XML和注解形式来映射元数据，元数据描述对象和表之间的映射关系，框架据此将实体对象持久化到数据库表中；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API</a:t>
            </a:r>
            <a:r>
              <a:rPr lang="zh-CN" altLang="en-US" sz="2400" dirty="0">
                <a:solidFill>
                  <a:schemeClr val="bg1"/>
                </a:solidFill>
              </a:rPr>
              <a:t>用来操作实体对象，执行CRUD操作，框架在后台替代我们完成所有的事情，开发者从繁琐的JDBC和SQL代码中解脱出来。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通过面向对象而非面向数据库的查询语言查询数据，避免程序的SQL语句紧密耦合。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99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107565" y="1358900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简单实现个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ORM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框架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2825115" y="219456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2697480" y="2366645"/>
            <a:ext cx="72834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案例代码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git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地址：https://github.com/chirongqi/study-java-dao.git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219" name="文本占位符 9218"/>
          <p:cNvSpPr>
            <a:spLocks noGrp="1"/>
          </p:cNvSpPr>
          <p:nvPr>
            <p:ph type="body" idx="4294967295"/>
          </p:nvPr>
        </p:nvSpPr>
        <p:spPr>
          <a:xfrm>
            <a:off x="1941830" y="2875915"/>
            <a:ext cx="9069070" cy="3584575"/>
          </a:xfrm>
        </p:spPr>
        <p:txBody>
          <a:bodyPr>
            <a:normAutofit fontScale="95000"/>
          </a:bodyPr>
          <a:lstStyle/>
          <a:p>
            <a:pPr marL="457200" lvl="1" indent="0">
              <a:buNone/>
            </a:pP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7480" y="2973671"/>
            <a:ext cx="6471234" cy="31676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49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49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6094</Words>
  <Application>WPS 演示</Application>
  <PresentationFormat>宽屏</PresentationFormat>
  <Paragraphs>367</Paragraphs>
  <Slides>26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Arial</vt:lpstr>
      <vt:lpstr>宋体</vt:lpstr>
      <vt:lpstr>Wingdings</vt:lpstr>
      <vt:lpstr>经典综艺体简</vt:lpstr>
      <vt:lpstr>时尚中黑简体</vt:lpstr>
      <vt:lpstr>Calibri</vt:lpstr>
      <vt:lpstr>微软雅黑</vt:lpstr>
      <vt:lpstr>Lato Light</vt:lpstr>
      <vt:lpstr>锐字锐线俏皮简1.0</vt:lpstr>
      <vt:lpstr>Times New Roman</vt:lpstr>
      <vt:lpstr>黑体</vt:lpstr>
      <vt:lpstr>Tahoma</vt:lpstr>
      <vt:lpstr>Arial Unicode MS</vt:lpstr>
      <vt:lpstr>迷你简菱心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星空</dc:title>
  <dc:creator>第一PPT</dc:creator>
  <cp:keywords>www.1ppt.com</cp:keywords>
  <dc:description>www.1ppt.com</dc:description>
  <cp:lastModifiedBy>DELL</cp:lastModifiedBy>
  <cp:revision>336</cp:revision>
  <dcterms:created xsi:type="dcterms:W3CDTF">2017-03-10T09:23:00Z</dcterms:created>
  <dcterms:modified xsi:type="dcterms:W3CDTF">2018-06-21T10:26:26Z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