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7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CA04-3AEF-4EB1-A043-841224162F0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420000"/>
            <a:ext cx="3209925" cy="2952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20000"/>
            <a:ext cx="3209925" cy="2952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209925" cy="29527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0000"/>
            <a:ext cx="320992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(C)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E502FED9-3AEB-45D4-986E-FA4856A4ED7F}"/>
              </a:ext>
            </a:extLst>
          </p:cNvPr>
          <p:cNvGrpSpPr/>
          <p:nvPr/>
        </p:nvGrpSpPr>
        <p:grpSpPr>
          <a:xfrm>
            <a:off x="2700000" y="360000"/>
            <a:ext cx="1229925" cy="690935"/>
            <a:chOff x="2824976" y="720000"/>
            <a:chExt cx="909525" cy="690935"/>
          </a:xfrm>
        </p:grpSpPr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68644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=""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8675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=""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73307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="" xmlns:a16="http://schemas.microsoft.com/office/drawing/2014/main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5813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2880000" y="1889434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502FED9-3AEB-45D4-986E-FA4856A4ED7F}"/>
              </a:ext>
            </a:extLst>
          </p:cNvPr>
          <p:cNvGrpSpPr/>
          <p:nvPr/>
        </p:nvGrpSpPr>
        <p:grpSpPr>
          <a:xfrm>
            <a:off x="7020000" y="360000"/>
            <a:ext cx="1229926" cy="690935"/>
            <a:chOff x="2824976" y="720000"/>
            <a:chExt cx="909526" cy="690935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68644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8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728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600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7200000" y="1830736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0.03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502FED9-3AEB-45D4-986E-FA4856A4ED7F}"/>
              </a:ext>
            </a:extLst>
          </p:cNvPr>
          <p:cNvGrpSpPr/>
          <p:nvPr/>
        </p:nvGrpSpPr>
        <p:grpSpPr>
          <a:xfrm>
            <a:off x="2700000" y="3420000"/>
            <a:ext cx="1242254" cy="690935"/>
            <a:chOff x="2824976" y="720000"/>
            <a:chExt cx="918642" cy="690935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69555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84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4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2880000" y="5082069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502FED9-3AEB-45D4-986E-FA4856A4ED7F}"/>
              </a:ext>
            </a:extLst>
          </p:cNvPr>
          <p:cNvGrpSpPr/>
          <p:nvPr/>
        </p:nvGrpSpPr>
        <p:grpSpPr>
          <a:xfrm>
            <a:off x="7020000" y="5040000"/>
            <a:ext cx="1229925" cy="690935"/>
            <a:chOff x="2824976" y="720000"/>
            <a:chExt cx="909525" cy="690935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68644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WM-URD</a:t>
              </a:r>
            </a:p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PM-URD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84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4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7200000" y="4139324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2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420000"/>
            <a:ext cx="3209925" cy="29527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20000"/>
            <a:ext cx="3209925" cy="2952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209925" cy="2952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0000"/>
            <a:ext cx="320992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(C)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A6740EB-D7EC-4450-AEA8-9EA7BAA5C33B}"/>
              </a:ext>
            </a:extLst>
          </p:cNvPr>
          <p:cNvSpPr/>
          <p:nvPr/>
        </p:nvSpPr>
        <p:spPr>
          <a:xfrm>
            <a:off x="2520000" y="360000"/>
            <a:ext cx="10555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700000" y="404604"/>
            <a:ext cx="771200" cy="461665"/>
            <a:chOff x="2594407" y="404604"/>
            <a:chExt cx="771200" cy="461665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2821670" y="404604"/>
              <a:ext cx="54393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594407" y="511385"/>
              <a:ext cx="24340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594407" y="697939"/>
              <a:ext cx="24340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2880000" y="1705018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0.06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E502FED9-3AEB-45D4-986E-FA4856A4ED7F}"/>
              </a:ext>
            </a:extLst>
          </p:cNvPr>
          <p:cNvGrpSpPr/>
          <p:nvPr/>
        </p:nvGrpSpPr>
        <p:grpSpPr>
          <a:xfrm>
            <a:off x="7020000" y="360000"/>
            <a:ext cx="1055563" cy="506269"/>
            <a:chOff x="2824976" y="720000"/>
            <a:chExt cx="780585" cy="506269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4202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7200000" y="2068940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E502FED9-3AEB-45D4-986E-FA4856A4ED7F}"/>
              </a:ext>
            </a:extLst>
          </p:cNvPr>
          <p:cNvGrpSpPr/>
          <p:nvPr/>
        </p:nvGrpSpPr>
        <p:grpSpPr>
          <a:xfrm>
            <a:off x="2700000" y="3420000"/>
            <a:ext cx="1055563" cy="506269"/>
            <a:chOff x="2824976" y="720000"/>
            <a:chExt cx="780585" cy="506269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55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2880000" y="4367457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E502FED9-3AEB-45D4-986E-FA4856A4ED7F}"/>
              </a:ext>
            </a:extLst>
          </p:cNvPr>
          <p:cNvGrpSpPr/>
          <p:nvPr/>
        </p:nvGrpSpPr>
        <p:grpSpPr>
          <a:xfrm>
            <a:off x="7020000" y="5040000"/>
            <a:ext cx="1055563" cy="506269"/>
            <a:chOff x="2824976" y="720000"/>
            <a:chExt cx="780585" cy="506269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0D3B9EE-2D53-4DC1-81A7-C2FD5B5981E4}"/>
                </a:ext>
              </a:extLst>
            </p:cNvPr>
            <p:cNvSpPr txBox="1"/>
            <p:nvPr/>
          </p:nvSpPr>
          <p:spPr>
            <a:xfrm>
              <a:off x="3048059" y="764604"/>
              <a:ext cx="4202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MSD</a:t>
              </a: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2FE102E-7237-42F6-8EEB-9E54E9E99178}"/>
              </a:ext>
            </a:extLst>
          </p:cNvPr>
          <p:cNvSpPr txBox="1"/>
          <p:nvPr/>
        </p:nvSpPr>
        <p:spPr>
          <a:xfrm>
            <a:off x="7200000" y="3893436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0.24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2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</TotalTime>
  <Words>68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승환 신</dc:creator>
  <cp:lastModifiedBy>Windows 사용자</cp:lastModifiedBy>
  <cp:revision>26</cp:revision>
  <dcterms:created xsi:type="dcterms:W3CDTF">2018-09-10T06:15:25Z</dcterms:created>
  <dcterms:modified xsi:type="dcterms:W3CDTF">2019-09-24T08:16:30Z</dcterms:modified>
</cp:coreProperties>
</file>