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6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7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2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3420000"/>
            <a:ext cx="3209925" cy="2952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420000"/>
            <a:ext cx="3209925" cy="2952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360000"/>
            <a:ext cx="3209925" cy="29527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0000"/>
            <a:ext cx="3209925" cy="2952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(C)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160000" y="360000"/>
            <a:ext cx="1614365" cy="690935"/>
            <a:chOff x="2824976" y="720000"/>
            <a:chExt cx="1193817" cy="69093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9707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n=153)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WM-URD (n=72)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PM-URD (n=33)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8675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73307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5813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1889434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480000" y="360000"/>
            <a:ext cx="1578436" cy="690935"/>
            <a:chOff x="2824976" y="720000"/>
            <a:chExt cx="1167248" cy="6909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94416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(n=153)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WM-URD (n=72)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PM-URD (n=33)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856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728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600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1830736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0.03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160000" y="3420000"/>
            <a:ext cx="1614363" cy="690935"/>
            <a:chOff x="2824976" y="720000"/>
            <a:chExt cx="1193815" cy="6909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97073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(n=153)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WM-URD (n=72)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PM-URD (n=33)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84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456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5082069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480000" y="5040000"/>
            <a:ext cx="1578437" cy="690935"/>
            <a:chOff x="2824976" y="720000"/>
            <a:chExt cx="1167248" cy="69093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94416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(n=153)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WM-URD (n=72)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PM-URD (n=33)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84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456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4139324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0.02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2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3420000"/>
            <a:ext cx="3209925" cy="29527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420000"/>
            <a:ext cx="3209925" cy="2952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360000"/>
            <a:ext cx="3209925" cy="2952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0000"/>
            <a:ext cx="3209925" cy="2952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(C)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A6740EB-D7EC-4450-AEA8-9EA7BAA5C33B}"/>
              </a:ext>
            </a:extLst>
          </p:cNvPr>
          <p:cNvSpPr/>
          <p:nvPr/>
        </p:nvSpPr>
        <p:spPr>
          <a:xfrm>
            <a:off x="2520000" y="360000"/>
            <a:ext cx="10555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160000" y="404604"/>
            <a:ext cx="1247891" cy="461665"/>
            <a:chOff x="2594407" y="404604"/>
            <a:chExt cx="1247891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2821670" y="404604"/>
              <a:ext cx="10206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(n=54)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 (n=18)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594407" y="511385"/>
              <a:ext cx="24340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594407" y="697939"/>
              <a:ext cx="24340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1705018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0.06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480000" y="360000"/>
            <a:ext cx="1271072" cy="506269"/>
            <a:chOff x="2824976" y="720000"/>
            <a:chExt cx="939953" cy="50626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71686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(n=54)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 (n=18)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7939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2068940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160000" y="3420000"/>
            <a:ext cx="1334119" cy="506269"/>
            <a:chOff x="2824976" y="720000"/>
            <a:chExt cx="986576" cy="50626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76349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(n=54)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 (n=18)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7939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4367457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0.21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480000" y="5040000"/>
            <a:ext cx="1271070" cy="506269"/>
            <a:chOff x="2824976" y="720000"/>
            <a:chExt cx="939952" cy="50626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58" y="764604"/>
              <a:ext cx="7168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(n=54)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 (n=18)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7939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3893436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0.24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2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1837</TotalTime>
  <Words>128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승환 신</dc:creator>
  <cp:lastModifiedBy>Windows 사용자</cp:lastModifiedBy>
  <cp:revision>29</cp:revision>
  <dcterms:created xsi:type="dcterms:W3CDTF">2018-09-10T06:15:25Z</dcterms:created>
  <dcterms:modified xsi:type="dcterms:W3CDTF">2019-09-24T08:30:33Z</dcterms:modified>
</cp:coreProperties>
</file>