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416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9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CA04-3AEF-4EB1-A043-841224162F0D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F0D2-CA23-4772-B714-A1D99301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72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CA04-3AEF-4EB1-A043-841224162F0D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F0D2-CA23-4772-B714-A1D99301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941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CA04-3AEF-4EB1-A043-841224162F0D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F0D2-CA23-4772-B714-A1D99301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205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CA04-3AEF-4EB1-A043-841224162F0D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F0D2-CA23-4772-B714-A1D99301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104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CA04-3AEF-4EB1-A043-841224162F0D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F0D2-CA23-4772-B714-A1D99301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996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CA04-3AEF-4EB1-A043-841224162F0D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F0D2-CA23-4772-B714-A1D99301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793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CA04-3AEF-4EB1-A043-841224162F0D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F0D2-CA23-4772-B714-A1D99301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962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CA04-3AEF-4EB1-A043-841224162F0D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F0D2-CA23-4772-B714-A1D99301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879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CA04-3AEF-4EB1-A043-841224162F0D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F0D2-CA23-4772-B714-A1D99301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02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CA04-3AEF-4EB1-A043-841224162F0D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F0D2-CA23-4772-B714-A1D99301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229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CA04-3AEF-4EB1-A043-841224162F0D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F0D2-CA23-4772-B714-A1D99301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86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4CA04-3AEF-4EB1-A043-841224162F0D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6F0D2-CA23-4772-B714-A1D99301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39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00" y="3420000"/>
            <a:ext cx="3209925" cy="295275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0" y="3420000"/>
            <a:ext cx="3209925" cy="29527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000" y="360000"/>
            <a:ext cx="3209925" cy="29527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000" y="360000"/>
            <a:ext cx="3209925" cy="295275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19D94AE-0E6A-4726-9FC9-A836C5CD7013}"/>
              </a:ext>
            </a:extLst>
          </p:cNvPr>
          <p:cNvSpPr txBox="1"/>
          <p:nvPr/>
        </p:nvSpPr>
        <p:spPr>
          <a:xfrm>
            <a:off x="4500000" y="1800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(B)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EA46CA3B-CCA8-44C3-A1E2-9F7567027CAC}"/>
              </a:ext>
            </a:extLst>
          </p:cNvPr>
          <p:cNvSpPr txBox="1"/>
          <p:nvPr/>
        </p:nvSpPr>
        <p:spPr>
          <a:xfrm>
            <a:off x="4500000" y="32400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(D)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83E82510-220D-4A96-860C-2E7A83539E3A}"/>
              </a:ext>
            </a:extLst>
          </p:cNvPr>
          <p:cNvSpPr txBox="1"/>
          <p:nvPr/>
        </p:nvSpPr>
        <p:spPr>
          <a:xfrm>
            <a:off x="180000" y="1800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(A)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6AE88490-A884-4F6E-BC23-71CCEFB4117A}"/>
              </a:ext>
            </a:extLst>
          </p:cNvPr>
          <p:cNvSpPr txBox="1"/>
          <p:nvPr/>
        </p:nvSpPr>
        <p:spPr>
          <a:xfrm>
            <a:off x="180000" y="32400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(C)</a:t>
            </a:r>
            <a:endParaRPr lang="ko-KR" altLang="en-US" dirty="0"/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xmlns="" id="{E502FED9-3AEB-45D4-986E-FA4856A4ED7F}"/>
              </a:ext>
            </a:extLst>
          </p:cNvPr>
          <p:cNvGrpSpPr/>
          <p:nvPr/>
        </p:nvGrpSpPr>
        <p:grpSpPr>
          <a:xfrm>
            <a:off x="2520000" y="360000"/>
            <a:ext cx="1055563" cy="598602"/>
            <a:chOff x="2824976" y="720000"/>
            <a:chExt cx="780585" cy="598602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xmlns="" id="{FA6740EB-D7EC-4450-AEA8-9EA7BAA5C33B}"/>
                </a:ext>
              </a:extLst>
            </p:cNvPr>
            <p:cNvSpPr/>
            <p:nvPr/>
          </p:nvSpPr>
          <p:spPr>
            <a:xfrm>
              <a:off x="2824976" y="720000"/>
              <a:ext cx="78058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xmlns="" id="{40D3B9EE-2D53-4DC1-81A7-C2FD5B5981E4}"/>
                </a:ext>
              </a:extLst>
            </p:cNvPr>
            <p:cNvSpPr txBox="1"/>
            <p:nvPr/>
          </p:nvSpPr>
          <p:spPr>
            <a:xfrm>
              <a:off x="3048060" y="764604"/>
              <a:ext cx="557501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Arial" panose="020B0604020202020204" pitchFamily="34" charset="0"/>
                  <a:cs typeface="Arial" panose="020B0604020202020204" pitchFamily="34" charset="0"/>
                </a:rPr>
                <a:t>MSD</a:t>
              </a:r>
            </a:p>
            <a:p>
              <a:r>
                <a:rPr lang="en-US" altLang="ko-KR" sz="1000" dirty="0">
                  <a:latin typeface="Arial" panose="020B0604020202020204" pitchFamily="34" charset="0"/>
                  <a:cs typeface="Arial" panose="020B0604020202020204" pitchFamily="34" charset="0"/>
                </a:rPr>
                <a:t>WM-URD</a:t>
              </a:r>
            </a:p>
            <a:p>
              <a:r>
                <a:rPr lang="en-US" altLang="ko-KR" sz="1000" dirty="0">
                  <a:latin typeface="Arial" panose="020B0604020202020204" pitchFamily="34" charset="0"/>
                  <a:cs typeface="Arial" panose="020B0604020202020204" pitchFamily="34" charset="0"/>
                </a:rPr>
                <a:t>PM-URD</a:t>
              </a:r>
            </a:p>
          </p:txBody>
        </p: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xmlns="" id="{3FFE8367-1D1B-449B-A1C0-4E0B6ECD1522}"/>
                </a:ext>
              </a:extLst>
            </p:cNvPr>
            <p:cNvCxnSpPr>
              <a:cxnSpLocks/>
            </p:cNvCxnSpPr>
            <p:nvPr/>
          </p:nvCxnSpPr>
          <p:spPr>
            <a:xfrm>
              <a:off x="2880000" y="871385"/>
              <a:ext cx="1800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xmlns="" id="{AC689F70-1AD3-4ED1-9102-14E18824901B}"/>
                </a:ext>
              </a:extLst>
            </p:cNvPr>
            <p:cNvCxnSpPr>
              <a:cxnSpLocks/>
            </p:cNvCxnSpPr>
            <p:nvPr/>
          </p:nvCxnSpPr>
          <p:spPr>
            <a:xfrm>
              <a:off x="2880000" y="1027203"/>
              <a:ext cx="1800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xmlns="" id="{D5FC9C2E-DE18-4D5B-9E70-C424809B6713}"/>
                </a:ext>
              </a:extLst>
            </p:cNvPr>
            <p:cNvCxnSpPr>
              <a:cxnSpLocks/>
            </p:cNvCxnSpPr>
            <p:nvPr/>
          </p:nvCxnSpPr>
          <p:spPr>
            <a:xfrm>
              <a:off x="2880000" y="1181292"/>
              <a:ext cx="1800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xmlns="" id="{62FE102E-7237-42F6-8EEB-9E54E9E99178}"/>
              </a:ext>
            </a:extLst>
          </p:cNvPr>
          <p:cNvSpPr txBox="1"/>
          <p:nvPr/>
        </p:nvSpPr>
        <p:spPr>
          <a:xfrm>
            <a:off x="2880000" y="1889434"/>
            <a:ext cx="74424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1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 &lt; 0.01</a:t>
            </a:r>
            <a:endParaRPr lang="ko-KR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xmlns="" id="{E502FED9-3AEB-45D4-986E-FA4856A4ED7F}"/>
              </a:ext>
            </a:extLst>
          </p:cNvPr>
          <p:cNvGrpSpPr/>
          <p:nvPr/>
        </p:nvGrpSpPr>
        <p:grpSpPr>
          <a:xfrm>
            <a:off x="6840000" y="360000"/>
            <a:ext cx="1055563" cy="598602"/>
            <a:chOff x="2824976" y="720000"/>
            <a:chExt cx="780585" cy="598602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FA6740EB-D7EC-4450-AEA8-9EA7BAA5C33B}"/>
                </a:ext>
              </a:extLst>
            </p:cNvPr>
            <p:cNvSpPr/>
            <p:nvPr/>
          </p:nvSpPr>
          <p:spPr>
            <a:xfrm>
              <a:off x="2824976" y="720000"/>
              <a:ext cx="78058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40D3B9EE-2D53-4DC1-81A7-C2FD5B5981E4}"/>
                </a:ext>
              </a:extLst>
            </p:cNvPr>
            <p:cNvSpPr txBox="1"/>
            <p:nvPr/>
          </p:nvSpPr>
          <p:spPr>
            <a:xfrm>
              <a:off x="3048060" y="764604"/>
              <a:ext cx="557501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Arial" panose="020B0604020202020204" pitchFamily="34" charset="0"/>
                  <a:cs typeface="Arial" panose="020B0604020202020204" pitchFamily="34" charset="0"/>
                </a:rPr>
                <a:t>MSD</a:t>
              </a:r>
            </a:p>
            <a:p>
              <a:r>
                <a:rPr lang="en-US" altLang="ko-KR" sz="1000" dirty="0">
                  <a:latin typeface="Arial" panose="020B0604020202020204" pitchFamily="34" charset="0"/>
                  <a:cs typeface="Arial" panose="020B0604020202020204" pitchFamily="34" charset="0"/>
                </a:rPr>
                <a:t>WM-URD</a:t>
              </a:r>
            </a:p>
            <a:p>
              <a:r>
                <a:rPr lang="en-US" altLang="ko-KR" sz="1000" dirty="0">
                  <a:latin typeface="Arial" panose="020B0604020202020204" pitchFamily="34" charset="0"/>
                  <a:cs typeface="Arial" panose="020B0604020202020204" pitchFamily="34" charset="0"/>
                </a:rPr>
                <a:t>PM-URD</a:t>
              </a: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xmlns="" id="{3FFE8367-1D1B-449B-A1C0-4E0B6ECD1522}"/>
                </a:ext>
              </a:extLst>
            </p:cNvPr>
            <p:cNvCxnSpPr>
              <a:cxnSpLocks/>
            </p:cNvCxnSpPr>
            <p:nvPr/>
          </p:nvCxnSpPr>
          <p:spPr>
            <a:xfrm>
              <a:off x="2880000" y="871385"/>
              <a:ext cx="1800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xmlns="" id="{AC689F70-1AD3-4ED1-9102-14E18824901B}"/>
                </a:ext>
              </a:extLst>
            </p:cNvPr>
            <p:cNvCxnSpPr>
              <a:cxnSpLocks/>
            </p:cNvCxnSpPr>
            <p:nvPr/>
          </p:nvCxnSpPr>
          <p:spPr>
            <a:xfrm>
              <a:off x="2880000" y="1027203"/>
              <a:ext cx="1800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xmlns="" id="{D5FC9C2E-DE18-4D5B-9E70-C424809B6713}"/>
                </a:ext>
              </a:extLst>
            </p:cNvPr>
            <p:cNvCxnSpPr>
              <a:cxnSpLocks/>
            </p:cNvCxnSpPr>
            <p:nvPr/>
          </p:nvCxnSpPr>
          <p:spPr>
            <a:xfrm>
              <a:off x="2880000" y="1181292"/>
              <a:ext cx="1800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62FE102E-7237-42F6-8EEB-9E54E9E99178}"/>
              </a:ext>
            </a:extLst>
          </p:cNvPr>
          <p:cNvSpPr txBox="1"/>
          <p:nvPr/>
        </p:nvSpPr>
        <p:spPr>
          <a:xfrm>
            <a:off x="7200000" y="1830736"/>
            <a:ext cx="74424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1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= 0.03</a:t>
            </a:r>
            <a:endParaRPr lang="ko-KR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xmlns="" id="{E502FED9-3AEB-45D4-986E-FA4856A4ED7F}"/>
              </a:ext>
            </a:extLst>
          </p:cNvPr>
          <p:cNvGrpSpPr/>
          <p:nvPr/>
        </p:nvGrpSpPr>
        <p:grpSpPr>
          <a:xfrm>
            <a:off x="2520000" y="3420000"/>
            <a:ext cx="1055563" cy="598602"/>
            <a:chOff x="2824976" y="720000"/>
            <a:chExt cx="780585" cy="598602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xmlns="" id="{FA6740EB-D7EC-4450-AEA8-9EA7BAA5C33B}"/>
                </a:ext>
              </a:extLst>
            </p:cNvPr>
            <p:cNvSpPr/>
            <p:nvPr/>
          </p:nvSpPr>
          <p:spPr>
            <a:xfrm>
              <a:off x="2824976" y="720000"/>
              <a:ext cx="78058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40D3B9EE-2D53-4DC1-81A7-C2FD5B5981E4}"/>
                </a:ext>
              </a:extLst>
            </p:cNvPr>
            <p:cNvSpPr txBox="1"/>
            <p:nvPr/>
          </p:nvSpPr>
          <p:spPr>
            <a:xfrm>
              <a:off x="3048060" y="764604"/>
              <a:ext cx="557501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Arial" panose="020B0604020202020204" pitchFamily="34" charset="0"/>
                  <a:cs typeface="Arial" panose="020B0604020202020204" pitchFamily="34" charset="0"/>
                </a:rPr>
                <a:t>MSD</a:t>
              </a:r>
            </a:p>
            <a:p>
              <a:r>
                <a:rPr lang="en-US" altLang="ko-KR" sz="1000" dirty="0">
                  <a:latin typeface="Arial" panose="020B0604020202020204" pitchFamily="34" charset="0"/>
                  <a:cs typeface="Arial" panose="020B0604020202020204" pitchFamily="34" charset="0"/>
                </a:rPr>
                <a:t>WM-URD</a:t>
              </a:r>
            </a:p>
            <a:p>
              <a:r>
                <a:rPr lang="en-US" altLang="ko-KR" sz="1000" dirty="0">
                  <a:latin typeface="Arial" panose="020B0604020202020204" pitchFamily="34" charset="0"/>
                  <a:cs typeface="Arial" panose="020B0604020202020204" pitchFamily="34" charset="0"/>
                </a:rPr>
                <a:t>PM-URD</a:t>
              </a:r>
            </a:p>
          </p:txBody>
        </p: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xmlns="" id="{3FFE8367-1D1B-449B-A1C0-4E0B6ECD1522}"/>
                </a:ext>
              </a:extLst>
            </p:cNvPr>
            <p:cNvCxnSpPr>
              <a:cxnSpLocks/>
            </p:cNvCxnSpPr>
            <p:nvPr/>
          </p:nvCxnSpPr>
          <p:spPr>
            <a:xfrm>
              <a:off x="2880000" y="871385"/>
              <a:ext cx="1800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xmlns="" id="{AC689F70-1AD3-4ED1-9102-14E18824901B}"/>
                </a:ext>
              </a:extLst>
            </p:cNvPr>
            <p:cNvCxnSpPr>
              <a:cxnSpLocks/>
            </p:cNvCxnSpPr>
            <p:nvPr/>
          </p:nvCxnSpPr>
          <p:spPr>
            <a:xfrm>
              <a:off x="2880000" y="1027203"/>
              <a:ext cx="1800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xmlns="" id="{D5FC9C2E-DE18-4D5B-9E70-C424809B6713}"/>
                </a:ext>
              </a:extLst>
            </p:cNvPr>
            <p:cNvCxnSpPr>
              <a:cxnSpLocks/>
            </p:cNvCxnSpPr>
            <p:nvPr/>
          </p:nvCxnSpPr>
          <p:spPr>
            <a:xfrm>
              <a:off x="2880000" y="1181292"/>
              <a:ext cx="1800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62FE102E-7237-42F6-8EEB-9E54E9E99178}"/>
              </a:ext>
            </a:extLst>
          </p:cNvPr>
          <p:cNvSpPr txBox="1"/>
          <p:nvPr/>
        </p:nvSpPr>
        <p:spPr>
          <a:xfrm>
            <a:off x="2880000" y="5082069"/>
            <a:ext cx="74424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1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 &lt; 0.01</a:t>
            </a:r>
            <a:endParaRPr lang="ko-KR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xmlns="" id="{E502FED9-3AEB-45D4-986E-FA4856A4ED7F}"/>
              </a:ext>
            </a:extLst>
          </p:cNvPr>
          <p:cNvGrpSpPr/>
          <p:nvPr/>
        </p:nvGrpSpPr>
        <p:grpSpPr>
          <a:xfrm>
            <a:off x="6840000" y="5040000"/>
            <a:ext cx="1055563" cy="598602"/>
            <a:chOff x="2824976" y="720000"/>
            <a:chExt cx="780585" cy="598602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xmlns="" id="{FA6740EB-D7EC-4450-AEA8-9EA7BAA5C33B}"/>
                </a:ext>
              </a:extLst>
            </p:cNvPr>
            <p:cNvSpPr/>
            <p:nvPr/>
          </p:nvSpPr>
          <p:spPr>
            <a:xfrm>
              <a:off x="2824976" y="720000"/>
              <a:ext cx="78058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40D3B9EE-2D53-4DC1-81A7-C2FD5B5981E4}"/>
                </a:ext>
              </a:extLst>
            </p:cNvPr>
            <p:cNvSpPr txBox="1"/>
            <p:nvPr/>
          </p:nvSpPr>
          <p:spPr>
            <a:xfrm>
              <a:off x="3048060" y="764604"/>
              <a:ext cx="557501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Arial" panose="020B0604020202020204" pitchFamily="34" charset="0"/>
                  <a:cs typeface="Arial" panose="020B0604020202020204" pitchFamily="34" charset="0"/>
                </a:rPr>
                <a:t>MSD</a:t>
              </a:r>
            </a:p>
            <a:p>
              <a:r>
                <a:rPr lang="en-US" altLang="ko-KR" sz="1000" dirty="0">
                  <a:latin typeface="Arial" panose="020B0604020202020204" pitchFamily="34" charset="0"/>
                  <a:cs typeface="Arial" panose="020B0604020202020204" pitchFamily="34" charset="0"/>
                </a:rPr>
                <a:t>WM-URD</a:t>
              </a:r>
            </a:p>
            <a:p>
              <a:r>
                <a:rPr lang="en-US" altLang="ko-KR" sz="1000" dirty="0">
                  <a:latin typeface="Arial" panose="020B0604020202020204" pitchFamily="34" charset="0"/>
                  <a:cs typeface="Arial" panose="020B0604020202020204" pitchFamily="34" charset="0"/>
                </a:rPr>
                <a:t>PM-URD</a:t>
              </a:r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xmlns="" id="{3FFE8367-1D1B-449B-A1C0-4E0B6ECD1522}"/>
                </a:ext>
              </a:extLst>
            </p:cNvPr>
            <p:cNvCxnSpPr>
              <a:cxnSpLocks/>
            </p:cNvCxnSpPr>
            <p:nvPr/>
          </p:nvCxnSpPr>
          <p:spPr>
            <a:xfrm>
              <a:off x="2880000" y="871385"/>
              <a:ext cx="1800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xmlns="" id="{AC689F70-1AD3-4ED1-9102-14E18824901B}"/>
                </a:ext>
              </a:extLst>
            </p:cNvPr>
            <p:cNvCxnSpPr>
              <a:cxnSpLocks/>
            </p:cNvCxnSpPr>
            <p:nvPr/>
          </p:nvCxnSpPr>
          <p:spPr>
            <a:xfrm>
              <a:off x="2880000" y="1027203"/>
              <a:ext cx="1800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xmlns="" id="{D5FC9C2E-DE18-4D5B-9E70-C424809B6713}"/>
                </a:ext>
              </a:extLst>
            </p:cNvPr>
            <p:cNvCxnSpPr>
              <a:cxnSpLocks/>
            </p:cNvCxnSpPr>
            <p:nvPr/>
          </p:nvCxnSpPr>
          <p:spPr>
            <a:xfrm>
              <a:off x="2880000" y="1181292"/>
              <a:ext cx="1800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62FE102E-7237-42F6-8EEB-9E54E9E99178}"/>
              </a:ext>
            </a:extLst>
          </p:cNvPr>
          <p:cNvSpPr txBox="1"/>
          <p:nvPr/>
        </p:nvSpPr>
        <p:spPr>
          <a:xfrm>
            <a:off x="7200000" y="4139324"/>
            <a:ext cx="74424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1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= 0.02</a:t>
            </a:r>
            <a:endParaRPr lang="ko-KR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925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00" y="3420000"/>
            <a:ext cx="3209925" cy="29527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0" y="3420000"/>
            <a:ext cx="3209925" cy="29527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000" y="360000"/>
            <a:ext cx="3209925" cy="29527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000" y="360000"/>
            <a:ext cx="3209925" cy="295275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19D94AE-0E6A-4726-9FC9-A836C5CD7013}"/>
              </a:ext>
            </a:extLst>
          </p:cNvPr>
          <p:cNvSpPr txBox="1"/>
          <p:nvPr/>
        </p:nvSpPr>
        <p:spPr>
          <a:xfrm>
            <a:off x="4500000" y="1800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(B)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EA46CA3B-CCA8-44C3-A1E2-9F7567027CAC}"/>
              </a:ext>
            </a:extLst>
          </p:cNvPr>
          <p:cNvSpPr txBox="1"/>
          <p:nvPr/>
        </p:nvSpPr>
        <p:spPr>
          <a:xfrm>
            <a:off x="4500000" y="32400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(D)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83E82510-220D-4A96-860C-2E7A83539E3A}"/>
              </a:ext>
            </a:extLst>
          </p:cNvPr>
          <p:cNvSpPr txBox="1"/>
          <p:nvPr/>
        </p:nvSpPr>
        <p:spPr>
          <a:xfrm>
            <a:off x="180000" y="1800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(A)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6AE88490-A884-4F6E-BC23-71CCEFB4117A}"/>
              </a:ext>
            </a:extLst>
          </p:cNvPr>
          <p:cNvSpPr txBox="1"/>
          <p:nvPr/>
        </p:nvSpPr>
        <p:spPr>
          <a:xfrm>
            <a:off x="180000" y="32400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(C)</a:t>
            </a:r>
            <a:endParaRPr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E502FED9-3AEB-45D4-986E-FA4856A4ED7F}"/>
              </a:ext>
            </a:extLst>
          </p:cNvPr>
          <p:cNvGrpSpPr/>
          <p:nvPr/>
        </p:nvGrpSpPr>
        <p:grpSpPr>
          <a:xfrm>
            <a:off x="2520000" y="360000"/>
            <a:ext cx="1055563" cy="461665"/>
            <a:chOff x="2824976" y="720000"/>
            <a:chExt cx="780585" cy="461665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FA6740EB-D7EC-4450-AEA8-9EA7BAA5C33B}"/>
                </a:ext>
              </a:extLst>
            </p:cNvPr>
            <p:cNvSpPr/>
            <p:nvPr/>
          </p:nvSpPr>
          <p:spPr>
            <a:xfrm>
              <a:off x="2824976" y="720000"/>
              <a:ext cx="78058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40D3B9EE-2D53-4DC1-81A7-C2FD5B5981E4}"/>
                </a:ext>
              </a:extLst>
            </p:cNvPr>
            <p:cNvSpPr txBox="1"/>
            <p:nvPr/>
          </p:nvSpPr>
          <p:spPr>
            <a:xfrm>
              <a:off x="3048060" y="764604"/>
              <a:ext cx="55750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Arial" panose="020B0604020202020204" pitchFamily="34" charset="0"/>
                  <a:cs typeface="Arial" panose="020B0604020202020204" pitchFamily="34" charset="0"/>
                </a:rPr>
                <a:t>MSD</a:t>
              </a:r>
            </a:p>
            <a:p>
              <a:r>
                <a:rPr lang="en-US" altLang="ko-KR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URD</a:t>
              </a:r>
              <a:endParaRPr lang="en-US" altLang="ko-KR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xmlns="" id="{3FFE8367-1D1B-449B-A1C0-4E0B6ECD1522}"/>
                </a:ext>
              </a:extLst>
            </p:cNvPr>
            <p:cNvCxnSpPr>
              <a:cxnSpLocks/>
            </p:cNvCxnSpPr>
            <p:nvPr/>
          </p:nvCxnSpPr>
          <p:spPr>
            <a:xfrm>
              <a:off x="2880000" y="871385"/>
              <a:ext cx="1800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xmlns="" id="{AC689F70-1AD3-4ED1-9102-14E18824901B}"/>
                </a:ext>
              </a:extLst>
            </p:cNvPr>
            <p:cNvCxnSpPr>
              <a:cxnSpLocks/>
            </p:cNvCxnSpPr>
            <p:nvPr/>
          </p:nvCxnSpPr>
          <p:spPr>
            <a:xfrm>
              <a:off x="2880000" y="1027203"/>
              <a:ext cx="1800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62FE102E-7237-42F6-8EEB-9E54E9E99178}"/>
              </a:ext>
            </a:extLst>
          </p:cNvPr>
          <p:cNvSpPr txBox="1"/>
          <p:nvPr/>
        </p:nvSpPr>
        <p:spPr>
          <a:xfrm>
            <a:off x="2880000" y="1705018"/>
            <a:ext cx="74424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1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= 0.06</a:t>
            </a:r>
            <a:endParaRPr lang="ko-KR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E502FED9-3AEB-45D4-986E-FA4856A4ED7F}"/>
              </a:ext>
            </a:extLst>
          </p:cNvPr>
          <p:cNvGrpSpPr/>
          <p:nvPr/>
        </p:nvGrpSpPr>
        <p:grpSpPr>
          <a:xfrm>
            <a:off x="6840000" y="360000"/>
            <a:ext cx="1055563" cy="461665"/>
            <a:chOff x="2824976" y="720000"/>
            <a:chExt cx="780585" cy="461665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xmlns="" id="{FA6740EB-D7EC-4450-AEA8-9EA7BAA5C33B}"/>
                </a:ext>
              </a:extLst>
            </p:cNvPr>
            <p:cNvSpPr/>
            <p:nvPr/>
          </p:nvSpPr>
          <p:spPr>
            <a:xfrm>
              <a:off x="2824976" y="720000"/>
              <a:ext cx="78058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40D3B9EE-2D53-4DC1-81A7-C2FD5B5981E4}"/>
                </a:ext>
              </a:extLst>
            </p:cNvPr>
            <p:cNvSpPr txBox="1"/>
            <p:nvPr/>
          </p:nvSpPr>
          <p:spPr>
            <a:xfrm>
              <a:off x="3048060" y="764604"/>
              <a:ext cx="55750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Arial" panose="020B0604020202020204" pitchFamily="34" charset="0"/>
                  <a:cs typeface="Arial" panose="020B0604020202020204" pitchFamily="34" charset="0"/>
                </a:rPr>
                <a:t>MSD</a:t>
              </a:r>
            </a:p>
            <a:p>
              <a:r>
                <a:rPr lang="en-US" altLang="ko-KR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URD</a:t>
              </a:r>
              <a:endParaRPr lang="en-US" altLang="ko-KR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xmlns="" id="{3FFE8367-1D1B-449B-A1C0-4E0B6ECD1522}"/>
                </a:ext>
              </a:extLst>
            </p:cNvPr>
            <p:cNvCxnSpPr>
              <a:cxnSpLocks/>
            </p:cNvCxnSpPr>
            <p:nvPr/>
          </p:nvCxnSpPr>
          <p:spPr>
            <a:xfrm>
              <a:off x="2880000" y="871385"/>
              <a:ext cx="1800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xmlns="" id="{AC689F70-1AD3-4ED1-9102-14E18824901B}"/>
                </a:ext>
              </a:extLst>
            </p:cNvPr>
            <p:cNvCxnSpPr>
              <a:cxnSpLocks/>
            </p:cNvCxnSpPr>
            <p:nvPr/>
          </p:nvCxnSpPr>
          <p:spPr>
            <a:xfrm>
              <a:off x="2880000" y="1027203"/>
              <a:ext cx="1800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62FE102E-7237-42F6-8EEB-9E54E9E99178}"/>
              </a:ext>
            </a:extLst>
          </p:cNvPr>
          <p:cNvSpPr txBox="1"/>
          <p:nvPr/>
        </p:nvSpPr>
        <p:spPr>
          <a:xfrm>
            <a:off x="7200000" y="2068940"/>
            <a:ext cx="74424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1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= 0.25</a:t>
            </a:r>
            <a:endParaRPr lang="ko-KR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xmlns="" id="{E502FED9-3AEB-45D4-986E-FA4856A4ED7F}"/>
              </a:ext>
            </a:extLst>
          </p:cNvPr>
          <p:cNvGrpSpPr/>
          <p:nvPr/>
        </p:nvGrpSpPr>
        <p:grpSpPr>
          <a:xfrm>
            <a:off x="2520000" y="3420000"/>
            <a:ext cx="1055563" cy="461665"/>
            <a:chOff x="2824976" y="720000"/>
            <a:chExt cx="780585" cy="461665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xmlns="" id="{FA6740EB-D7EC-4450-AEA8-9EA7BAA5C33B}"/>
                </a:ext>
              </a:extLst>
            </p:cNvPr>
            <p:cNvSpPr/>
            <p:nvPr/>
          </p:nvSpPr>
          <p:spPr>
            <a:xfrm>
              <a:off x="2824976" y="720000"/>
              <a:ext cx="78058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40D3B9EE-2D53-4DC1-81A7-C2FD5B5981E4}"/>
                </a:ext>
              </a:extLst>
            </p:cNvPr>
            <p:cNvSpPr txBox="1"/>
            <p:nvPr/>
          </p:nvSpPr>
          <p:spPr>
            <a:xfrm>
              <a:off x="3048060" y="764604"/>
              <a:ext cx="55750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Arial" panose="020B0604020202020204" pitchFamily="34" charset="0"/>
                  <a:cs typeface="Arial" panose="020B0604020202020204" pitchFamily="34" charset="0"/>
                </a:rPr>
                <a:t>MSD</a:t>
              </a:r>
            </a:p>
            <a:p>
              <a:r>
                <a:rPr lang="en-US" altLang="ko-KR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URD</a:t>
              </a:r>
              <a:endParaRPr lang="en-US" altLang="ko-KR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xmlns="" id="{3FFE8367-1D1B-449B-A1C0-4E0B6ECD1522}"/>
                </a:ext>
              </a:extLst>
            </p:cNvPr>
            <p:cNvCxnSpPr>
              <a:cxnSpLocks/>
            </p:cNvCxnSpPr>
            <p:nvPr/>
          </p:nvCxnSpPr>
          <p:spPr>
            <a:xfrm>
              <a:off x="2880000" y="871385"/>
              <a:ext cx="1800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xmlns="" id="{AC689F70-1AD3-4ED1-9102-14E18824901B}"/>
                </a:ext>
              </a:extLst>
            </p:cNvPr>
            <p:cNvCxnSpPr>
              <a:cxnSpLocks/>
            </p:cNvCxnSpPr>
            <p:nvPr/>
          </p:nvCxnSpPr>
          <p:spPr>
            <a:xfrm>
              <a:off x="2880000" y="1027203"/>
              <a:ext cx="1800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62FE102E-7237-42F6-8EEB-9E54E9E99178}"/>
              </a:ext>
            </a:extLst>
          </p:cNvPr>
          <p:cNvSpPr txBox="1"/>
          <p:nvPr/>
        </p:nvSpPr>
        <p:spPr>
          <a:xfrm>
            <a:off x="2880000" y="4367457"/>
            <a:ext cx="74424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1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= 0.21</a:t>
            </a:r>
            <a:endParaRPr lang="ko-KR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xmlns="" id="{E502FED9-3AEB-45D4-986E-FA4856A4ED7F}"/>
              </a:ext>
            </a:extLst>
          </p:cNvPr>
          <p:cNvGrpSpPr/>
          <p:nvPr/>
        </p:nvGrpSpPr>
        <p:grpSpPr>
          <a:xfrm>
            <a:off x="6840000" y="5040000"/>
            <a:ext cx="1055563" cy="461665"/>
            <a:chOff x="2824976" y="720000"/>
            <a:chExt cx="780585" cy="461665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xmlns="" id="{FA6740EB-D7EC-4450-AEA8-9EA7BAA5C33B}"/>
                </a:ext>
              </a:extLst>
            </p:cNvPr>
            <p:cNvSpPr/>
            <p:nvPr/>
          </p:nvSpPr>
          <p:spPr>
            <a:xfrm>
              <a:off x="2824976" y="720000"/>
              <a:ext cx="78058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40D3B9EE-2D53-4DC1-81A7-C2FD5B5981E4}"/>
                </a:ext>
              </a:extLst>
            </p:cNvPr>
            <p:cNvSpPr txBox="1"/>
            <p:nvPr/>
          </p:nvSpPr>
          <p:spPr>
            <a:xfrm>
              <a:off x="3048060" y="764604"/>
              <a:ext cx="55750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Arial" panose="020B0604020202020204" pitchFamily="34" charset="0"/>
                  <a:cs typeface="Arial" panose="020B0604020202020204" pitchFamily="34" charset="0"/>
                </a:rPr>
                <a:t>MSD</a:t>
              </a:r>
            </a:p>
            <a:p>
              <a:r>
                <a:rPr lang="en-US" altLang="ko-KR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WM-URD</a:t>
              </a:r>
              <a:endParaRPr lang="en-US" altLang="ko-KR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xmlns="" id="{3FFE8367-1D1B-449B-A1C0-4E0B6ECD1522}"/>
                </a:ext>
              </a:extLst>
            </p:cNvPr>
            <p:cNvCxnSpPr>
              <a:cxnSpLocks/>
            </p:cNvCxnSpPr>
            <p:nvPr/>
          </p:nvCxnSpPr>
          <p:spPr>
            <a:xfrm>
              <a:off x="2880000" y="871385"/>
              <a:ext cx="1800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xmlns="" id="{AC689F70-1AD3-4ED1-9102-14E18824901B}"/>
                </a:ext>
              </a:extLst>
            </p:cNvPr>
            <p:cNvCxnSpPr>
              <a:cxnSpLocks/>
            </p:cNvCxnSpPr>
            <p:nvPr/>
          </p:nvCxnSpPr>
          <p:spPr>
            <a:xfrm>
              <a:off x="2880000" y="1027203"/>
              <a:ext cx="1800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62FE102E-7237-42F6-8EEB-9E54E9E99178}"/>
              </a:ext>
            </a:extLst>
          </p:cNvPr>
          <p:cNvSpPr txBox="1"/>
          <p:nvPr/>
        </p:nvSpPr>
        <p:spPr>
          <a:xfrm>
            <a:off x="7200000" y="3893436"/>
            <a:ext cx="74424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1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= 0.24</a:t>
            </a:r>
            <a:endParaRPr lang="ko-KR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628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1814</TotalTime>
  <Words>68</Words>
  <Application>Microsoft Office PowerPoint</Application>
  <PresentationFormat>화면 슬라이드 쇼(4:3)</PresentationFormat>
  <Paragraphs>36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승환 신</dc:creator>
  <cp:lastModifiedBy>Windows 사용자</cp:lastModifiedBy>
  <cp:revision>22</cp:revision>
  <dcterms:created xsi:type="dcterms:W3CDTF">2018-09-10T06:15:25Z</dcterms:created>
  <dcterms:modified xsi:type="dcterms:W3CDTF">2019-09-19T10:51:36Z</dcterms:modified>
</cp:coreProperties>
</file>