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16559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80" y="-378"/>
      </p:cViewPr>
      <p:guideLst>
        <p:guide orient="horz" pos="52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0039"/>
            <a:ext cx="7772400" cy="57650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697421"/>
            <a:ext cx="6858000" cy="39979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81625"/>
            <a:ext cx="1971675" cy="1403316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81625"/>
            <a:ext cx="5800725" cy="1403316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6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8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128309"/>
            <a:ext cx="7886700" cy="68881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1081645"/>
            <a:ext cx="7886700" cy="36223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7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408124"/>
            <a:ext cx="3886200" cy="105066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408124"/>
            <a:ext cx="3886200" cy="105066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81629"/>
            <a:ext cx="7886700" cy="32006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059308"/>
            <a:ext cx="3868340" cy="1989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048713"/>
            <a:ext cx="3868340" cy="88967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059308"/>
            <a:ext cx="3887391" cy="1989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6048713"/>
            <a:ext cx="3887391" cy="88967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3948"/>
            <a:ext cx="2949178" cy="38638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384224"/>
            <a:ext cx="4629150" cy="11767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967764"/>
            <a:ext cx="2949178" cy="92033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3948"/>
            <a:ext cx="2949178" cy="38638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384224"/>
            <a:ext cx="4629150" cy="117677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967764"/>
            <a:ext cx="2949178" cy="92033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81629"/>
            <a:ext cx="7886700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408124"/>
            <a:ext cx="7886700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5347941"/>
            <a:ext cx="20574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59BA-4C08-4B8F-92FE-859429F6B9D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5347941"/>
            <a:ext cx="30861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5347941"/>
            <a:ext cx="20574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9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12240316"/>
            <a:ext cx="8179102" cy="3706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359212"/>
            <a:ext cx="8174226" cy="3706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" y="4319212"/>
            <a:ext cx="8174226" cy="3701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3" y="-788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4.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6D15CA-4EED-43B8-B2A4-8E590783D380}"/>
              </a:ext>
            </a:extLst>
          </p:cNvPr>
          <p:cNvSpPr txBox="1"/>
          <p:nvPr/>
        </p:nvSpPr>
        <p:spPr>
          <a:xfrm>
            <a:off x="360003" y="359212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6D15CA-4EED-43B8-B2A4-8E590783D380}"/>
              </a:ext>
            </a:extLst>
          </p:cNvPr>
          <p:cNvSpPr txBox="1"/>
          <p:nvPr/>
        </p:nvSpPr>
        <p:spPr>
          <a:xfrm>
            <a:off x="360003" y="4319212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8279212"/>
            <a:ext cx="8179102" cy="3701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6D15CA-4EED-43B8-B2A4-8E590783D380}"/>
              </a:ext>
            </a:extLst>
          </p:cNvPr>
          <p:cNvSpPr txBox="1"/>
          <p:nvPr/>
        </p:nvSpPr>
        <p:spPr>
          <a:xfrm>
            <a:off x="360003" y="8279212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6D15CA-4EED-43B8-B2A4-8E590783D380}"/>
              </a:ext>
            </a:extLst>
          </p:cNvPr>
          <p:cNvSpPr txBox="1"/>
          <p:nvPr/>
        </p:nvSpPr>
        <p:spPr>
          <a:xfrm>
            <a:off x="360000" y="12240316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93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2019-09-30T05:36:27Z</dcterms:created>
  <dcterms:modified xsi:type="dcterms:W3CDTF">2019-09-30T05:46:17Z</dcterms:modified>
</cp:coreProperties>
</file>