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0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23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3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1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2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D4DE-5989-4039-B3C0-868D69ACE89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F3A3-865B-4B9A-AE0F-9C1F19412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7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Figure 1.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597600"/>
            <a:ext cx="3414056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597600"/>
            <a:ext cx="3916800" cy="27779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Figure 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8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0" y="3838204"/>
            <a:ext cx="4124325" cy="2952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838204"/>
            <a:ext cx="4124325" cy="2952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598204"/>
            <a:ext cx="3918109" cy="28051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598204"/>
            <a:ext cx="3918109" cy="2805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6D15CA-4EED-43B8-B2A4-8E590783D380}"/>
              </a:ext>
            </a:extLst>
          </p:cNvPr>
          <p:cNvSpPr txBox="1"/>
          <p:nvPr/>
        </p:nvSpPr>
        <p:spPr>
          <a:xfrm>
            <a:off x="360000" y="418204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D380D7-F8DD-4F14-BA0E-0D61F39D56D9}"/>
              </a:ext>
            </a:extLst>
          </p:cNvPr>
          <p:cNvSpPr txBox="1"/>
          <p:nvPr/>
        </p:nvSpPr>
        <p:spPr>
          <a:xfrm>
            <a:off x="4680000" y="418204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BAF47E3-1982-42A7-995D-94051D65049E}"/>
              </a:ext>
            </a:extLst>
          </p:cNvPr>
          <p:cNvSpPr txBox="1"/>
          <p:nvPr/>
        </p:nvSpPr>
        <p:spPr>
          <a:xfrm>
            <a:off x="360000" y="3658204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9E5DDF6-6944-4CAB-ABE6-7DAF01552863}"/>
              </a:ext>
            </a:extLst>
          </p:cNvPr>
          <p:cNvSpPr txBox="1"/>
          <p:nvPr/>
        </p:nvSpPr>
        <p:spPr>
          <a:xfrm>
            <a:off x="4680000" y="3658204"/>
            <a:ext cx="39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000" y="0"/>
            <a:ext cx="10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Figure 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7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13</Words>
  <Application>Microsoft Office PowerPoint</Application>
  <PresentationFormat>화면 슬라이드 쇼(4:3)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2019-09-30T05:18:41Z</dcterms:created>
  <dcterms:modified xsi:type="dcterms:W3CDTF">2019-09-30T05:33:16Z</dcterms:modified>
</cp:coreProperties>
</file>