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D4DE-5989-4039-B3C0-868D69ACE89C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597600"/>
            <a:ext cx="3414056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2ACEFB7-802F-4C1F-AF6B-533198A3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0" y="540000"/>
            <a:ext cx="3711893" cy="26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329422-FAAA-4063-9625-BD2AA2AB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2.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BCD0A-B414-47E3-AD58-3A6D96880DF4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AB808-AC32-40A6-9DD2-879764911837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8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72B4ECF-EDE6-4AF9-AF3D-4A617D76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420000"/>
            <a:ext cx="3711893" cy="2657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00BCC0-4D8B-4DEA-809C-897CC7EB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540001"/>
            <a:ext cx="3711893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4464B26-8E0D-46C8-AF6E-599BC4E1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540001"/>
            <a:ext cx="3711893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80D7-F8DD-4F14-BA0E-0D61F39D56D9}"/>
              </a:ext>
            </a:extLst>
          </p:cNvPr>
          <p:cNvSpPr txBox="1"/>
          <p:nvPr/>
        </p:nvSpPr>
        <p:spPr>
          <a:xfrm>
            <a:off x="4680000" y="36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F47E3-1982-42A7-995D-94051D65049E}"/>
              </a:ext>
            </a:extLst>
          </p:cNvPr>
          <p:cNvSpPr txBox="1"/>
          <p:nvPr/>
        </p:nvSpPr>
        <p:spPr>
          <a:xfrm>
            <a:off x="360000" y="3240000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신승환</cp:lastModifiedBy>
  <cp:revision>6</cp:revision>
  <dcterms:created xsi:type="dcterms:W3CDTF">2019-09-30T05:18:41Z</dcterms:created>
  <dcterms:modified xsi:type="dcterms:W3CDTF">2020-05-16T04:59:24Z</dcterms:modified>
</cp:coreProperties>
</file>