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8" y="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3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9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3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1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4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2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9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D4DE-5989-4039-B3C0-868D69ACE89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7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00" y="0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1.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15811-4A63-4BC4-93BE-2B09E787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96" y="614452"/>
            <a:ext cx="5313001" cy="425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2ACEFB7-802F-4C1F-AF6B-533198A3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0" y="540000"/>
            <a:ext cx="3711893" cy="2657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329422-FAAA-4063-9625-BD2AA2AB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540001"/>
            <a:ext cx="3711893" cy="2657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00" y="0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2.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BCD0A-B414-47E3-AD58-3A6D96880DF4}"/>
              </a:ext>
            </a:extLst>
          </p:cNvPr>
          <p:cNvSpPr txBox="1"/>
          <p:nvPr/>
        </p:nvSpPr>
        <p:spPr>
          <a:xfrm>
            <a:off x="360000" y="36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AB808-AC32-40A6-9DD2-879764911837}"/>
              </a:ext>
            </a:extLst>
          </p:cNvPr>
          <p:cNvSpPr txBox="1"/>
          <p:nvPr/>
        </p:nvSpPr>
        <p:spPr>
          <a:xfrm>
            <a:off x="4680000" y="36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28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72B4ECF-EDE6-4AF9-AF3D-4A617D76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3420000"/>
            <a:ext cx="3711893" cy="2657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400BCC0-4D8B-4DEA-809C-897CC7EB1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0" y="540001"/>
            <a:ext cx="3711893" cy="26574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4464B26-8E0D-46C8-AF6E-599BC4E1E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540001"/>
            <a:ext cx="3711893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6D15CA-4EED-43B8-B2A4-8E590783D380}"/>
              </a:ext>
            </a:extLst>
          </p:cNvPr>
          <p:cNvSpPr txBox="1"/>
          <p:nvPr/>
        </p:nvSpPr>
        <p:spPr>
          <a:xfrm>
            <a:off x="360000" y="36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380D7-F8DD-4F14-BA0E-0D61F39D56D9}"/>
              </a:ext>
            </a:extLst>
          </p:cNvPr>
          <p:cNvSpPr txBox="1"/>
          <p:nvPr/>
        </p:nvSpPr>
        <p:spPr>
          <a:xfrm>
            <a:off x="4680000" y="36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AF47E3-1982-42A7-995D-94051D65049E}"/>
              </a:ext>
            </a:extLst>
          </p:cNvPr>
          <p:cNvSpPr txBox="1"/>
          <p:nvPr/>
        </p:nvSpPr>
        <p:spPr>
          <a:xfrm>
            <a:off x="360000" y="324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000" y="0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70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14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신승환</cp:lastModifiedBy>
  <cp:revision>7</cp:revision>
  <dcterms:created xsi:type="dcterms:W3CDTF">2019-09-30T05:18:41Z</dcterms:created>
  <dcterms:modified xsi:type="dcterms:W3CDTF">2020-05-19T02:21:29Z</dcterms:modified>
</cp:coreProperties>
</file>