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CA04-3AEF-4EB1-A043-841224162F0D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5D530C3F-18D1-40E8-A634-E60BE248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420000"/>
            <a:ext cx="3474720" cy="30494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041E50-C146-475D-9E31-598662E5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3420000"/>
            <a:ext cx="3474720" cy="30494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5A15946-780F-4B24-AA81-74DC224A1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360000"/>
            <a:ext cx="3474720" cy="30494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BF717E-4247-4C1A-8E37-BE95C6173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360000"/>
            <a:ext cx="3474720" cy="30494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8D4A788-AB5E-4109-9BBD-36B5795F6CD0}"/>
              </a:ext>
            </a:extLst>
          </p:cNvPr>
          <p:cNvGrpSpPr/>
          <p:nvPr/>
        </p:nvGrpSpPr>
        <p:grpSpPr>
          <a:xfrm>
            <a:off x="7020000" y="590400"/>
            <a:ext cx="934284" cy="506269"/>
            <a:chOff x="2824976" y="720000"/>
            <a:chExt cx="934284" cy="50626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E7D1BC-3D91-497B-A6E1-6162D7212B91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614FD5-B2B8-49D7-9998-9866CBA22E9C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FA8C81E-EA96-4CDD-847A-E320E0BB21C7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9E59F3B-4206-42FD-8724-6817ECC1313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F92EAAD-DCDF-489A-9E44-98D6C53BA319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0941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2700000" y="589908"/>
            <a:ext cx="934284" cy="506269"/>
            <a:chOff x="2824976" y="720000"/>
            <a:chExt cx="934284" cy="50626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0941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B80916E-35AE-4192-B043-E3A1764DBAFF}"/>
              </a:ext>
            </a:extLst>
          </p:cNvPr>
          <p:cNvGrpSpPr/>
          <p:nvPr/>
        </p:nvGrpSpPr>
        <p:grpSpPr>
          <a:xfrm>
            <a:off x="2700000" y="5224571"/>
            <a:ext cx="934284" cy="506269"/>
            <a:chOff x="2824976" y="720000"/>
            <a:chExt cx="934284" cy="506269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2EBEC0B-C706-4BE7-A0B9-FEC111B80EB6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29B1ECE-5E49-4B59-B6EA-29A3A82EE595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EE467A0-A912-48FF-A58F-2B98BB58A1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D6DE39-8932-42A0-84EF-97DC5286ED8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7F507A9-8CCB-4CD5-B5B3-89C9288171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0941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7CFD4CD-7B69-4802-B064-C4F5EE4506BB}"/>
              </a:ext>
            </a:extLst>
          </p:cNvPr>
          <p:cNvGrpSpPr/>
          <p:nvPr/>
        </p:nvGrpSpPr>
        <p:grpSpPr>
          <a:xfrm>
            <a:off x="7020000" y="5223600"/>
            <a:ext cx="934284" cy="506269"/>
            <a:chOff x="2824976" y="720000"/>
            <a:chExt cx="934284" cy="50626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7D673A6-8654-45FD-A575-09C38490E3A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C6763C-71A9-4A04-80F0-CFCC9F1DDD0B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11341BB8-B8EF-4FEA-BDFE-DE908339B7F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25B22B9-F4A1-4715-A0AB-CF2A10DD3797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AF44764-748F-4E80-9083-41803E386ED8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10941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3087309" y="2029924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743F2E-5001-4315-8678-C1CBD83925B1}"/>
              </a:ext>
            </a:extLst>
          </p:cNvPr>
          <p:cNvSpPr txBox="1"/>
          <p:nvPr/>
        </p:nvSpPr>
        <p:spPr>
          <a:xfrm>
            <a:off x="7410657" y="1993001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= 0.03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4C5769B-BAE1-4F1E-A60D-ABE9B706152D}"/>
              </a:ext>
            </a:extLst>
          </p:cNvPr>
          <p:cNvSpPr txBox="1"/>
          <p:nvPr/>
        </p:nvSpPr>
        <p:spPr>
          <a:xfrm>
            <a:off x="3088800" y="3934783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EC1CA6D-E61E-43C6-9ED7-ADEBF5637AD6}"/>
              </a:ext>
            </a:extLst>
          </p:cNvPr>
          <p:cNvSpPr txBox="1"/>
          <p:nvPr/>
        </p:nvSpPr>
        <p:spPr>
          <a:xfrm>
            <a:off x="7412400" y="4102567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= 0.02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F723153-4EF0-4DD7-B0F7-B8711004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420000"/>
            <a:ext cx="3474720" cy="3049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6B3E1-090B-44F6-95BB-BCA3217D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3474720" cy="3049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139594-0CF7-428F-AD8A-4FFDA369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474720" cy="30494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98B54D5-A629-491F-9458-3E1C40DB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3420000"/>
            <a:ext cx="3474720" cy="30494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67068A-6B62-4FC8-9345-AFCB8627AB32}"/>
              </a:ext>
            </a:extLst>
          </p:cNvPr>
          <p:cNvGrpSpPr/>
          <p:nvPr/>
        </p:nvGrpSpPr>
        <p:grpSpPr>
          <a:xfrm>
            <a:off x="2700000" y="589908"/>
            <a:ext cx="934284" cy="461665"/>
            <a:chOff x="2824976" y="720000"/>
            <a:chExt cx="934284" cy="4616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6370AA5-5715-467B-8B6F-7F107DDC0F54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788949-AB85-4806-BDB1-1A712242E80A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948C224-BFBB-476D-A256-15F3A1351668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1A6665-34E0-4EE7-A960-CCB9474796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14D11A4-EAE2-47AC-BB4D-F3BEA3EBAE0B}"/>
              </a:ext>
            </a:extLst>
          </p:cNvPr>
          <p:cNvGrpSpPr/>
          <p:nvPr/>
        </p:nvGrpSpPr>
        <p:grpSpPr>
          <a:xfrm>
            <a:off x="7020000" y="590400"/>
            <a:ext cx="934284" cy="461665"/>
            <a:chOff x="2824976" y="720000"/>
            <a:chExt cx="934284" cy="4616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71E4C8-F578-4B41-B0B7-410DC1E7E685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1A4846-CF24-4E0D-A72F-54AC67EA07D4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D5C85C-CD5F-47E0-ACE9-A8F92A5CB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BE1B075-18F1-4713-A63B-C016620B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BC9E34F-035F-4776-9DDD-C05DCF513813}"/>
              </a:ext>
            </a:extLst>
          </p:cNvPr>
          <p:cNvGrpSpPr/>
          <p:nvPr/>
        </p:nvGrpSpPr>
        <p:grpSpPr>
          <a:xfrm>
            <a:off x="2700000" y="5224571"/>
            <a:ext cx="934284" cy="461665"/>
            <a:chOff x="2824976" y="720000"/>
            <a:chExt cx="934284" cy="4616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5F8402-EA28-4C90-980D-8BD10BF3BB7D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95992E-0E69-452B-AB84-0BE4DD7C3BCF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4509FC4-C89C-4913-81F7-2CCE394315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C1B8E52-FB1A-4C41-9ED8-A5931203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2F01AE2-DE80-478B-B257-3A4B30D47B61}"/>
              </a:ext>
            </a:extLst>
          </p:cNvPr>
          <p:cNvGrpSpPr/>
          <p:nvPr/>
        </p:nvGrpSpPr>
        <p:grpSpPr>
          <a:xfrm>
            <a:off x="7020000" y="5223600"/>
            <a:ext cx="934284" cy="461665"/>
            <a:chOff x="2824976" y="720000"/>
            <a:chExt cx="934284" cy="4616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6617501-1384-473E-9431-D695CDB14C1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4976E2-4247-461C-AE3A-323385A21617}"/>
                </a:ext>
              </a:extLst>
            </p:cNvPr>
            <p:cNvSpPr txBox="1"/>
            <p:nvPr/>
          </p:nvSpPr>
          <p:spPr>
            <a:xfrm>
              <a:off x="3048060" y="764604"/>
              <a:ext cx="711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F6214BB-FB3C-4F37-BFFC-2E0252B424C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FA09BFA-4039-4426-AC66-7227E1A654A5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98878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25CB52-A712-46E8-B5D4-2410863D5EC5}"/>
              </a:ext>
            </a:extLst>
          </p:cNvPr>
          <p:cNvSpPr txBox="1"/>
          <p:nvPr/>
        </p:nvSpPr>
        <p:spPr>
          <a:xfrm>
            <a:off x="3087309" y="1873810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E0099F-A7A0-4B70-AD5B-B8CC7A7E8E21}"/>
              </a:ext>
            </a:extLst>
          </p:cNvPr>
          <p:cNvSpPr txBox="1"/>
          <p:nvPr/>
        </p:nvSpPr>
        <p:spPr>
          <a:xfrm>
            <a:off x="7410657" y="2394443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5B3528-7F1D-418A-A58E-2E2EFFDC904B}"/>
              </a:ext>
            </a:extLst>
          </p:cNvPr>
          <p:cNvSpPr txBox="1"/>
          <p:nvPr/>
        </p:nvSpPr>
        <p:spPr>
          <a:xfrm>
            <a:off x="3088800" y="4031425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= 0.21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9D6FD4-B424-4D3F-8AFB-91EACF2BC626}"/>
              </a:ext>
            </a:extLst>
          </p:cNvPr>
          <p:cNvSpPr txBox="1"/>
          <p:nvPr/>
        </p:nvSpPr>
        <p:spPr>
          <a:xfrm>
            <a:off x="7412400" y="3708559"/>
            <a:ext cx="6230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= 0.24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68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신</dc:creator>
  <cp:lastModifiedBy>Seunghwan Shin</cp:lastModifiedBy>
  <cp:revision>19</cp:revision>
  <dcterms:created xsi:type="dcterms:W3CDTF">2018-09-10T06:15:25Z</dcterms:created>
  <dcterms:modified xsi:type="dcterms:W3CDTF">2019-09-01T03:22:50Z</dcterms:modified>
</cp:coreProperties>
</file>