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4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0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6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7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2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CA04-3AEF-4EB1-A043-841224162F0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CA04-3AEF-4EB1-A043-841224162F0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F0D2-CA23-4772-B714-A1D99301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3420000"/>
            <a:ext cx="3209925" cy="2952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420000"/>
            <a:ext cx="3209925" cy="2952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360000"/>
            <a:ext cx="3209925" cy="29527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60000"/>
            <a:ext cx="3209925" cy="29527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19D94AE-0E6A-4726-9FC9-A836C5CD7013}"/>
              </a:ext>
            </a:extLst>
          </p:cNvPr>
          <p:cNvSpPr txBox="1"/>
          <p:nvPr/>
        </p:nvSpPr>
        <p:spPr>
          <a:xfrm>
            <a:off x="450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46CA3B-CCA8-44C3-A1E2-9F7567027CAC}"/>
              </a:ext>
            </a:extLst>
          </p:cNvPr>
          <p:cNvSpPr txBox="1"/>
          <p:nvPr/>
        </p:nvSpPr>
        <p:spPr>
          <a:xfrm>
            <a:off x="450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E82510-220D-4A96-860C-2E7A83539E3A}"/>
              </a:ext>
            </a:extLst>
          </p:cNvPr>
          <p:cNvSpPr txBox="1"/>
          <p:nvPr/>
        </p:nvSpPr>
        <p:spPr>
          <a:xfrm>
            <a:off x="18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AE88490-A884-4F6E-BC23-71CCEFB4117A}"/>
              </a:ext>
            </a:extLst>
          </p:cNvPr>
          <p:cNvSpPr txBox="1"/>
          <p:nvPr/>
        </p:nvSpPr>
        <p:spPr>
          <a:xfrm>
            <a:off x="18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2160000" y="360000"/>
            <a:ext cx="1614365" cy="690935"/>
            <a:chOff x="2824976" y="720000"/>
            <a:chExt cx="1193817" cy="69093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9707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(n=153)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WM-URD (n=72)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PM-URD (n=33)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86753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73307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258132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2880000" y="1889434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6480000" y="360000"/>
            <a:ext cx="1578436" cy="690935"/>
            <a:chOff x="2824976" y="720000"/>
            <a:chExt cx="1167248" cy="6909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94416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(n=153)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WM-URD (n=72)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PM-URD (n=33)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856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728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2600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7200000" y="1830736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0.03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2160000" y="3420000"/>
            <a:ext cx="1614363" cy="690935"/>
            <a:chOff x="2824976" y="720000"/>
            <a:chExt cx="1193815" cy="6909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97073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(n=153)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WM-URD (n=72)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PM-URD (n=33)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84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2456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2880000" y="5082069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6480000" y="5040000"/>
            <a:ext cx="1578437" cy="690935"/>
            <a:chOff x="2824976" y="720000"/>
            <a:chExt cx="1167248" cy="69093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94416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(n=153)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WM-URD (n=72)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PM-URD (n=33)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84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D5FC9C2E-DE18-4D5B-9E70-C424809B67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245600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7200000" y="4139324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0.02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2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3420000"/>
            <a:ext cx="3209925" cy="2952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420000"/>
            <a:ext cx="3209925" cy="2952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360000"/>
            <a:ext cx="3209925" cy="2952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60000"/>
            <a:ext cx="3209925" cy="29527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19D94AE-0E6A-4726-9FC9-A836C5CD7013}"/>
              </a:ext>
            </a:extLst>
          </p:cNvPr>
          <p:cNvSpPr txBox="1"/>
          <p:nvPr/>
        </p:nvSpPr>
        <p:spPr>
          <a:xfrm>
            <a:off x="450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46CA3B-CCA8-44C3-A1E2-9F7567027CAC}"/>
              </a:ext>
            </a:extLst>
          </p:cNvPr>
          <p:cNvSpPr txBox="1"/>
          <p:nvPr/>
        </p:nvSpPr>
        <p:spPr>
          <a:xfrm>
            <a:off x="450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3E82510-220D-4A96-860C-2E7A83539E3A}"/>
              </a:ext>
            </a:extLst>
          </p:cNvPr>
          <p:cNvSpPr txBox="1"/>
          <p:nvPr/>
        </p:nvSpPr>
        <p:spPr>
          <a:xfrm>
            <a:off x="180000" y="18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AE88490-A884-4F6E-BC23-71CCEFB4117A}"/>
              </a:ext>
            </a:extLst>
          </p:cNvPr>
          <p:cNvSpPr txBox="1"/>
          <p:nvPr/>
        </p:nvSpPr>
        <p:spPr>
          <a:xfrm>
            <a:off x="180000" y="3240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A6740EB-D7EC-4450-AEA8-9EA7BAA5C33B}"/>
              </a:ext>
            </a:extLst>
          </p:cNvPr>
          <p:cNvSpPr/>
          <p:nvPr/>
        </p:nvSpPr>
        <p:spPr>
          <a:xfrm>
            <a:off x="2520000" y="360000"/>
            <a:ext cx="10555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160000" y="404604"/>
            <a:ext cx="1247891" cy="461665"/>
            <a:chOff x="2594407" y="404604"/>
            <a:chExt cx="1247891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2821670" y="404604"/>
              <a:ext cx="10206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(n=54)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 (n=18)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594407" y="511385"/>
              <a:ext cx="24340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594407" y="697939"/>
              <a:ext cx="24340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2880000" y="1705018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0.06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6480000" y="360000"/>
            <a:ext cx="1271072" cy="506269"/>
            <a:chOff x="2824976" y="720000"/>
            <a:chExt cx="939953" cy="50626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71686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(n=54)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 (n=18)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7939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7200000" y="2068940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0.25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2160000" y="3420000"/>
            <a:ext cx="1334119" cy="506269"/>
            <a:chOff x="2824976" y="720000"/>
            <a:chExt cx="986576" cy="50626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60" y="764604"/>
              <a:ext cx="76349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(n=54)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 (n=18)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7939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2880000" y="4367457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0.21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E502FED9-3AEB-45D4-986E-FA4856A4ED7F}"/>
              </a:ext>
            </a:extLst>
          </p:cNvPr>
          <p:cNvGrpSpPr/>
          <p:nvPr/>
        </p:nvGrpSpPr>
        <p:grpSpPr>
          <a:xfrm>
            <a:off x="6480000" y="5040000"/>
            <a:ext cx="1271070" cy="506269"/>
            <a:chOff x="2824976" y="720000"/>
            <a:chExt cx="939952" cy="506269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FA6740EB-D7EC-4450-AEA8-9EA7BAA5C33B}"/>
                </a:ext>
              </a:extLst>
            </p:cNvPr>
            <p:cNvSpPr/>
            <p:nvPr/>
          </p:nvSpPr>
          <p:spPr>
            <a:xfrm>
              <a:off x="2824976" y="720000"/>
              <a:ext cx="78058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0D3B9EE-2D53-4DC1-81A7-C2FD5B5981E4}"/>
                </a:ext>
              </a:extLst>
            </p:cNvPr>
            <p:cNvSpPr txBox="1"/>
            <p:nvPr/>
          </p:nvSpPr>
          <p:spPr>
            <a:xfrm>
              <a:off x="3048058" y="764604"/>
              <a:ext cx="71687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MSD (n=54)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URD (n=18)</a:t>
              </a:r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3FFE8367-1D1B-449B-A1C0-4E0B6ECD152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871385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AC689F70-1AD3-4ED1-9102-14E1882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00" y="1057939"/>
              <a:ext cx="180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2FE102E-7237-42F6-8EEB-9E54E9E99178}"/>
              </a:ext>
            </a:extLst>
          </p:cNvPr>
          <p:cNvSpPr txBox="1"/>
          <p:nvPr/>
        </p:nvSpPr>
        <p:spPr>
          <a:xfrm>
            <a:off x="7200000" y="3893436"/>
            <a:ext cx="8699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0.24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2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</TotalTime>
  <Words>112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승환 신</dc:creator>
  <cp:lastModifiedBy>Windows 사용자</cp:lastModifiedBy>
  <cp:revision>31</cp:revision>
  <dcterms:created xsi:type="dcterms:W3CDTF">2018-09-10T06:15:25Z</dcterms:created>
  <dcterms:modified xsi:type="dcterms:W3CDTF">2019-09-27T05:00:04Z</dcterms:modified>
</cp:coreProperties>
</file>