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1655921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1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2286" y="108"/>
      </p:cViewPr>
      <p:guideLst>
        <p:guide orient="horz" pos="521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10039"/>
            <a:ext cx="7772400" cy="576505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8697421"/>
            <a:ext cx="6858000" cy="39979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59BA-4C08-4B8F-92FE-859429F6B9D2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89FD-D4B4-4CAE-8958-D1081EBD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94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59BA-4C08-4B8F-92FE-859429F6B9D2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89FD-D4B4-4CAE-8958-D1081EBD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0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881625"/>
            <a:ext cx="1971675" cy="1403316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881625"/>
            <a:ext cx="5800725" cy="1403316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59BA-4C08-4B8F-92FE-859429F6B9D2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89FD-D4B4-4CAE-8958-D1081EBD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56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59BA-4C08-4B8F-92FE-859429F6B9D2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89FD-D4B4-4CAE-8958-D1081EBD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58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128309"/>
            <a:ext cx="7886700" cy="688817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1081645"/>
            <a:ext cx="7886700" cy="362232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59BA-4C08-4B8F-92FE-859429F6B9D2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89FD-D4B4-4CAE-8958-D1081EBD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779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4408124"/>
            <a:ext cx="3886200" cy="105066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4408124"/>
            <a:ext cx="3886200" cy="105066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59BA-4C08-4B8F-92FE-859429F6B9D2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89FD-D4B4-4CAE-8958-D1081EBD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81629"/>
            <a:ext cx="7886700" cy="32006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4059308"/>
            <a:ext cx="3868340" cy="19894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6048713"/>
            <a:ext cx="3868340" cy="88967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4059308"/>
            <a:ext cx="3887391" cy="19894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6048713"/>
            <a:ext cx="3887391" cy="88967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59BA-4C08-4B8F-92FE-859429F6B9D2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89FD-D4B4-4CAE-8958-D1081EBD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14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59BA-4C08-4B8F-92FE-859429F6B9D2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89FD-D4B4-4CAE-8958-D1081EBD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0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59BA-4C08-4B8F-92FE-859429F6B9D2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89FD-D4B4-4CAE-8958-D1081EBD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58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03948"/>
            <a:ext cx="2949178" cy="386381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2384224"/>
            <a:ext cx="4629150" cy="117677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967764"/>
            <a:ext cx="2949178" cy="92033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59BA-4C08-4B8F-92FE-859429F6B9D2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89FD-D4B4-4CAE-8958-D1081EBD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5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03948"/>
            <a:ext cx="2949178" cy="386381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2384224"/>
            <a:ext cx="4629150" cy="1176777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967764"/>
            <a:ext cx="2949178" cy="92033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59BA-4C08-4B8F-92FE-859429F6B9D2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89FD-D4B4-4CAE-8958-D1081EBD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66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881629"/>
            <a:ext cx="7886700" cy="3200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4408124"/>
            <a:ext cx="7886700" cy="10506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5347941"/>
            <a:ext cx="2057400" cy="88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D59BA-4C08-4B8F-92FE-859429F6B9D2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5347941"/>
            <a:ext cx="3086100" cy="88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5347941"/>
            <a:ext cx="2057400" cy="88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589FD-D4B4-4CAE-8958-D1081EBD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19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99" y="12240316"/>
            <a:ext cx="8179102" cy="37066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99" y="359212"/>
            <a:ext cx="8174226" cy="37066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99" y="4319212"/>
            <a:ext cx="8174226" cy="37018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0003" y="-788"/>
            <a:ext cx="109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Figure 3.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6D15CA-4EED-43B8-B2A4-8E590783D380}"/>
              </a:ext>
            </a:extLst>
          </p:cNvPr>
          <p:cNvSpPr txBox="1"/>
          <p:nvPr/>
        </p:nvSpPr>
        <p:spPr>
          <a:xfrm>
            <a:off x="360003" y="359212"/>
            <a:ext cx="39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6D15CA-4EED-43B8-B2A4-8E590783D380}"/>
              </a:ext>
            </a:extLst>
          </p:cNvPr>
          <p:cNvSpPr txBox="1"/>
          <p:nvPr/>
        </p:nvSpPr>
        <p:spPr>
          <a:xfrm>
            <a:off x="360003" y="4319212"/>
            <a:ext cx="39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00" y="8279212"/>
            <a:ext cx="8179102" cy="37018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6D15CA-4EED-43B8-B2A4-8E590783D380}"/>
              </a:ext>
            </a:extLst>
          </p:cNvPr>
          <p:cNvSpPr txBox="1"/>
          <p:nvPr/>
        </p:nvSpPr>
        <p:spPr>
          <a:xfrm>
            <a:off x="360003" y="8279212"/>
            <a:ext cx="39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6D15CA-4EED-43B8-B2A4-8E590783D380}"/>
              </a:ext>
            </a:extLst>
          </p:cNvPr>
          <p:cNvSpPr txBox="1"/>
          <p:nvPr/>
        </p:nvSpPr>
        <p:spPr>
          <a:xfrm>
            <a:off x="360000" y="12240316"/>
            <a:ext cx="39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939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7</Words>
  <Application>Microsoft Office PowerPoint</Application>
  <PresentationFormat>사용자 지정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신승환</cp:lastModifiedBy>
  <cp:revision>3</cp:revision>
  <dcterms:created xsi:type="dcterms:W3CDTF">2019-09-30T05:36:27Z</dcterms:created>
  <dcterms:modified xsi:type="dcterms:W3CDTF">2020-05-16T05:00:52Z</dcterms:modified>
</cp:coreProperties>
</file>