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docProps/core1.xml" ContentType="application/vnd.openxmlformats-package.core-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1.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rgbClr val="000000"/>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45920" y="653760"/>
            <a:ext cx="4955040" cy="1810800"/>
          </a:xfrm>
          <a:prstGeom prst="rect">
            <a:avLst/>
          </a:prstGeom>
          <a:noFill/>
          <a:ln w="0">
            <a:noFill/>
          </a:ln>
        </p:spPr>
        <p:txBody>
          <a:bodyPr lIns="91440" tIns="91440" rIns="91440" bIns="91440" anchor="b">
            <a:noAutofit/>
          </a:bodyPr>
          <a:lstStyle/>
          <a:p>
            <a:pPr indent="0">
              <a:buNone/>
            </a:pPr>
            <a:r>
              <a:rPr lang="fr-FR" sz="5700" b="0" u="none" strike="noStrike">
                <a:solidFill>
                  <a:schemeClr val="dk1"/>
                </a:solidFill>
                <a:effectLst/>
                <a:uFillTx/>
                <a:latin typeface="Arial"/>
              </a:rPr>
              <a:t>Click to edit the title text format</a:t>
            </a:r>
          </a:p>
        </p:txBody>
      </p:sp>
      <p:sp>
        <p:nvSpPr>
          <p:cNvPr id="5" name="PlaceHolder 2"/>
          <p:cNvSpPr>
            <a:spLocks noGrp="1"/>
          </p:cNvSpPr>
          <p:nvPr>
            <p:ph type="body"/>
          </p:nvPr>
        </p:nvSpPr>
        <p:spPr>
          <a:xfrm>
            <a:off x="6079680" y="0"/>
            <a:ext cx="3063960" cy="5143320"/>
          </a:xfrm>
          <a:prstGeom prst="rect">
            <a:avLst/>
          </a:prstGeom>
          <a:noFill/>
          <a:ln w="0">
            <a:noFill/>
          </a:ln>
        </p:spPr>
        <p:txBody>
          <a:bodyPr lIns="90000" tIns="45000" rIns="90000" bIns="45000" anchor="t">
            <a:normAutofit fontScale="77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cxnSp>
        <p:nvCxnSpPr>
          <p:cNvPr id="2" name="Google Shape;12;p2"/>
          <p:cNvCxnSpPr/>
          <p:nvPr/>
        </p:nvCxnSpPr>
        <p:spPr>
          <a:xfrm>
            <a:off x="450360" y="525240"/>
            <a:ext cx="360" cy="2068200"/>
          </a:xfrm>
          <a:prstGeom prst="straightConnector1">
            <a:avLst/>
          </a:prstGeom>
          <a:ln w="19050">
            <a:solidFill>
              <a:srgbClr val="707070"/>
            </a:solidFill>
            <a:round/>
          </a:ln>
        </p:spPr>
      </p:cxnSp>
      <p:cxnSp>
        <p:nvCxnSpPr>
          <p:cNvPr id="3" name="Google Shape;13;p2"/>
          <p:cNvCxnSpPr/>
          <p:nvPr/>
        </p:nvCxnSpPr>
        <p:spPr>
          <a:xfrm>
            <a:off x="450360" y="3868560"/>
            <a:ext cx="360" cy="651960"/>
          </a:xfrm>
          <a:prstGeom prst="straightConnector1">
            <a:avLst/>
          </a:prstGeom>
          <a:ln w="19050">
            <a:solidFill>
              <a:srgbClr val="707070"/>
            </a:solidFill>
            <a:roun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rgbClr val="000000"/>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036800" y="849240"/>
            <a:ext cx="5447520" cy="754560"/>
          </a:xfrm>
          <a:prstGeom prst="rect">
            <a:avLst/>
          </a:prstGeom>
          <a:noFill/>
          <a:ln w="0">
            <a:noFill/>
          </a:ln>
        </p:spPr>
        <p:txBody>
          <a:bodyPr lIns="91440" tIns="91440" rIns="91440" bIns="91440" anchor="b">
            <a:noAutofit/>
          </a:bodyPr>
          <a:lstStyle/>
          <a:p>
            <a:pPr indent="0">
              <a:lnSpc>
                <a:spcPct val="100000"/>
              </a:lnSpc>
              <a:buNone/>
            </a:pPr>
            <a:r>
              <a:rPr lang="fr-FR" sz="4500" b="0" u="none" strike="noStrike">
                <a:solidFill>
                  <a:schemeClr val="dk1"/>
                </a:solidFill>
                <a:effectLst/>
                <a:uFillTx/>
                <a:latin typeface="Inter"/>
                <a:ea typeface="Inter"/>
              </a:rPr>
              <a:t>xx%</a:t>
            </a:r>
            <a:endParaRPr lang="fr-FR" sz="4500" b="0" u="none" strike="noStrike">
              <a:solidFill>
                <a:schemeClr val="dk1"/>
              </a:solidFill>
              <a:effectLst/>
              <a:uFillTx/>
              <a:latin typeface="Arial"/>
            </a:endParaRPr>
          </a:p>
        </p:txBody>
      </p:sp>
      <p:sp>
        <p:nvSpPr>
          <p:cNvPr id="37" name="PlaceHolder 2"/>
          <p:cNvSpPr>
            <a:spLocks noGrp="1"/>
          </p:cNvSpPr>
          <p:nvPr>
            <p:ph type="title"/>
          </p:nvPr>
        </p:nvSpPr>
        <p:spPr>
          <a:xfrm>
            <a:off x="4771080" y="2913480"/>
            <a:ext cx="3996720" cy="754560"/>
          </a:xfrm>
          <a:prstGeom prst="rect">
            <a:avLst/>
          </a:prstGeom>
          <a:noFill/>
          <a:ln w="0">
            <a:noFill/>
          </a:ln>
        </p:spPr>
        <p:txBody>
          <a:bodyPr lIns="91440" tIns="91440" rIns="91440" bIns="91440" anchor="b">
            <a:noAutofit/>
          </a:bodyPr>
          <a:lstStyle/>
          <a:p>
            <a:pPr indent="0">
              <a:lnSpc>
                <a:spcPct val="100000"/>
              </a:lnSpc>
              <a:buNone/>
            </a:pPr>
            <a:r>
              <a:rPr lang="fr-FR" sz="4500" b="0" u="none" strike="noStrike">
                <a:solidFill>
                  <a:schemeClr val="dk1"/>
                </a:solidFill>
                <a:effectLst/>
                <a:uFillTx/>
                <a:latin typeface="Inter"/>
                <a:ea typeface="Inter"/>
              </a:rPr>
              <a:t>xx%</a:t>
            </a:r>
            <a:endParaRPr lang="fr-FR" sz="4500" b="0" u="none" strike="noStrike">
              <a:solidFill>
                <a:schemeClr val="dk1"/>
              </a:solidFill>
              <a:effectLst/>
              <a:uFillTx/>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rgbClr val="000000"/>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720000" y="228600"/>
            <a:ext cx="5675400" cy="1058400"/>
          </a:xfrm>
          <a:prstGeom prst="rect">
            <a:avLst/>
          </a:prstGeom>
          <a:noFill/>
          <a:ln w="0">
            <a:noFill/>
          </a:ln>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sp>
        <p:nvSpPr>
          <p:cNvPr id="39" name="Google Shape;111;p20"/>
          <p:cNvSpPr/>
          <p:nvPr/>
        </p:nvSpPr>
        <p:spPr>
          <a:xfrm>
            <a:off x="6168960" y="3906000"/>
            <a:ext cx="274608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tabLst>
                <a:tab pos="0" algn="l"/>
              </a:tabLst>
            </a:pPr>
            <a:r>
              <a:rPr lang="en" sz="1000" b="1" u="none" strike="noStrike">
                <a:solidFill>
                  <a:schemeClr val="dk1"/>
                </a:solidFill>
                <a:effectLst/>
                <a:uFillTx/>
                <a:latin typeface="DM Sans"/>
                <a:ea typeface="DM Sans"/>
              </a:rPr>
              <a:t>CREDITS:</a:t>
            </a:r>
            <a:r>
              <a:rPr lang="en" sz="1000" b="0" u="none" strike="noStrike">
                <a:solidFill>
                  <a:schemeClr val="dk1"/>
                </a:solidFill>
                <a:effectLst/>
                <a:uFillTx/>
                <a:latin typeface="DM Sans"/>
                <a:ea typeface="DM Sans"/>
              </a:rPr>
              <a:t> This presentation template was created by </a:t>
            </a:r>
            <a:r>
              <a:rPr lang="en" sz="1000" b="1" u="sng" strike="noStrike">
                <a:solidFill>
                  <a:schemeClr val="dk1"/>
                </a:solidFill>
                <a:effectLst/>
                <a:uFillTx/>
                <a:latin typeface="DM Sans"/>
                <a:ea typeface="DM Sans"/>
                <a:hlinkClick r:id="rId2"/>
              </a:rPr>
              <a:t>Slidesgo</a:t>
            </a:r>
            <a:r>
              <a:rPr lang="en" sz="1000" b="0" u="none" strike="noStrike">
                <a:solidFill>
                  <a:schemeClr val="dk1"/>
                </a:solidFill>
                <a:effectLst/>
                <a:uFillTx/>
                <a:latin typeface="DM Sans"/>
                <a:ea typeface="DM Sans"/>
              </a:rPr>
              <a:t>, and includes icons, infographics &amp; images by </a:t>
            </a:r>
            <a:r>
              <a:rPr lang="en" sz="1000" b="1" u="sng" strike="noStrike">
                <a:solidFill>
                  <a:schemeClr val="dk1"/>
                </a:solidFill>
                <a:effectLst/>
                <a:uFillTx/>
                <a:latin typeface="DM Sans"/>
                <a:ea typeface="DM Sans"/>
                <a:hlinkClick r:id="rId3"/>
              </a:rPr>
              <a:t>Freepik</a:t>
            </a:r>
            <a:r>
              <a:rPr lang="en" sz="1000" b="0" u="none" strike="noStrike">
                <a:solidFill>
                  <a:schemeClr val="dk1"/>
                </a:solidFill>
                <a:effectLst/>
                <a:uFillTx/>
                <a:latin typeface="DM Sans"/>
                <a:ea typeface="DM Sans"/>
              </a:rPr>
              <a:t> </a:t>
            </a:r>
            <a:endParaRPr lang="en-US" sz="1000" b="0" u="none" strike="noStrike">
              <a:solidFill>
                <a:srgbClr val="FFFFFF"/>
              </a:solidFill>
              <a:effectLst/>
              <a:uFillTx/>
              <a:latin typeface="OpenSymbo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rgbClr val="000000"/>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934920" y="1510200"/>
            <a:ext cx="7836120" cy="1059840"/>
          </a:xfrm>
          <a:prstGeom prst="rect">
            <a:avLst/>
          </a:prstGeom>
          <a:noFill/>
          <a:ln w="0">
            <a:noFill/>
          </a:ln>
        </p:spPr>
        <p:txBody>
          <a:bodyPr lIns="91440" tIns="91440" rIns="91440" bIns="91440" anchor="ctr">
            <a:noAutofit/>
          </a:bodyPr>
          <a:lstStyle/>
          <a:p>
            <a:pPr indent="0">
              <a:buNone/>
            </a:pPr>
            <a:r>
              <a:rPr lang="fr-FR" sz="4000" b="0" u="none" strike="noStrike">
                <a:solidFill>
                  <a:schemeClr val="dk1"/>
                </a:solidFill>
                <a:effectLst/>
                <a:uFillTx/>
                <a:latin typeface="Arial"/>
              </a:rPr>
              <a:t>Click to edit the title text format</a:t>
            </a:r>
          </a:p>
        </p:txBody>
      </p:sp>
      <p:sp>
        <p:nvSpPr>
          <p:cNvPr id="41" name="PlaceHolder 2"/>
          <p:cNvSpPr>
            <a:spLocks noGrp="1"/>
          </p:cNvSpPr>
          <p:nvPr>
            <p:ph type="title"/>
          </p:nvPr>
        </p:nvSpPr>
        <p:spPr>
          <a:xfrm>
            <a:off x="720000" y="444960"/>
            <a:ext cx="1267920" cy="1269360"/>
          </a:xfrm>
          <a:prstGeom prst="rect">
            <a:avLst/>
          </a:prstGeom>
          <a:noFill/>
          <a:ln w="0">
            <a:noFill/>
          </a:ln>
        </p:spPr>
        <p:txBody>
          <a:bodyPr lIns="91440" tIns="91440" rIns="91440" bIns="91440" anchor="ctr">
            <a:noAutofit/>
          </a:bodyPr>
          <a:lstStyle/>
          <a:p>
            <a:pPr indent="0" algn="ctr">
              <a:lnSpc>
                <a:spcPct val="100000"/>
              </a:lnSpc>
              <a:buNone/>
            </a:pPr>
            <a:r>
              <a:rPr lang="fr-FR" sz="6000" b="0" u="none" strike="noStrike">
                <a:solidFill>
                  <a:schemeClr val="dk1"/>
                </a:solidFill>
                <a:effectLst/>
                <a:uFillTx/>
                <a:latin typeface="Inter"/>
                <a:ea typeface="Inter"/>
              </a:rPr>
              <a:t>xx%</a:t>
            </a:r>
            <a:endParaRPr lang="fr-FR" sz="6000" b="0" u="none" strike="noStrike">
              <a:solidFill>
                <a:schemeClr val="dk1"/>
              </a:solidFill>
              <a:effectLst/>
              <a:uFillTx/>
              <a:latin typeface="Arial"/>
            </a:endParaRPr>
          </a:p>
        </p:txBody>
      </p:sp>
      <p:cxnSp>
        <p:nvCxnSpPr>
          <p:cNvPr id="42" name="Google Shape;18;p3"/>
          <p:cNvCxnSpPr/>
          <p:nvPr/>
        </p:nvCxnSpPr>
        <p:spPr>
          <a:xfrm>
            <a:off x="593640" y="671400"/>
            <a:ext cx="360" cy="1699920"/>
          </a:xfrm>
          <a:prstGeom prst="straightConnector1">
            <a:avLst/>
          </a:prstGeom>
          <a:ln w="19050">
            <a:solidFill>
              <a:srgbClr val="707070"/>
            </a:solidFill>
            <a:round/>
          </a:ln>
        </p:spPr>
      </p:cxnSp>
      <p:cxnSp>
        <p:nvCxnSpPr>
          <p:cNvPr id="43" name="Google Shape;19;p3"/>
          <p:cNvCxnSpPr/>
          <p:nvPr/>
        </p:nvCxnSpPr>
        <p:spPr>
          <a:xfrm>
            <a:off x="8771040" y="2924280"/>
            <a:ext cx="360" cy="620640"/>
          </a:xfrm>
          <a:prstGeom prst="straightConnector1">
            <a:avLst/>
          </a:prstGeom>
          <a:ln w="19050">
            <a:solidFill>
              <a:srgbClr val="707070"/>
            </a:solidFill>
            <a:round/>
          </a:ln>
        </p:spPr>
      </p:cxnSp>
      <p:sp>
        <p:nvSpPr>
          <p:cNvPr id="44" name="PlaceHolder 3"/>
          <p:cNvSpPr>
            <a:spLocks noGrp="1"/>
          </p:cNvSpPr>
          <p:nvPr>
            <p:ph type="body"/>
          </p:nvPr>
        </p:nvSpPr>
        <p:spPr>
          <a:xfrm>
            <a:off x="0" y="4252680"/>
            <a:ext cx="9143640" cy="890280"/>
          </a:xfrm>
          <a:prstGeom prst="rect">
            <a:avLst/>
          </a:prstGeom>
          <a:noFill/>
          <a:ln w="0">
            <a:noFill/>
          </a:ln>
        </p:spPr>
        <p:txBody>
          <a:bodyPr lIns="90000" tIns="45000" rIns="90000" bIns="45000" anchor="t">
            <a:normAutofit fontScale="400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_1_1_1_1_1_1_1">
    <p:bg>
      <p:bgPr>
        <a:solidFill>
          <a:srgbClr val="000000"/>
        </a:solidFill>
        <a:effectLst/>
      </p:bgPr>
    </p:bg>
    <p:spTree>
      <p:nvGrpSpPr>
        <p:cNvPr id="1" name=""/>
        <p:cNvGrpSpPr/>
        <p:nvPr/>
      </p:nvGrpSpPr>
      <p:grpSpPr>
        <a:xfrm>
          <a:off x="0" y="0"/>
          <a:ext cx="0" cy="0"/>
          <a:chOff x="0" y="0"/>
          <a:chExt cx="0" cy="0"/>
        </a:xfrm>
      </p:grpSpPr>
      <p:cxnSp>
        <p:nvCxnSpPr>
          <p:cNvPr id="45" name="Google Shape;113;p21"/>
          <p:cNvCxnSpPr/>
          <p:nvPr/>
        </p:nvCxnSpPr>
        <p:spPr>
          <a:xfrm>
            <a:off x="275760" y="290520"/>
            <a:ext cx="360" cy="4453560"/>
          </a:xfrm>
          <a:prstGeom prst="straightConnector1">
            <a:avLst/>
          </a:prstGeom>
          <a:ln w="9525">
            <a:solidFill>
              <a:srgbClr val="707070"/>
            </a:solidFill>
            <a:roun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_1">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rgbClr val="000000"/>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7" name="PlaceHolder 2"/>
          <p:cNvSpPr>
            <a:spLocks noGrp="1"/>
          </p:cNvSpPr>
          <p:nvPr>
            <p:ph type="body"/>
          </p:nvPr>
        </p:nvSpPr>
        <p:spPr>
          <a:xfrm>
            <a:off x="720000" y="1087200"/>
            <a:ext cx="7703640" cy="393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rgbClr val="000000"/>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4496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rgbClr val="000000"/>
        </a:solidFill>
        <a:effectLst/>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rgbClr val="000000"/>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51"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Seventh Outline Level</a:t>
            </a:r>
          </a:p>
        </p:txBody>
      </p:sp>
      <p:sp>
        <p:nvSpPr>
          <p:cNvPr id="52"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lnSpcReduction="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rgbClr val="000000"/>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rgbClr val="000000"/>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accent1"/>
                </a:solidFill>
                <a:effectLst/>
                <a:uFillTx/>
                <a:latin typeface="Inter"/>
                <a:ea typeface="Inter"/>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rgbClr val="000000"/>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rgbClr val="000000"/>
        </a:solidFill>
        <a:effectLst/>
      </p:bgPr>
    </p:bg>
    <p:spTree>
      <p:nvGrpSpPr>
        <p:cNvPr id="1" name=""/>
        <p:cNvGrpSpPr/>
        <p:nvPr/>
      </p:nvGrpSpPr>
      <p:grpSpPr>
        <a:xfrm>
          <a:off x="0" y="0"/>
          <a:ext cx="0" cy="0"/>
          <a:chOff x="0" y="0"/>
          <a:chExt cx="0" cy="0"/>
        </a:xfrm>
      </p:grpSpPr>
      <p:sp>
        <p:nvSpPr>
          <p:cNvPr id="55"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6" name="PlaceHolder 2"/>
          <p:cNvSpPr>
            <a:spLocks noGrp="1"/>
          </p:cNvSpPr>
          <p:nvPr>
            <p:ph type="title"/>
          </p:nvPr>
        </p:nvSpPr>
        <p:spPr>
          <a:xfrm>
            <a:off x="228600" y="4549680"/>
            <a:ext cx="3658320" cy="365040"/>
          </a:xfrm>
          <a:prstGeom prst="rect">
            <a:avLst/>
          </a:prstGeom>
          <a:solidFill>
            <a:srgbClr val="000000"/>
          </a:solidFill>
          <a:ln w="0">
            <a:noFill/>
          </a:ln>
        </p:spPr>
        <p:txBody>
          <a:bodyPr lIns="91440" tIns="91440" rIns="91440" bIns="91440" anchor="ctr">
            <a:noAutofit/>
          </a:bodyPr>
          <a:lstStyle/>
          <a:p>
            <a:pPr indent="0">
              <a:buNone/>
            </a:pPr>
            <a:r>
              <a:rPr lang="fr-FR" sz="16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57" name="Google Shape;120;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8"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59" name="Google Shape;123;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0"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61"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2_1">
    <p:bg>
      <p:bgPr>
        <a:solidFill>
          <a:srgbClr val="000000"/>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20000" y="437040"/>
            <a:ext cx="79988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6" name="PlaceHolder 2"/>
          <p:cNvSpPr>
            <a:spLocks noGrp="1"/>
          </p:cNvSpPr>
          <p:nvPr>
            <p:ph type="title"/>
          </p:nvPr>
        </p:nvSpPr>
        <p:spPr>
          <a:xfrm>
            <a:off x="435960" y="36694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Inter"/>
                <a:ea typeface="Inter"/>
              </a:rPr>
              <a:t>xx%</a:t>
            </a:r>
            <a:endParaRPr lang="fr-FR" sz="2200" b="0" u="none" strike="noStrike">
              <a:solidFill>
                <a:schemeClr val="dk1"/>
              </a:solidFill>
              <a:effectLst/>
              <a:uFillTx/>
              <a:latin typeface="Arial"/>
            </a:endParaRPr>
          </a:p>
        </p:txBody>
      </p:sp>
      <p:sp>
        <p:nvSpPr>
          <p:cNvPr id="7" name="PlaceHolder 3"/>
          <p:cNvSpPr>
            <a:spLocks noGrp="1"/>
          </p:cNvSpPr>
          <p:nvPr>
            <p:ph type="title"/>
          </p:nvPr>
        </p:nvSpPr>
        <p:spPr>
          <a:xfrm>
            <a:off x="435960" y="23770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Inter"/>
                <a:ea typeface="Inter"/>
              </a:rPr>
              <a:t>xx%</a:t>
            </a:r>
            <a:endParaRPr lang="fr-FR" sz="2200" b="0" u="none" strike="noStrike">
              <a:solidFill>
                <a:schemeClr val="dk1"/>
              </a:solidFill>
              <a:effectLst/>
              <a:uFillTx/>
              <a:latin typeface="Arial"/>
            </a:endParaRPr>
          </a:p>
        </p:txBody>
      </p:sp>
      <p:sp>
        <p:nvSpPr>
          <p:cNvPr id="8" name="PlaceHolder 4"/>
          <p:cNvSpPr>
            <a:spLocks noGrp="1"/>
          </p:cNvSpPr>
          <p:nvPr>
            <p:ph type="title"/>
          </p:nvPr>
        </p:nvSpPr>
        <p:spPr>
          <a:xfrm>
            <a:off x="436680" y="1730880"/>
            <a:ext cx="864000" cy="3103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Inter"/>
                <a:ea typeface="Inter"/>
              </a:rPr>
              <a:t>xx%</a:t>
            </a:r>
            <a:endParaRPr lang="fr-FR" sz="2200" b="0" u="none" strike="noStrike">
              <a:solidFill>
                <a:schemeClr val="dk1"/>
              </a:solidFill>
              <a:effectLst/>
              <a:uFillTx/>
              <a:latin typeface="Arial"/>
            </a:endParaRPr>
          </a:p>
        </p:txBody>
      </p:sp>
      <p:sp>
        <p:nvSpPr>
          <p:cNvPr id="9" name="PlaceHolder 5"/>
          <p:cNvSpPr>
            <a:spLocks noGrp="1"/>
          </p:cNvSpPr>
          <p:nvPr>
            <p:ph type="title"/>
          </p:nvPr>
        </p:nvSpPr>
        <p:spPr>
          <a:xfrm>
            <a:off x="435960" y="30232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Inter"/>
                <a:ea typeface="Inter"/>
              </a:rPr>
              <a:t>xx%</a:t>
            </a:r>
            <a:endParaRPr lang="fr-FR" sz="2200" b="0" u="none" strike="noStrike">
              <a:solidFill>
                <a:schemeClr val="dk1"/>
              </a:solidFill>
              <a:effectLst/>
              <a:uFillTx/>
              <a:latin typeface="Arial"/>
            </a:endParaRPr>
          </a:p>
        </p:txBody>
      </p:sp>
      <p:sp>
        <p:nvSpPr>
          <p:cNvPr id="10" name="PlaceHolder 6"/>
          <p:cNvSpPr>
            <a:spLocks noGrp="1"/>
          </p:cNvSpPr>
          <p:nvPr>
            <p:ph type="title"/>
          </p:nvPr>
        </p:nvSpPr>
        <p:spPr>
          <a:xfrm>
            <a:off x="4192920" y="23770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Inter"/>
                <a:ea typeface="Inter"/>
              </a:rPr>
              <a:t>xx%</a:t>
            </a:r>
            <a:endParaRPr lang="fr-FR" sz="2200" b="0" u="none" strike="noStrike">
              <a:solidFill>
                <a:schemeClr val="dk1"/>
              </a:solidFill>
              <a:effectLst/>
              <a:uFillTx/>
              <a:latin typeface="Arial"/>
            </a:endParaRPr>
          </a:p>
        </p:txBody>
      </p:sp>
      <p:sp>
        <p:nvSpPr>
          <p:cNvPr id="11" name="PlaceHolder 7"/>
          <p:cNvSpPr>
            <a:spLocks noGrp="1"/>
          </p:cNvSpPr>
          <p:nvPr>
            <p:ph type="title"/>
          </p:nvPr>
        </p:nvSpPr>
        <p:spPr>
          <a:xfrm>
            <a:off x="4192920" y="30232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Inter"/>
                <a:ea typeface="Inter"/>
              </a:rPr>
              <a:t>xx%</a:t>
            </a:r>
            <a:endParaRPr lang="fr-FR" sz="2200" b="0" u="none" strike="noStrike">
              <a:solidFill>
                <a:schemeClr val="dk1"/>
              </a:solidFill>
              <a:effectLst/>
              <a:uFillTx/>
              <a:latin typeface="Arial"/>
            </a:endParaRPr>
          </a:p>
        </p:txBody>
      </p:sp>
      <p:sp>
        <p:nvSpPr>
          <p:cNvPr id="12" name="PlaceHolder 8"/>
          <p:cNvSpPr>
            <a:spLocks noGrp="1"/>
          </p:cNvSpPr>
          <p:nvPr>
            <p:ph type="title"/>
          </p:nvPr>
        </p:nvSpPr>
        <p:spPr>
          <a:xfrm>
            <a:off x="4192920" y="36694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Inter"/>
                <a:ea typeface="Inter"/>
              </a:rPr>
              <a:t>xx%</a:t>
            </a:r>
            <a:endParaRPr lang="fr-FR" sz="2200" b="0" u="none" strike="noStrike">
              <a:solidFill>
                <a:schemeClr val="dk1"/>
              </a:solidFill>
              <a:effectLst/>
              <a:uFillTx/>
              <a:latin typeface="Arial"/>
            </a:endParaRPr>
          </a:p>
        </p:txBody>
      </p:sp>
      <p:sp>
        <p:nvSpPr>
          <p:cNvPr id="13" name="PlaceHolder 9"/>
          <p:cNvSpPr>
            <a:spLocks noGrp="1"/>
          </p:cNvSpPr>
          <p:nvPr>
            <p:ph type="title"/>
          </p:nvPr>
        </p:nvSpPr>
        <p:spPr>
          <a:xfrm>
            <a:off x="4192920" y="1730880"/>
            <a:ext cx="865440" cy="310320"/>
          </a:xfrm>
          <a:prstGeom prst="rect">
            <a:avLst/>
          </a:prstGeom>
          <a:noFill/>
          <a:ln w="0">
            <a:noFill/>
          </a:ln>
        </p:spPr>
        <p:txBody>
          <a:bodyPr lIns="91440" tIns="91440" rIns="91440" bIns="91440" anchor="ctr">
            <a:noAutofit/>
          </a:bodyPr>
          <a:lstStyle/>
          <a:p>
            <a:pPr indent="0" algn="ctr">
              <a:lnSpc>
                <a:spcPct val="100000"/>
              </a:lnSpc>
              <a:buNone/>
            </a:pPr>
            <a:r>
              <a:rPr lang="fr-FR" sz="2200" b="0" u="none" strike="noStrike">
                <a:solidFill>
                  <a:schemeClr val="dk1"/>
                </a:solidFill>
                <a:effectLst/>
                <a:uFillTx/>
                <a:latin typeface="Inter"/>
                <a:ea typeface="Inter"/>
              </a:rPr>
              <a:t>xx%</a:t>
            </a:r>
            <a:endParaRPr lang="fr-FR" sz="2200" b="0" u="none" strike="noStrike">
              <a:solidFill>
                <a:schemeClr val="dk1"/>
              </a:solidFill>
              <a:effectLst/>
              <a:uFillTx/>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
    <p:bg>
      <p:bgPr>
        <a:solidFill>
          <a:srgbClr val="000000"/>
        </a:solidFill>
        <a:effectLst/>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720000" y="444960"/>
            <a:ext cx="8195040" cy="69804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cxnSp>
        <p:nvCxnSpPr>
          <p:cNvPr id="15" name="Google Shape;70;p14"/>
          <p:cNvCxnSpPr/>
          <p:nvPr/>
        </p:nvCxnSpPr>
        <p:spPr>
          <a:xfrm>
            <a:off x="593640" y="464400"/>
            <a:ext cx="360" cy="756000"/>
          </a:xfrm>
          <a:prstGeom prst="straightConnector1">
            <a:avLst/>
          </a:prstGeom>
          <a:ln w="19050">
            <a:solidFill>
              <a:srgbClr val="707070"/>
            </a:solidFill>
            <a:round/>
          </a:ln>
        </p:spPr>
      </p:cxnSp>
      <p:cxnSp>
        <p:nvCxnSpPr>
          <p:cNvPr id="16" name="Google Shape;71;p14"/>
          <p:cNvCxnSpPr/>
          <p:nvPr/>
        </p:nvCxnSpPr>
        <p:spPr>
          <a:xfrm>
            <a:off x="3100320" y="2306880"/>
            <a:ext cx="360" cy="2637720"/>
          </a:xfrm>
          <a:prstGeom prst="straightConnector1">
            <a:avLst/>
          </a:prstGeom>
          <a:ln w="19050">
            <a:solidFill>
              <a:srgbClr val="707070"/>
            </a:solidFill>
            <a:round/>
          </a:ln>
        </p:spPr>
      </p:cxnSp>
      <p:sp>
        <p:nvSpPr>
          <p:cNvPr id="1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rgbClr val="000000"/>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720000" y="444960"/>
            <a:ext cx="4658040" cy="1445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9" name="PlaceHolder 2"/>
          <p:cNvSpPr>
            <a:spLocks noGrp="1"/>
          </p:cNvSpPr>
          <p:nvPr>
            <p:ph type="body"/>
          </p:nvPr>
        </p:nvSpPr>
        <p:spPr>
          <a:xfrm>
            <a:off x="720000" y="2840760"/>
            <a:ext cx="4658040" cy="1998720"/>
          </a:xfrm>
          <a:prstGeom prst="rect">
            <a:avLst/>
          </a:prstGeom>
          <a:noFill/>
          <a:ln w="0">
            <a:noFill/>
          </a:ln>
        </p:spPr>
        <p:txBody>
          <a:bodyPr lIns="91440" tIns="91440" rIns="91440" bIns="91440" anchor="b">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
        <p:nvSpPr>
          <p:cNvPr id="20"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lnSpcReduction="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cxnSp>
        <p:nvCxnSpPr>
          <p:cNvPr id="21" name="Google Shape;76;p15"/>
          <p:cNvCxnSpPr/>
          <p:nvPr/>
        </p:nvCxnSpPr>
        <p:spPr>
          <a:xfrm>
            <a:off x="450360" y="540360"/>
            <a:ext cx="360" cy="1255320"/>
          </a:xfrm>
          <a:prstGeom prst="straightConnector1">
            <a:avLst/>
          </a:prstGeom>
          <a:ln w="19050">
            <a:solidFill>
              <a:srgbClr val="707070"/>
            </a:solidFill>
            <a:round/>
          </a:ln>
        </p:spPr>
      </p:cxnSp>
      <p:cxnSp>
        <p:nvCxnSpPr>
          <p:cNvPr id="22" name="Google Shape;77;p15"/>
          <p:cNvCxnSpPr/>
          <p:nvPr/>
        </p:nvCxnSpPr>
        <p:spPr>
          <a:xfrm>
            <a:off x="450360" y="2873520"/>
            <a:ext cx="360" cy="1816560"/>
          </a:xfrm>
          <a:prstGeom prst="straightConnector1">
            <a:avLst/>
          </a:prstGeom>
          <a:ln w="19050">
            <a:solidFill>
              <a:srgbClr val="707070"/>
            </a:solidFill>
            <a:roun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rgbClr val="000000"/>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1_1_1_2">
    <p:bg>
      <p:bgPr>
        <a:solidFill>
          <a:srgbClr val="000000"/>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2783160"/>
            <a:ext cx="678600" cy="310320"/>
          </a:xfrm>
          <a:prstGeom prst="rect">
            <a:avLst/>
          </a:prstGeom>
          <a:noFill/>
          <a:ln w="0">
            <a:noFill/>
          </a:ln>
        </p:spPr>
        <p:txBody>
          <a:bodyPr lIns="91440" tIns="91440" rIns="91440" bIns="91440" anchor="ctr">
            <a:noAutofit/>
          </a:bodyPr>
          <a:lstStyle/>
          <a:p>
            <a:pPr indent="0">
              <a:lnSpc>
                <a:spcPct val="100000"/>
              </a:lnSpc>
              <a:buNone/>
            </a:pPr>
            <a:r>
              <a:rPr lang="fr-FR" sz="2000" b="0" u="none" strike="noStrike">
                <a:solidFill>
                  <a:schemeClr val="dk1"/>
                </a:solidFill>
                <a:effectLst/>
                <a:uFillTx/>
                <a:latin typeface="Inter"/>
                <a:ea typeface="Inter"/>
              </a:rPr>
              <a:t>xx%</a:t>
            </a:r>
            <a:endParaRPr lang="fr-FR" sz="2000" b="0" u="none" strike="noStrike">
              <a:solidFill>
                <a:schemeClr val="dk1"/>
              </a:solidFill>
              <a:effectLst/>
              <a:uFillTx/>
              <a:latin typeface="Arial"/>
            </a:endParaRPr>
          </a:p>
        </p:txBody>
      </p:sp>
      <p:sp>
        <p:nvSpPr>
          <p:cNvPr id="25" name="PlaceHolder 2"/>
          <p:cNvSpPr>
            <a:spLocks noGrp="1"/>
          </p:cNvSpPr>
          <p:nvPr>
            <p:ph type="title"/>
          </p:nvPr>
        </p:nvSpPr>
        <p:spPr>
          <a:xfrm>
            <a:off x="720000" y="1476000"/>
            <a:ext cx="677520" cy="310320"/>
          </a:xfrm>
          <a:prstGeom prst="rect">
            <a:avLst/>
          </a:prstGeom>
          <a:noFill/>
          <a:ln w="0">
            <a:noFill/>
          </a:ln>
        </p:spPr>
        <p:txBody>
          <a:bodyPr lIns="91440" tIns="91440" rIns="91440" bIns="91440" anchor="ctr">
            <a:noAutofit/>
          </a:bodyPr>
          <a:lstStyle/>
          <a:p>
            <a:pPr indent="0">
              <a:lnSpc>
                <a:spcPct val="100000"/>
              </a:lnSpc>
              <a:buNone/>
            </a:pPr>
            <a:r>
              <a:rPr lang="fr-FR" sz="2000" b="0" u="none" strike="noStrike">
                <a:solidFill>
                  <a:schemeClr val="dk1"/>
                </a:solidFill>
                <a:effectLst/>
                <a:uFillTx/>
                <a:latin typeface="Inter"/>
                <a:ea typeface="Inter"/>
              </a:rPr>
              <a:t>xx%</a:t>
            </a:r>
            <a:endParaRPr lang="fr-FR" sz="2000" b="0" u="none" strike="noStrike">
              <a:solidFill>
                <a:schemeClr val="dk1"/>
              </a:solidFill>
              <a:effectLst/>
              <a:uFillTx/>
              <a:latin typeface="Arial"/>
            </a:endParaRPr>
          </a:p>
        </p:txBody>
      </p:sp>
      <p:sp>
        <p:nvSpPr>
          <p:cNvPr id="26" name="PlaceHolder 3"/>
          <p:cNvSpPr>
            <a:spLocks noGrp="1"/>
          </p:cNvSpPr>
          <p:nvPr>
            <p:ph type="title"/>
          </p:nvPr>
        </p:nvSpPr>
        <p:spPr>
          <a:xfrm>
            <a:off x="720000" y="4090680"/>
            <a:ext cx="678600" cy="310320"/>
          </a:xfrm>
          <a:prstGeom prst="rect">
            <a:avLst/>
          </a:prstGeom>
          <a:noFill/>
          <a:ln w="0">
            <a:noFill/>
          </a:ln>
        </p:spPr>
        <p:txBody>
          <a:bodyPr lIns="91440" tIns="91440" rIns="91440" bIns="91440" anchor="ctr">
            <a:noAutofit/>
          </a:bodyPr>
          <a:lstStyle/>
          <a:p>
            <a:pPr indent="0">
              <a:lnSpc>
                <a:spcPct val="100000"/>
              </a:lnSpc>
              <a:buNone/>
            </a:pPr>
            <a:r>
              <a:rPr lang="fr-FR" sz="2000" b="0" u="none" strike="noStrike">
                <a:solidFill>
                  <a:schemeClr val="dk1"/>
                </a:solidFill>
                <a:effectLst/>
                <a:uFillTx/>
                <a:latin typeface="Inter"/>
                <a:ea typeface="Inter"/>
              </a:rPr>
              <a:t>xx%</a:t>
            </a:r>
            <a:endParaRPr lang="fr-FR" sz="2000" b="0" u="none" strike="noStrike">
              <a:solidFill>
                <a:schemeClr val="dk1"/>
              </a:solidFill>
              <a:effectLst/>
              <a:uFillTx/>
              <a:latin typeface="Arial"/>
            </a:endParaRPr>
          </a:p>
        </p:txBody>
      </p:sp>
      <p:sp>
        <p:nvSpPr>
          <p:cNvPr id="27" name="PlaceHolder 4"/>
          <p:cNvSpPr>
            <a:spLocks noGrp="1"/>
          </p:cNvSpPr>
          <p:nvPr>
            <p:ph type="title"/>
          </p:nvPr>
        </p:nvSpPr>
        <p:spPr>
          <a:xfrm>
            <a:off x="720000" y="44496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pic>
        <p:nvPicPr>
          <p:cNvPr id="28" name="Google Shape;88;p17"/>
          <p:cNvPicPr/>
          <p:nvPr/>
        </p:nvPicPr>
        <p:blipFill>
          <a:blip r:embed="rId2"/>
          <a:srcRect l="51143" b="-897"/>
          <a:stretch/>
        </p:blipFill>
        <p:spPr>
          <a:xfrm>
            <a:off x="7400160" y="2520"/>
            <a:ext cx="1743480" cy="5143320"/>
          </a:xfrm>
          <a:prstGeom prst="rect">
            <a:avLst/>
          </a:prstGeom>
          <a:noFill/>
          <a:ln w="0">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1_1">
    <p:bg>
      <p:bgPr>
        <a:solidFill>
          <a:srgbClr val="000000"/>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30" name="PlaceHolder 2"/>
          <p:cNvSpPr>
            <a:spLocks noGrp="1"/>
          </p:cNvSpPr>
          <p:nvPr>
            <p:ph type="title"/>
          </p:nvPr>
        </p:nvSpPr>
        <p:spPr>
          <a:xfrm>
            <a:off x="6437160" y="3346200"/>
            <a:ext cx="865440" cy="310320"/>
          </a:xfrm>
          <a:prstGeom prst="rect">
            <a:avLst/>
          </a:prstGeom>
          <a:noFill/>
          <a:ln w="0">
            <a:noFill/>
          </a:ln>
        </p:spPr>
        <p:txBody>
          <a:bodyPr lIns="91440" tIns="91440" rIns="91440" bIns="91440" anchor="ctr">
            <a:noAutofit/>
          </a:bodyPr>
          <a:lstStyle/>
          <a:p>
            <a:pPr indent="0">
              <a:lnSpc>
                <a:spcPct val="100000"/>
              </a:lnSpc>
              <a:buNone/>
            </a:pPr>
            <a:r>
              <a:rPr lang="fr-FR" sz="2000" b="0" u="none" strike="noStrike">
                <a:solidFill>
                  <a:schemeClr val="dk1"/>
                </a:solidFill>
                <a:effectLst/>
                <a:uFillTx/>
                <a:latin typeface="Inter"/>
                <a:ea typeface="Inter"/>
              </a:rPr>
              <a:t>xx%</a:t>
            </a:r>
            <a:endParaRPr lang="fr-FR" sz="2000" b="0" u="none" strike="noStrike">
              <a:solidFill>
                <a:schemeClr val="dk1"/>
              </a:solidFill>
              <a:effectLst/>
              <a:uFillTx/>
              <a:latin typeface="Arial"/>
            </a:endParaRPr>
          </a:p>
        </p:txBody>
      </p:sp>
      <p:sp>
        <p:nvSpPr>
          <p:cNvPr id="31" name="PlaceHolder 3"/>
          <p:cNvSpPr>
            <a:spLocks noGrp="1"/>
          </p:cNvSpPr>
          <p:nvPr>
            <p:ph type="title"/>
          </p:nvPr>
        </p:nvSpPr>
        <p:spPr>
          <a:xfrm>
            <a:off x="6437160" y="1618200"/>
            <a:ext cx="865440" cy="310320"/>
          </a:xfrm>
          <a:prstGeom prst="rect">
            <a:avLst/>
          </a:prstGeom>
          <a:noFill/>
          <a:ln w="0">
            <a:noFill/>
          </a:ln>
        </p:spPr>
        <p:txBody>
          <a:bodyPr lIns="91440" tIns="91440" rIns="91440" bIns="91440" anchor="ctr">
            <a:noAutofit/>
          </a:bodyPr>
          <a:lstStyle/>
          <a:p>
            <a:pPr indent="0">
              <a:lnSpc>
                <a:spcPct val="100000"/>
              </a:lnSpc>
              <a:buNone/>
            </a:pPr>
            <a:r>
              <a:rPr lang="fr-FR" sz="2000" b="0" u="none" strike="noStrike">
                <a:solidFill>
                  <a:schemeClr val="dk1"/>
                </a:solidFill>
                <a:effectLst/>
                <a:uFillTx/>
                <a:latin typeface="Inter"/>
                <a:ea typeface="Inter"/>
              </a:rPr>
              <a:t>xx%</a:t>
            </a:r>
            <a:endParaRPr lang="fr-FR" sz="2000" b="0" u="none" strike="noStrike">
              <a:solidFill>
                <a:schemeClr val="dk1"/>
              </a:solidFill>
              <a:effectLst/>
              <a:uFillTx/>
              <a:latin typeface="Arial"/>
            </a:endParaRPr>
          </a:p>
        </p:txBody>
      </p:sp>
      <p:sp>
        <p:nvSpPr>
          <p:cNvPr id="32" name="PlaceHolder 4"/>
          <p:cNvSpPr>
            <a:spLocks noGrp="1"/>
          </p:cNvSpPr>
          <p:nvPr>
            <p:ph type="title"/>
          </p:nvPr>
        </p:nvSpPr>
        <p:spPr>
          <a:xfrm>
            <a:off x="3579480" y="1618200"/>
            <a:ext cx="864000" cy="310320"/>
          </a:xfrm>
          <a:prstGeom prst="rect">
            <a:avLst/>
          </a:prstGeom>
          <a:noFill/>
          <a:ln w="0">
            <a:noFill/>
          </a:ln>
        </p:spPr>
        <p:txBody>
          <a:bodyPr lIns="91440" tIns="91440" rIns="91440" bIns="91440" anchor="ctr">
            <a:noAutofit/>
          </a:bodyPr>
          <a:lstStyle/>
          <a:p>
            <a:pPr indent="0">
              <a:lnSpc>
                <a:spcPct val="100000"/>
              </a:lnSpc>
              <a:buNone/>
            </a:pPr>
            <a:r>
              <a:rPr lang="fr-FR" sz="2000" b="0" u="none" strike="noStrike">
                <a:solidFill>
                  <a:schemeClr val="dk1"/>
                </a:solidFill>
                <a:effectLst/>
                <a:uFillTx/>
                <a:latin typeface="Inter"/>
                <a:ea typeface="Inter"/>
              </a:rPr>
              <a:t>xx%</a:t>
            </a:r>
            <a:endParaRPr lang="fr-FR" sz="2000" b="0" u="none" strike="noStrike">
              <a:solidFill>
                <a:schemeClr val="dk1"/>
              </a:solidFill>
              <a:effectLst/>
              <a:uFillTx/>
              <a:latin typeface="Arial"/>
            </a:endParaRPr>
          </a:p>
        </p:txBody>
      </p:sp>
      <p:sp>
        <p:nvSpPr>
          <p:cNvPr id="33" name="PlaceHolder 5"/>
          <p:cNvSpPr>
            <a:spLocks noGrp="1"/>
          </p:cNvSpPr>
          <p:nvPr>
            <p:ph type="title"/>
          </p:nvPr>
        </p:nvSpPr>
        <p:spPr>
          <a:xfrm>
            <a:off x="3578760" y="3346200"/>
            <a:ext cx="865440" cy="310320"/>
          </a:xfrm>
          <a:prstGeom prst="rect">
            <a:avLst/>
          </a:prstGeom>
          <a:noFill/>
          <a:ln w="0">
            <a:noFill/>
          </a:ln>
        </p:spPr>
        <p:txBody>
          <a:bodyPr lIns="91440" tIns="91440" rIns="91440" bIns="91440" anchor="ctr">
            <a:noAutofit/>
          </a:bodyPr>
          <a:lstStyle/>
          <a:p>
            <a:pPr indent="0">
              <a:lnSpc>
                <a:spcPct val="100000"/>
              </a:lnSpc>
              <a:buNone/>
            </a:pPr>
            <a:r>
              <a:rPr lang="fr-FR" sz="2000" b="0" u="none" strike="noStrike">
                <a:solidFill>
                  <a:schemeClr val="dk1"/>
                </a:solidFill>
                <a:effectLst/>
                <a:uFillTx/>
                <a:latin typeface="Inter"/>
                <a:ea typeface="Inter"/>
              </a:rPr>
              <a:t>xx%</a:t>
            </a:r>
            <a:endParaRPr lang="fr-FR" sz="2000" b="0" u="none" strike="noStrike">
              <a:solidFill>
                <a:schemeClr val="dk1"/>
              </a:solidFill>
              <a:effectLst/>
              <a:uFillTx/>
              <a:latin typeface="Arial"/>
            </a:endParaRPr>
          </a:p>
        </p:txBody>
      </p:sp>
      <p:sp>
        <p:nvSpPr>
          <p:cNvPr id="34" name="PlaceHolder 6"/>
          <p:cNvSpPr>
            <a:spLocks noGrp="1"/>
          </p:cNvSpPr>
          <p:nvPr>
            <p:ph type="title"/>
          </p:nvPr>
        </p:nvSpPr>
        <p:spPr>
          <a:xfrm>
            <a:off x="720000" y="1618200"/>
            <a:ext cx="865440" cy="310320"/>
          </a:xfrm>
          <a:prstGeom prst="rect">
            <a:avLst/>
          </a:prstGeom>
          <a:noFill/>
          <a:ln w="0">
            <a:noFill/>
          </a:ln>
        </p:spPr>
        <p:txBody>
          <a:bodyPr lIns="91440" tIns="91440" rIns="91440" bIns="91440" anchor="ctr">
            <a:noAutofit/>
          </a:bodyPr>
          <a:lstStyle/>
          <a:p>
            <a:pPr indent="0">
              <a:lnSpc>
                <a:spcPct val="100000"/>
              </a:lnSpc>
              <a:buNone/>
            </a:pPr>
            <a:r>
              <a:rPr lang="fr-FR" sz="2000" b="0" u="none" strike="noStrike">
                <a:solidFill>
                  <a:schemeClr val="dk1"/>
                </a:solidFill>
                <a:effectLst/>
                <a:uFillTx/>
                <a:latin typeface="Inter"/>
                <a:ea typeface="Inter"/>
              </a:rPr>
              <a:t>xx%</a:t>
            </a:r>
            <a:endParaRPr lang="fr-FR" sz="2000" b="0" u="none" strike="noStrike">
              <a:solidFill>
                <a:schemeClr val="dk1"/>
              </a:solidFill>
              <a:effectLst/>
              <a:uFillTx/>
              <a:latin typeface="Arial"/>
            </a:endParaRPr>
          </a:p>
        </p:txBody>
      </p:sp>
      <p:sp>
        <p:nvSpPr>
          <p:cNvPr id="35" name="PlaceHolder 7"/>
          <p:cNvSpPr>
            <a:spLocks noGrp="1"/>
          </p:cNvSpPr>
          <p:nvPr>
            <p:ph type="title"/>
          </p:nvPr>
        </p:nvSpPr>
        <p:spPr>
          <a:xfrm>
            <a:off x="720000" y="3346200"/>
            <a:ext cx="865440" cy="310320"/>
          </a:xfrm>
          <a:prstGeom prst="rect">
            <a:avLst/>
          </a:prstGeom>
          <a:noFill/>
          <a:ln w="0">
            <a:noFill/>
          </a:ln>
        </p:spPr>
        <p:txBody>
          <a:bodyPr lIns="91440" tIns="91440" rIns="91440" bIns="91440" anchor="ctr">
            <a:noAutofit/>
          </a:bodyPr>
          <a:lstStyle/>
          <a:p>
            <a:pPr indent="0">
              <a:lnSpc>
                <a:spcPct val="100000"/>
              </a:lnSpc>
              <a:buNone/>
            </a:pPr>
            <a:r>
              <a:rPr lang="fr-FR" sz="2000" b="0" u="none" strike="noStrike">
                <a:solidFill>
                  <a:schemeClr val="dk1"/>
                </a:solidFill>
                <a:effectLst/>
                <a:uFillTx/>
                <a:latin typeface="Inter"/>
                <a:ea typeface="Inter"/>
              </a:rPr>
              <a:t>xx%</a:t>
            </a:r>
            <a:endParaRPr lang="fr-FR" sz="2000" b="0" u="none" strike="noStrike">
              <a:solidFill>
                <a:schemeClr val="dk1"/>
              </a:solidFill>
              <a:effectLst/>
              <a:uFillTx/>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743040" y="133350"/>
            <a:ext cx="4952520" cy="2895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700" b="0" u="none" strike="noStrike" dirty="0">
                <a:solidFill>
                  <a:schemeClr val="dk1"/>
                </a:solidFill>
                <a:effectLst/>
                <a:uFillTx/>
                <a:latin typeface="Inter"/>
                <a:ea typeface="Inter"/>
              </a:rPr>
              <a:t>AI Based Presentation Slide</a:t>
            </a:r>
            <a:endParaRPr lang="fr-FR" sz="5700" b="0" u="none" strike="noStrike" dirty="0">
              <a:solidFill>
                <a:schemeClr val="dk1"/>
              </a:solidFill>
              <a:effectLst/>
              <a:uFillTx/>
              <a:latin typeface="Arial"/>
            </a:endParaRPr>
          </a:p>
        </p:txBody>
      </p:sp>
      <p:sp>
        <p:nvSpPr>
          <p:cNvPr id="63" name="PlaceHolder 2"/>
          <p:cNvSpPr>
            <a:spLocks noGrp="1"/>
          </p:cNvSpPr>
          <p:nvPr>
            <p:ph type="subTitle"/>
          </p:nvPr>
        </p:nvSpPr>
        <p:spPr>
          <a:xfrm>
            <a:off x="819000" y="3867120"/>
            <a:ext cx="4885920" cy="561600"/>
          </a:xfrm>
          <a:prstGeom prst="rect">
            <a:avLst/>
          </a:prstGeom>
          <a:noFill/>
          <a:ln w="0">
            <a:noFill/>
          </a:ln>
        </p:spPr>
        <p:txBody>
          <a:bodyPr lIns="91440" tIns="91440" rIns="91440" bIns="91440" anchor="t">
            <a:normAutofit/>
          </a:bodyPr>
          <a:lstStyle/>
          <a:p>
            <a:pPr indent="0" algn="ctr">
              <a:buNone/>
            </a:pPr>
            <a:r>
              <a:rPr lang="en-US" sz="2400" dirty="0" smtClean="0">
                <a:solidFill>
                  <a:srgbClr val="FFFF00"/>
                </a:solidFill>
                <a:latin typeface="DM Sans"/>
                <a:ea typeface="DM Sans"/>
              </a:rPr>
              <a:t>Let’s start the journey of AI</a:t>
            </a:r>
            <a:endParaRPr lang="en-US" sz="2400" b="0" u="none" strike="noStrike" dirty="0">
              <a:solidFill>
                <a:srgbClr val="FFFF00"/>
              </a:solidFill>
              <a:effectLst/>
              <a:uFillTx/>
              <a:latin typeface="DM Sans"/>
              <a:ea typeface="DM Sans"/>
            </a:endParaRPr>
          </a:p>
        </p:txBody>
      </p:sp>
      <p:pic>
        <p:nvPicPr>
          <p:cNvPr id="64" name="Google Shape;132;p27"/>
          <p:cNvPicPr/>
          <p:nvPr/>
        </p:nvPicPr>
        <p:blipFill>
          <a:blip r:embed="rId2"/>
          <a:srcRect l="10360" r="10360"/>
          <a:stretch/>
        </p:blipFill>
        <p:spPr>
          <a:xfrm>
            <a:off x="6079680" y="0"/>
            <a:ext cx="3063960" cy="5143320"/>
          </a:xfrm>
          <a:prstGeom prst="rect">
            <a:avLst/>
          </a:prstGeom>
          <a:noFill/>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723960" y="447840"/>
            <a:ext cx="81910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a:solidFill>
                  <a:schemeClr val="dk1"/>
                </a:solidFill>
                <a:effectLst/>
                <a:uFillTx/>
                <a:latin typeface="Inter"/>
                <a:ea typeface="Inter"/>
              </a:rPr>
              <a:t>Agent Architectures</a:t>
            </a:r>
            <a:endParaRPr lang="fr-FR" sz="2600" b="0" u="none" strike="noStrike">
              <a:solidFill>
                <a:schemeClr val="dk1"/>
              </a:solidFill>
              <a:effectLst/>
              <a:uFillTx/>
              <a:latin typeface="Arial"/>
            </a:endParaRPr>
          </a:p>
        </p:txBody>
      </p:sp>
      <p:sp>
        <p:nvSpPr>
          <p:cNvPr id="90" name="PlaceHolder 2"/>
          <p:cNvSpPr>
            <a:spLocks noGrp="1"/>
          </p:cNvSpPr>
          <p:nvPr>
            <p:ph type="subTitle"/>
          </p:nvPr>
        </p:nvSpPr>
        <p:spPr>
          <a:xfrm>
            <a:off x="3352680" y="2724150"/>
            <a:ext cx="5562360" cy="18288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u="none" strike="noStrike" dirty="0">
                <a:solidFill>
                  <a:schemeClr val="dk1"/>
                </a:solidFill>
                <a:effectLst/>
                <a:uFillTx/>
                <a:latin typeface="DM Sans"/>
                <a:ea typeface="DM Sans"/>
              </a:rPr>
              <a:t>Agent architectures define the internal structure of intelligent agents. Common architectures include reactive architectures, which focus on direct responses to environmental stimuli; deliberative architectures, which involve planning and reasoning; and layered architectures that integrate both approaches. Effective architectures are crucial for enabling agents to interact competently with their environments and achieve their goals.</a:t>
            </a:r>
            <a:endParaRPr lang="en-US" sz="1400" b="0" u="none" strike="noStrike" dirty="0">
              <a:solidFill>
                <a:srgbClr val="FFFFFF"/>
              </a:solidFill>
              <a:effectLst/>
              <a:uFillTx/>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723960" y="447840"/>
            <a:ext cx="81910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a:solidFill>
                  <a:schemeClr val="dk1"/>
                </a:solidFill>
                <a:effectLst/>
                <a:uFillTx/>
                <a:latin typeface="Inter"/>
                <a:ea typeface="Inter"/>
              </a:rPr>
              <a:t>Conclusions</a:t>
            </a:r>
            <a:endParaRPr lang="fr-FR" sz="2600" b="0" u="none" strike="noStrike">
              <a:solidFill>
                <a:schemeClr val="dk1"/>
              </a:solidFill>
              <a:effectLst/>
              <a:uFillTx/>
              <a:latin typeface="Arial"/>
            </a:endParaRPr>
          </a:p>
        </p:txBody>
      </p:sp>
      <p:sp>
        <p:nvSpPr>
          <p:cNvPr id="92" name="PlaceHolder 2"/>
          <p:cNvSpPr>
            <a:spLocks noGrp="1"/>
          </p:cNvSpPr>
          <p:nvPr>
            <p:ph type="subTitle"/>
          </p:nvPr>
        </p:nvSpPr>
        <p:spPr>
          <a:xfrm>
            <a:off x="3352680" y="2343150"/>
            <a:ext cx="5562360" cy="24384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u="none" strike="noStrike" dirty="0">
                <a:solidFill>
                  <a:schemeClr val="dk1"/>
                </a:solidFill>
                <a:effectLst/>
                <a:uFillTx/>
                <a:latin typeface="DM Sans"/>
                <a:ea typeface="DM Sans"/>
              </a:rPr>
              <a:t>In summary, intelligent agents are pivotal in advancing artificial intelligence. Their distinct characteristics and various types enable them to perform complex tasks across multiple domains effectively. Understanding agent architectures is essential for developing robust AI systems that can learn and adapt to changing conditions, ultimately enhancing productivity and decision-making in numerous applications.</a:t>
            </a:r>
            <a:endParaRPr lang="en-US" sz="1400" b="0" u="none" strike="noStrike" dirty="0">
              <a:solidFill>
                <a:srgbClr val="FFFFFF"/>
              </a:solidFill>
              <a:effectLst/>
              <a:uFillTx/>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23960" y="228600"/>
            <a:ext cx="567648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u="none" strike="noStrike" dirty="0">
                <a:solidFill>
                  <a:srgbClr val="FFFF00"/>
                </a:solidFill>
                <a:effectLst/>
                <a:uFillTx/>
                <a:latin typeface="Inter"/>
                <a:ea typeface="Inter"/>
              </a:rPr>
              <a:t>Thank you!</a:t>
            </a:r>
            <a:endParaRPr lang="fr-FR" sz="4000" b="0" u="none" strike="noStrike" dirty="0">
              <a:solidFill>
                <a:srgbClr val="FFFF00"/>
              </a:solidFill>
              <a:effectLst/>
              <a:uFillTx/>
              <a:latin typeface="Arial"/>
            </a:endParaRPr>
          </a:p>
        </p:txBody>
      </p:sp>
      <p:sp>
        <p:nvSpPr>
          <p:cNvPr id="94" name="PlaceHolder 2"/>
          <p:cNvSpPr>
            <a:spLocks noGrp="1"/>
          </p:cNvSpPr>
          <p:nvPr>
            <p:ph type="subTitle"/>
          </p:nvPr>
        </p:nvSpPr>
        <p:spPr>
          <a:xfrm>
            <a:off x="828720" y="1352520"/>
            <a:ext cx="4447800" cy="1228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u="none" strike="noStrike" dirty="0">
                <a:solidFill>
                  <a:schemeClr val="dk1"/>
                </a:solidFill>
                <a:effectLst/>
                <a:uFillTx/>
                <a:latin typeface="DM Sans"/>
                <a:ea typeface="DM Sans"/>
              </a:rPr>
              <a:t>Do you have any questions?</a:t>
            </a:r>
            <a:endParaRPr lang="en-US" sz="1200" b="0" u="none" strike="noStrike" dirty="0">
              <a:solidFill>
                <a:srgbClr val="FFFFFF"/>
              </a:solidFill>
              <a:effectLst/>
              <a:uFillTx/>
              <a:latin typeface="OpenSymbol"/>
            </a:endParaRPr>
          </a:p>
        </p:txBody>
      </p:sp>
      <p:grpSp>
        <p:nvGrpSpPr>
          <p:cNvPr id="95" name="Google Shape;288;p40"/>
          <p:cNvGrpSpPr/>
          <p:nvPr/>
        </p:nvGrpSpPr>
        <p:grpSpPr>
          <a:xfrm>
            <a:off x="904680" y="2655000"/>
            <a:ext cx="275760" cy="275760"/>
            <a:chOff x="904680" y="2655000"/>
            <a:chExt cx="275760" cy="275760"/>
          </a:xfrm>
        </p:grpSpPr>
        <p:sp>
          <p:nvSpPr>
            <p:cNvPr id="96" name="Google Shape;289;p40"/>
            <p:cNvSpPr/>
            <p:nvPr/>
          </p:nvSpPr>
          <p:spPr>
            <a:xfrm>
              <a:off x="904680" y="265500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 name="Google Shape;290;p40"/>
            <p:cNvSpPr/>
            <p:nvPr/>
          </p:nvSpPr>
          <p:spPr>
            <a:xfrm>
              <a:off x="968760" y="272052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 name="Google Shape;291;p40"/>
            <p:cNvSpPr/>
            <p:nvPr/>
          </p:nvSpPr>
          <p:spPr>
            <a:xfrm>
              <a:off x="1098720" y="269064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99" name="Google Shape;292;p40"/>
          <p:cNvGrpSpPr/>
          <p:nvPr/>
        </p:nvGrpSpPr>
        <p:grpSpPr>
          <a:xfrm>
            <a:off x="1523160" y="2673720"/>
            <a:ext cx="266040" cy="238320"/>
            <a:chOff x="1523160" y="2673720"/>
            <a:chExt cx="266040" cy="238320"/>
          </a:xfrm>
        </p:grpSpPr>
        <p:sp>
          <p:nvSpPr>
            <p:cNvPr id="100" name="Google Shape;293;p40"/>
            <p:cNvSpPr/>
            <p:nvPr/>
          </p:nvSpPr>
          <p:spPr>
            <a:xfrm>
              <a:off x="1532160" y="275796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1" name="Google Shape;294;p40"/>
            <p:cNvSpPr/>
            <p:nvPr/>
          </p:nvSpPr>
          <p:spPr>
            <a:xfrm>
              <a:off x="1523160" y="267372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 name="Google Shape;295;p40"/>
            <p:cNvSpPr/>
            <p:nvPr/>
          </p:nvSpPr>
          <p:spPr>
            <a:xfrm>
              <a:off x="1625400" y="275796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
        <p:nvSpPr>
          <p:cNvPr id="103" name="Google Shape;296;p40"/>
          <p:cNvSpPr/>
          <p:nvPr/>
        </p:nvSpPr>
        <p:spPr>
          <a:xfrm>
            <a:off x="5029200" y="4476750"/>
            <a:ext cx="3962400" cy="457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gn="r" defTabSz="914400">
              <a:lnSpc>
                <a:spcPct val="100000"/>
              </a:lnSpc>
              <a:tabLst>
                <a:tab pos="0" algn="l"/>
              </a:tabLst>
            </a:pPr>
            <a:r>
              <a:rPr lang="en-US" sz="1050" dirty="0" smtClean="0">
                <a:solidFill>
                  <a:srgbClr val="FFFF00"/>
                </a:solidFill>
                <a:latin typeface="OpenSymbol"/>
              </a:rPr>
              <a:t>Instructor of this AI Slide : </a:t>
            </a:r>
            <a:r>
              <a:rPr lang="en-US" sz="1050" dirty="0" err="1" smtClean="0">
                <a:solidFill>
                  <a:srgbClr val="FFFF00"/>
                </a:solidFill>
                <a:latin typeface="OpenSymbol"/>
              </a:rPr>
              <a:t>Chironto</a:t>
            </a:r>
            <a:r>
              <a:rPr lang="en-US" sz="1050" dirty="0" smtClean="0">
                <a:solidFill>
                  <a:srgbClr val="FFFF00"/>
                </a:solidFill>
                <a:latin typeface="OpenSymbol"/>
              </a:rPr>
              <a:t> </a:t>
            </a:r>
            <a:r>
              <a:rPr lang="en-US" sz="1050" dirty="0" err="1" smtClean="0">
                <a:solidFill>
                  <a:srgbClr val="FFFF00"/>
                </a:solidFill>
                <a:latin typeface="OpenSymbol"/>
              </a:rPr>
              <a:t>Rudra</a:t>
            </a:r>
            <a:r>
              <a:rPr lang="en-US" sz="1050" dirty="0" smtClean="0">
                <a:solidFill>
                  <a:srgbClr val="FFFF00"/>
                </a:solidFill>
                <a:latin typeface="OpenSymbol"/>
              </a:rPr>
              <a:t> Paul  </a:t>
            </a:r>
            <a:endParaRPr lang="en-US" sz="1050" b="0" u="none" strike="noStrike" dirty="0">
              <a:solidFill>
                <a:srgbClr val="FFFF00"/>
              </a:solidFill>
              <a:effectLst/>
              <a:uFillTx/>
              <a:latin typeface="OpenSymbol"/>
            </a:endParaRPr>
          </a:p>
        </p:txBody>
      </p:sp>
      <p:sp>
        <p:nvSpPr>
          <p:cNvPr id="104" name="Google Shape;297;p40"/>
          <p:cNvSpPr/>
          <p:nvPr/>
        </p:nvSpPr>
        <p:spPr>
          <a:xfrm>
            <a:off x="2131920" y="2655720"/>
            <a:ext cx="268200" cy="273960"/>
          </a:xfrm>
          <a:custGeom>
            <a:avLst/>
            <a:gdLst>
              <a:gd name="textAreaLeft" fmla="*/ 0 w 268200"/>
              <a:gd name="textAreaRight" fmla="*/ 268560 w 268200"/>
              <a:gd name="textAreaTop" fmla="*/ 0 h 273960"/>
              <a:gd name="textAreaBottom" fmla="*/ 274320 h 273960"/>
            </a:gdLst>
            <a:ahLst/>
            <a:cxn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Google Shape;170;p30"/>
          <p:cNvPicPr/>
          <p:nvPr/>
        </p:nvPicPr>
        <p:blipFill>
          <a:blip r:embed="rId2"/>
          <a:srcRect l="5561" r="5571"/>
          <a:stretch/>
        </p:blipFill>
        <p:spPr>
          <a:xfrm>
            <a:off x="5715720" y="0"/>
            <a:ext cx="3427920" cy="5143320"/>
          </a:xfrm>
          <a:prstGeom prst="rect">
            <a:avLst/>
          </a:prstGeom>
          <a:noFill/>
          <a:ln w="0">
            <a:noFill/>
          </a:ln>
        </p:spPr>
      </p:pic>
      <p:sp>
        <p:nvSpPr>
          <p:cNvPr id="66" name="PlaceHolder 1"/>
          <p:cNvSpPr>
            <a:spLocks noGrp="1"/>
          </p:cNvSpPr>
          <p:nvPr>
            <p:ph type="title"/>
          </p:nvPr>
        </p:nvSpPr>
        <p:spPr>
          <a:xfrm>
            <a:off x="723960" y="895350"/>
            <a:ext cx="4657320" cy="1219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dirty="0">
                <a:solidFill>
                  <a:srgbClr val="FFFF00"/>
                </a:solidFill>
                <a:effectLst/>
                <a:uFillTx/>
                <a:latin typeface="Inter"/>
                <a:ea typeface="Inter"/>
              </a:rPr>
              <a:t>Introduction</a:t>
            </a:r>
            <a:endParaRPr lang="fr-FR" sz="2600" b="0" u="none" strike="noStrike" dirty="0">
              <a:solidFill>
                <a:srgbClr val="FFFF00"/>
              </a:solidFill>
              <a:effectLst/>
              <a:uFillTx/>
              <a:latin typeface="Arial"/>
            </a:endParaRPr>
          </a:p>
        </p:txBody>
      </p:sp>
      <p:sp>
        <p:nvSpPr>
          <p:cNvPr id="67" name="PlaceHolder 2"/>
          <p:cNvSpPr>
            <a:spLocks noGrp="1"/>
          </p:cNvSpPr>
          <p:nvPr>
            <p:ph/>
          </p:nvPr>
        </p:nvSpPr>
        <p:spPr>
          <a:xfrm>
            <a:off x="723960" y="2876550"/>
            <a:ext cx="4657320" cy="16764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u="none" strike="noStrike" dirty="0">
                <a:solidFill>
                  <a:schemeClr val="dk1"/>
                </a:solidFill>
                <a:effectLst/>
                <a:uFillTx/>
                <a:latin typeface="DM Sans"/>
                <a:ea typeface="DM Sans"/>
              </a:rPr>
              <a:t>This presentation provides an insightful overview of Artificial Intelligence (AI), exploring its fundamental concepts, historical advancements, and significant applications. Each section aims to elucidate the vital components of AI, focusing on intelligent agents, problem-solving strategies, and the tools employed in AI development, culminating in a discussion of current challenges and future prospects.</a:t>
            </a:r>
            <a:endParaRPr lang="fr-FR" sz="1200" b="0" u="none" strike="noStrike" dirty="0">
              <a:solidFill>
                <a:srgbClr val="000000"/>
              </a:solidFill>
              <a:effectLst/>
              <a:uFillTx/>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laceholder for pic"/>
          <p:cNvPicPr/>
          <p:nvPr/>
        </p:nvPicPr>
        <p:blipFill>
          <a:blip r:embed="rId2"/>
          <a:stretch/>
        </p:blipFill>
        <p:spPr>
          <a:xfrm>
            <a:off x="0" y="4181400"/>
            <a:ext cx="9143640" cy="961560"/>
          </a:xfrm>
          <a:prstGeom prst="rect">
            <a:avLst/>
          </a:prstGeom>
          <a:noFill/>
          <a:ln w="0">
            <a:noFill/>
          </a:ln>
        </p:spPr>
      </p:pic>
      <p:sp>
        <p:nvSpPr>
          <p:cNvPr id="69" name="PlaceHolder 1"/>
          <p:cNvSpPr>
            <a:spLocks noGrp="1"/>
          </p:cNvSpPr>
          <p:nvPr>
            <p:ph type="subTitle"/>
          </p:nvPr>
        </p:nvSpPr>
        <p:spPr>
          <a:xfrm>
            <a:off x="533400" y="2647950"/>
            <a:ext cx="7838640" cy="1143000"/>
          </a:xfrm>
          <a:prstGeom prst="rect">
            <a:avLst/>
          </a:prstGeom>
          <a:noFill/>
          <a:ln w="0">
            <a:noFill/>
          </a:ln>
        </p:spPr>
        <p:txBody>
          <a:bodyPr lIns="91440" tIns="91440" rIns="91440" bIns="91440" anchor="b">
            <a:normAutofit/>
          </a:bodyPr>
          <a:lstStyle/>
          <a:p>
            <a:pPr indent="0" algn="ctr">
              <a:buNone/>
            </a:pPr>
            <a:r>
              <a:rPr lang="en-US" sz="1400" dirty="0" smtClean="0">
                <a:solidFill>
                  <a:srgbClr val="FFFF00"/>
                </a:solidFill>
              </a:rPr>
              <a:t>Artificial Intelligence </a:t>
            </a:r>
            <a:br>
              <a:rPr lang="en-US" sz="1400" dirty="0" smtClean="0">
                <a:solidFill>
                  <a:srgbClr val="FFFF00"/>
                </a:solidFill>
              </a:rPr>
            </a:br>
            <a:r>
              <a:rPr lang="en-US" sz="1400" dirty="0" smtClean="0">
                <a:solidFill>
                  <a:srgbClr val="FFFF00"/>
                </a:solidFill>
              </a:rPr>
              <a:t>A Modern Approach</a:t>
            </a:r>
            <a:r>
              <a:rPr lang="en-US" sz="1400" dirty="0" smtClean="0">
                <a:solidFill>
                  <a:schemeClr val="tx2"/>
                </a:solidFill>
              </a:rPr>
              <a:t> </a:t>
            </a:r>
          </a:p>
          <a:p>
            <a:pPr indent="0" algn="ctr">
              <a:buNone/>
            </a:pPr>
            <a:r>
              <a:rPr lang="en-US" sz="1400" dirty="0" smtClean="0">
                <a:solidFill>
                  <a:schemeClr val="tx2"/>
                </a:solidFill>
              </a:rPr>
              <a:t>Third Edition</a:t>
            </a:r>
          </a:p>
          <a:p>
            <a:pPr indent="0" algn="ctr">
              <a:buNone/>
            </a:pPr>
            <a:r>
              <a:rPr lang="en-US" sz="1400" dirty="0" err="1" smtClean="0">
                <a:solidFill>
                  <a:schemeClr val="tx2"/>
                </a:solidFill>
              </a:rPr>
              <a:t>Writter</a:t>
            </a:r>
            <a:r>
              <a:rPr lang="en-US" sz="1400" dirty="0" smtClean="0">
                <a:solidFill>
                  <a:schemeClr val="tx2"/>
                </a:solidFill>
              </a:rPr>
              <a:t>: Stuart J. Russell and Peter </a:t>
            </a:r>
            <a:r>
              <a:rPr lang="en-US" sz="1400" dirty="0" err="1" smtClean="0">
                <a:solidFill>
                  <a:schemeClr val="tx2"/>
                </a:solidFill>
              </a:rPr>
              <a:t>Norvig</a:t>
            </a:r>
            <a:endParaRPr lang="en-US" sz="1400" b="0" u="none" strike="noStrike" dirty="0">
              <a:solidFill>
                <a:schemeClr val="tx2"/>
              </a:solidFill>
              <a:effectLst/>
              <a:uFillTx/>
              <a:latin typeface="DM Sans"/>
              <a:ea typeface="DM Sans"/>
            </a:endParaRPr>
          </a:p>
        </p:txBody>
      </p:sp>
      <p:sp>
        <p:nvSpPr>
          <p:cNvPr id="70" name="PlaceHolder 2"/>
          <p:cNvSpPr>
            <a:spLocks noGrp="1"/>
          </p:cNvSpPr>
          <p:nvPr>
            <p:ph type="title"/>
          </p:nvPr>
        </p:nvSpPr>
        <p:spPr>
          <a:xfrm>
            <a:off x="933480" y="1514520"/>
            <a:ext cx="7838640" cy="10569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000" b="0" u="none" strike="noStrike">
                <a:solidFill>
                  <a:schemeClr val="dk1"/>
                </a:solidFill>
                <a:effectLst/>
                <a:uFillTx/>
                <a:latin typeface="Inter"/>
                <a:ea typeface="Inter"/>
              </a:rPr>
              <a:t>Introduction to AI</a:t>
            </a:r>
            <a:endParaRPr lang="fr-FR" sz="4000" b="0" u="none" strike="noStrike">
              <a:solidFill>
                <a:schemeClr val="dk1"/>
              </a:solidFill>
              <a:effectLst/>
              <a:uFillTx/>
              <a:latin typeface="Arial"/>
            </a:endParaRPr>
          </a:p>
        </p:txBody>
      </p:sp>
      <p:sp>
        <p:nvSpPr>
          <p:cNvPr id="71" name="PlaceHolder 3"/>
          <p:cNvSpPr>
            <a:spLocks noGrp="1"/>
          </p:cNvSpPr>
          <p:nvPr>
            <p:ph type="title"/>
          </p:nvPr>
        </p:nvSpPr>
        <p:spPr>
          <a:xfrm>
            <a:off x="723960" y="447840"/>
            <a:ext cx="1266480" cy="126648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6000" b="0" u="none" strike="noStrike">
                <a:solidFill>
                  <a:schemeClr val="dk1"/>
                </a:solidFill>
                <a:effectLst/>
                <a:uFillTx/>
                <a:latin typeface="Inter"/>
                <a:ea typeface="Inter"/>
              </a:rPr>
              <a:t>01</a:t>
            </a:r>
            <a:endParaRPr lang="fr-FR" sz="6000" b="0" u="none" strike="noStrike">
              <a:solidFill>
                <a:schemeClr val="dk1"/>
              </a:solidFill>
              <a:effectLst/>
              <a:uFillTx/>
              <a:latin typeface="Arial"/>
            </a:endParaRPr>
          </a:p>
        </p:txBody>
      </p:sp>
      <p:pic>
        <p:nvPicPr>
          <p:cNvPr id="72" name="Google Shape;181;p31"/>
          <p:cNvPicPr/>
          <p:nvPr/>
        </p:nvPicPr>
        <p:blipFill>
          <a:blip r:embed="rId3"/>
          <a:srcRect t="28892" b="28892"/>
          <a:stretch/>
        </p:blipFill>
        <p:spPr>
          <a:xfrm>
            <a:off x="0" y="4178520"/>
            <a:ext cx="9143640" cy="964440"/>
          </a:xfrm>
          <a:prstGeom prst="rect">
            <a:avLst/>
          </a:prstGeom>
          <a:noFill/>
          <a:ln w="0">
            <a:noFill/>
          </a:ln>
        </p:spPr>
      </p:pic>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Google Shape;170;p30"/>
          <p:cNvPicPr/>
          <p:nvPr/>
        </p:nvPicPr>
        <p:blipFill>
          <a:blip r:embed="rId2"/>
          <a:srcRect l="5561" r="5571"/>
          <a:stretch/>
        </p:blipFill>
        <p:spPr>
          <a:xfrm>
            <a:off x="5715720" y="0"/>
            <a:ext cx="3427920" cy="5143320"/>
          </a:xfrm>
          <a:prstGeom prst="rect">
            <a:avLst/>
          </a:prstGeom>
          <a:noFill/>
          <a:ln w="0">
            <a:noFill/>
          </a:ln>
        </p:spPr>
      </p:pic>
      <p:sp>
        <p:nvSpPr>
          <p:cNvPr id="74" name="PlaceHolder 1"/>
          <p:cNvSpPr>
            <a:spLocks noGrp="1"/>
          </p:cNvSpPr>
          <p:nvPr>
            <p:ph type="title"/>
          </p:nvPr>
        </p:nvSpPr>
        <p:spPr>
          <a:xfrm>
            <a:off x="723960" y="742950"/>
            <a:ext cx="4657320" cy="115245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dirty="0">
                <a:solidFill>
                  <a:srgbClr val="FFFF00"/>
                </a:solidFill>
                <a:effectLst/>
                <a:uFillTx/>
                <a:latin typeface="Inter"/>
                <a:ea typeface="Inter"/>
              </a:rPr>
              <a:t>Definition of AI</a:t>
            </a:r>
            <a:endParaRPr lang="fr-FR" sz="2600" b="0" u="none" strike="noStrike" dirty="0">
              <a:solidFill>
                <a:srgbClr val="FFFF00"/>
              </a:solidFill>
              <a:effectLst/>
              <a:uFillTx/>
              <a:latin typeface="Arial"/>
            </a:endParaRPr>
          </a:p>
        </p:txBody>
      </p:sp>
      <p:sp>
        <p:nvSpPr>
          <p:cNvPr id="75" name="PlaceHolder 2"/>
          <p:cNvSpPr>
            <a:spLocks noGrp="1"/>
          </p:cNvSpPr>
          <p:nvPr>
            <p:ph/>
          </p:nvPr>
        </p:nvSpPr>
        <p:spPr>
          <a:xfrm>
            <a:off x="723960" y="2952750"/>
            <a:ext cx="4657320" cy="15240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u="none" strike="noStrike" dirty="0">
                <a:solidFill>
                  <a:schemeClr val="dk1"/>
                </a:solidFill>
                <a:effectLst/>
                <a:uFillTx/>
                <a:latin typeface="DM Sans"/>
                <a:ea typeface="DM Sans"/>
              </a:rPr>
              <a:t>Artificial Intelligence (AI) is the simulation of human intelligence processes by machines, especially computer systems. These processes include learning, reasoning, and self-correction. AI systems are designed to perform complex tasks that typically require human intelligence, such as understanding natural language, recognizing patterns, and making decisions.</a:t>
            </a:r>
            <a:endParaRPr lang="fr-FR" sz="1200" b="0" u="none" strike="noStrike" dirty="0">
              <a:solidFill>
                <a:srgbClr val="000000"/>
              </a:solidFill>
              <a:effectLst/>
              <a:uFillTx/>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723960" y="447840"/>
            <a:ext cx="81910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dirty="0">
                <a:solidFill>
                  <a:srgbClr val="FFFF00"/>
                </a:solidFill>
                <a:effectLst/>
                <a:uFillTx/>
                <a:latin typeface="Inter"/>
                <a:ea typeface="Inter"/>
              </a:rPr>
              <a:t>Historical Development</a:t>
            </a:r>
            <a:endParaRPr lang="fr-FR" sz="2600" b="0" u="none" strike="noStrike" dirty="0">
              <a:solidFill>
                <a:srgbClr val="FFFF00"/>
              </a:solidFill>
              <a:effectLst/>
              <a:uFillTx/>
              <a:latin typeface="Arial"/>
            </a:endParaRPr>
          </a:p>
        </p:txBody>
      </p:sp>
      <p:sp>
        <p:nvSpPr>
          <p:cNvPr id="77" name="PlaceHolder 2"/>
          <p:cNvSpPr>
            <a:spLocks noGrp="1"/>
          </p:cNvSpPr>
          <p:nvPr>
            <p:ph type="subTitle"/>
          </p:nvPr>
        </p:nvSpPr>
        <p:spPr>
          <a:xfrm>
            <a:off x="3352680" y="2952750"/>
            <a:ext cx="5562360" cy="16764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u="none" strike="noStrike" dirty="0">
                <a:solidFill>
                  <a:schemeClr val="dk1"/>
                </a:solidFill>
                <a:effectLst/>
                <a:uFillTx/>
                <a:latin typeface="DM Sans"/>
                <a:ea typeface="DM Sans"/>
              </a:rPr>
              <a:t>The history of AI dates back to the mid-20th century when pioneers like Alan Turing and John McCarthy laid the groundwork for machine learning and intelligent systems. The development of AI has gone through various phases, including the initial excitement in the 1950s, periods of reduced funding, and recent advancements driven by enhanced computational power, data availability, and sophisticated algorithms.</a:t>
            </a:r>
            <a:endParaRPr lang="en-US" sz="1400" b="0" u="none" strike="noStrike" dirty="0">
              <a:solidFill>
                <a:srgbClr val="FFFFFF"/>
              </a:solidFill>
              <a:effectLst/>
              <a:uFillTx/>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723960" y="447840"/>
            <a:ext cx="81910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dirty="0">
                <a:solidFill>
                  <a:srgbClr val="FFFF00"/>
                </a:solidFill>
                <a:effectLst/>
                <a:uFillTx/>
                <a:latin typeface="Inter"/>
                <a:ea typeface="Inter"/>
              </a:rPr>
              <a:t>Applications of AI</a:t>
            </a:r>
            <a:endParaRPr lang="fr-FR" sz="2600" b="0" u="none" strike="noStrike" dirty="0">
              <a:solidFill>
                <a:srgbClr val="FFFF00"/>
              </a:solidFill>
              <a:effectLst/>
              <a:uFillTx/>
              <a:latin typeface="Arial"/>
            </a:endParaRPr>
          </a:p>
        </p:txBody>
      </p:sp>
      <p:sp>
        <p:nvSpPr>
          <p:cNvPr id="79" name="PlaceHolder 2"/>
          <p:cNvSpPr>
            <a:spLocks noGrp="1"/>
          </p:cNvSpPr>
          <p:nvPr>
            <p:ph type="subTitle"/>
          </p:nvPr>
        </p:nvSpPr>
        <p:spPr>
          <a:xfrm>
            <a:off x="3352680" y="2495550"/>
            <a:ext cx="5562360" cy="2133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u="none" strike="noStrike" dirty="0">
                <a:solidFill>
                  <a:schemeClr val="dk1"/>
                </a:solidFill>
                <a:effectLst/>
                <a:uFillTx/>
                <a:latin typeface="DM Sans"/>
                <a:ea typeface="DM Sans"/>
              </a:rPr>
              <a:t>Artificial Intelligence is transforming multiple sectors, including healthcare, finance, and transportation. In healthcare, AI aids in diagnosis and personalized medicine. In finance, it enhances risk assessment and fraud detection. Transportation is witnessing advancements in autonomous vehicles and traffic management. AI's ability to analyze vast amounts of data quickly leads to improved decision-making and operational efficiency across various industries.</a:t>
            </a:r>
            <a:endParaRPr lang="en-US" sz="1400" b="0" u="none" strike="noStrike" dirty="0">
              <a:solidFill>
                <a:srgbClr val="FFFFFF"/>
              </a:solidFill>
              <a:effectLst/>
              <a:uFillTx/>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laceholder for pic"/>
          <p:cNvPicPr/>
          <p:nvPr/>
        </p:nvPicPr>
        <p:blipFill>
          <a:blip r:embed="rId2"/>
          <a:stretch/>
        </p:blipFill>
        <p:spPr>
          <a:xfrm>
            <a:off x="360" y="2952750"/>
            <a:ext cx="9143640" cy="1905000"/>
          </a:xfrm>
          <a:prstGeom prst="rect">
            <a:avLst/>
          </a:prstGeom>
          <a:noFill/>
          <a:ln w="0">
            <a:noFill/>
          </a:ln>
        </p:spPr>
      </p:pic>
      <p:sp>
        <p:nvSpPr>
          <p:cNvPr id="82" name="PlaceHolder 2"/>
          <p:cNvSpPr>
            <a:spLocks noGrp="1"/>
          </p:cNvSpPr>
          <p:nvPr>
            <p:ph type="title"/>
          </p:nvPr>
        </p:nvSpPr>
        <p:spPr>
          <a:xfrm>
            <a:off x="933480" y="1514520"/>
            <a:ext cx="7838640" cy="10569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000" b="0" u="none" strike="noStrike">
                <a:solidFill>
                  <a:schemeClr val="dk1"/>
                </a:solidFill>
                <a:effectLst/>
                <a:uFillTx/>
                <a:latin typeface="Inter"/>
                <a:ea typeface="Inter"/>
              </a:rPr>
              <a:t>Intelligent Agents</a:t>
            </a:r>
            <a:endParaRPr lang="fr-FR" sz="4000" b="0" u="none" strike="noStrike">
              <a:solidFill>
                <a:schemeClr val="dk1"/>
              </a:solidFill>
              <a:effectLst/>
              <a:uFillTx/>
              <a:latin typeface="Arial"/>
            </a:endParaRPr>
          </a:p>
        </p:txBody>
      </p:sp>
      <p:sp>
        <p:nvSpPr>
          <p:cNvPr id="83" name="PlaceHolder 3"/>
          <p:cNvSpPr>
            <a:spLocks noGrp="1"/>
          </p:cNvSpPr>
          <p:nvPr>
            <p:ph type="title"/>
          </p:nvPr>
        </p:nvSpPr>
        <p:spPr>
          <a:xfrm>
            <a:off x="723960" y="447840"/>
            <a:ext cx="1266480" cy="126648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6000" b="0" u="none" strike="noStrike">
                <a:solidFill>
                  <a:schemeClr val="dk1"/>
                </a:solidFill>
                <a:effectLst/>
                <a:uFillTx/>
                <a:latin typeface="Inter"/>
                <a:ea typeface="Inter"/>
              </a:rPr>
              <a:t>02</a:t>
            </a:r>
            <a:endParaRPr lang="fr-FR" sz="6000" b="0" u="none" strike="noStrike">
              <a:solidFill>
                <a:schemeClr val="dk1"/>
              </a:solidFill>
              <a:effectLst/>
              <a:uFillTx/>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23960" y="447840"/>
            <a:ext cx="819108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a:solidFill>
                  <a:schemeClr val="dk1"/>
                </a:solidFill>
                <a:effectLst/>
                <a:uFillTx/>
                <a:latin typeface="Inter"/>
                <a:ea typeface="Inter"/>
              </a:rPr>
              <a:t>Characteristics of Intelligent Agents</a:t>
            </a:r>
            <a:endParaRPr lang="fr-FR" sz="2600" b="0" u="none" strike="noStrike">
              <a:solidFill>
                <a:schemeClr val="dk1"/>
              </a:solidFill>
              <a:effectLst/>
              <a:uFillTx/>
              <a:latin typeface="Arial"/>
            </a:endParaRPr>
          </a:p>
        </p:txBody>
      </p:sp>
      <p:sp>
        <p:nvSpPr>
          <p:cNvPr id="85" name="PlaceHolder 2"/>
          <p:cNvSpPr>
            <a:spLocks noGrp="1"/>
          </p:cNvSpPr>
          <p:nvPr>
            <p:ph type="subTitle"/>
          </p:nvPr>
        </p:nvSpPr>
        <p:spPr>
          <a:xfrm>
            <a:off x="3352680" y="2419350"/>
            <a:ext cx="5562360" cy="1981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u="none" strike="noStrike" dirty="0">
                <a:solidFill>
                  <a:schemeClr val="dk1"/>
                </a:solidFill>
                <a:effectLst/>
                <a:uFillTx/>
                <a:latin typeface="DM Sans"/>
                <a:ea typeface="DM Sans"/>
              </a:rPr>
              <a:t>Intelligent agents are systems that perceive their environment and take actions to maximize their chances of success. Key characteristics include autonomy, adaptability, and the ability to act rationally. They can learn from experiences, perform tasks independently, and often utilize reasoning processes to adapt to changing conditions in their operational environment.</a:t>
            </a:r>
            <a:endParaRPr lang="en-US" sz="1400" b="0" u="none" strike="noStrike" dirty="0">
              <a:solidFill>
                <a:srgbClr val="FFFFFF"/>
              </a:solidFill>
              <a:effectLst/>
              <a:uFillTx/>
              <a:latin typeface="OpenSymbo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Google Shape;170;p30"/>
          <p:cNvPicPr/>
          <p:nvPr/>
        </p:nvPicPr>
        <p:blipFill>
          <a:blip r:embed="rId2"/>
          <a:srcRect l="5561" r="5571"/>
          <a:stretch/>
        </p:blipFill>
        <p:spPr>
          <a:xfrm>
            <a:off x="5715720" y="0"/>
            <a:ext cx="3427920" cy="5143320"/>
          </a:xfrm>
          <a:prstGeom prst="rect">
            <a:avLst/>
          </a:prstGeom>
          <a:noFill/>
          <a:ln w="0">
            <a:noFill/>
          </a:ln>
        </p:spPr>
      </p:pic>
      <p:sp>
        <p:nvSpPr>
          <p:cNvPr id="87" name="PlaceHolder 1"/>
          <p:cNvSpPr>
            <a:spLocks noGrp="1"/>
          </p:cNvSpPr>
          <p:nvPr>
            <p:ph type="title"/>
          </p:nvPr>
        </p:nvSpPr>
        <p:spPr>
          <a:xfrm>
            <a:off x="723960" y="447840"/>
            <a:ext cx="4657320" cy="14475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u="none" strike="noStrike">
                <a:solidFill>
                  <a:schemeClr val="dk1"/>
                </a:solidFill>
                <a:effectLst/>
                <a:uFillTx/>
                <a:latin typeface="Inter"/>
                <a:ea typeface="Inter"/>
              </a:rPr>
              <a:t>Types of Intelligent Agents</a:t>
            </a:r>
            <a:endParaRPr lang="fr-FR" sz="2600" b="0" u="none" strike="noStrike">
              <a:solidFill>
                <a:schemeClr val="dk1"/>
              </a:solidFill>
              <a:effectLst/>
              <a:uFillTx/>
              <a:latin typeface="Arial"/>
            </a:endParaRPr>
          </a:p>
        </p:txBody>
      </p:sp>
      <p:sp>
        <p:nvSpPr>
          <p:cNvPr id="88" name="PlaceHolder 2"/>
          <p:cNvSpPr>
            <a:spLocks noGrp="1"/>
          </p:cNvSpPr>
          <p:nvPr>
            <p:ph/>
          </p:nvPr>
        </p:nvSpPr>
        <p:spPr>
          <a:xfrm>
            <a:off x="723960" y="2495550"/>
            <a:ext cx="4657320" cy="19050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u="none" strike="noStrike" dirty="0">
                <a:solidFill>
                  <a:schemeClr val="dk1"/>
                </a:solidFill>
                <a:effectLst/>
                <a:uFillTx/>
                <a:latin typeface="DM Sans"/>
                <a:ea typeface="DM Sans"/>
              </a:rPr>
              <a:t>Intelligent agents can be classified into various types, including reactive agents, which respond to stimuli from their environment; deliberative agents, which plan actions based on predictions; and hybrid agents that combine both reactive and deliberative strategies. Each type serves different applications, offering tailored solutions based on operational requirements and expected outcomes.</a:t>
            </a:r>
            <a:endParaRPr lang="fr-FR" sz="1200" b="0" u="none" strike="noStrike" dirty="0">
              <a:solidFill>
                <a:srgbClr val="000000"/>
              </a:solidFill>
              <a:effectLst/>
              <a:uFillTx/>
              <a:latin typeface="Arial"/>
            </a:endParaRPr>
          </a:p>
        </p:txBody>
      </p:sp>
    </p:spTree>
  </p:cSld>
  <p:clrMapOvr>
    <a:masterClrMapping/>
  </p:clrMapOvr>
  <mc:AlternateContent xmlns:mc="http://schemas.openxmlformats.org/markup-compatibility/2006">
    <mc:Choice xmlns:p15="http://schemas.microsoft.com/office/powerpoint/2012/main" xmlns:p14="http://schemas.microsoft.com/office/powerpoint/2010/main" xmlns="" Requires="p14">
      <p:transition spd="slow" p14:dur="2000"/>
    </mc:Choice>
    <mc:Fallback>
      <p:transition spd="slow"/>
    </mc:Fallback>
  </mc:AlternateContent>
</p:sld>
</file>

<file path=ppt/theme/theme1.xml><?xml version="1.0" encoding="utf-8"?>
<a:theme xmlns:a="http://schemas.openxmlformats.org/drawingml/2006/main" name="Secret Service by Slidesgo">
  <a:themeElements>
    <a:clrScheme name="Simple Light">
      <a:dk1>
        <a:srgbClr val="FFFFFF"/>
      </a:dk1>
      <a:lt1>
        <a:srgbClr val="000000"/>
      </a:lt1>
      <a:dk2>
        <a:srgbClr val="707070"/>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543</Words>
  <Application>LibreOffice/25.2.4.3$Linux_X86_64 LibreOffice_project/520$Build-3</Application>
  <PresentationFormat>On-screen Show (16:9)</PresentationFormat>
  <Paragraphs>28</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Secret Service by Slidesgo</vt:lpstr>
      <vt:lpstr>Slidesgo Final Pages</vt:lpstr>
      <vt:lpstr>AI Based Presentation Slide</vt:lpstr>
      <vt:lpstr>Introduction</vt:lpstr>
      <vt:lpstr>Introduction to AI</vt:lpstr>
      <vt:lpstr>Definition of AI</vt:lpstr>
      <vt:lpstr>Historical Development</vt:lpstr>
      <vt:lpstr>Applications of AI</vt:lpstr>
      <vt:lpstr>Intelligent Agents</vt:lpstr>
      <vt:lpstr>Characteristics of Intelligent Agents</vt:lpstr>
      <vt:lpstr>Types of Intelligent Agents</vt:lpstr>
      <vt:lpstr>Agent Architectures</vt:lpstr>
      <vt:lpstr>Conclusions</vt:lpstr>
      <vt:lpstr>Thank you!</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Presentation Slide</dc:title>
  <cp:lastModifiedBy>My PC</cp:lastModifiedBy>
  <cp:revision>2</cp:revision>
  <dcterms:modified xsi:type="dcterms:W3CDTF">2025-07-07T16:39:18Z</dcterms:modified>
</cp:coreProperties>
</file>

<file path=docProps/core1.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2025-07-07T16:27:00Z</dcterms:created>
  <dc:creator>Unknown Creator</dc:creator>
  <dc:description/>
  <dc:language>en-US</dc:language>
  <cp:lastModifiedBy>Unknown Creator</cp:lastModifiedBy>
  <dcterms:modified xsi:type="dcterms:W3CDTF">2025-07-07T16:27:00Z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