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5CF8-417F-49F3-895F-B0C5BB79FDC6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43D7-F415-4CC0-ABED-C162B3F58F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18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43D7-F415-4CC0-ABED-C162B3F58F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1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2013/5/21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://toybox-design.net/?p=3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JavaScript</a:t>
            </a:r>
            <a:br>
              <a:rPr kumimoji="1" lang="en-US" altLang="ja-JP" dirty="0" smtClean="0"/>
            </a:br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63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58982" y="1654450"/>
            <a:ext cx="2160240" cy="3240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Client Platform</a:t>
            </a:r>
            <a:endParaRPr kumimoji="1" lang="ja-JP" altLang="en-US" sz="1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2" name="Picture 4" descr="http://www47.tok2.com/home/anriyugo/clip_art/pc_peripheral_accessories/images/atsb00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37" y="109564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 13"/>
          <p:cNvSpPr/>
          <p:nvPr/>
        </p:nvSpPr>
        <p:spPr>
          <a:xfrm>
            <a:off x="4068928" y="2435310"/>
            <a:ext cx="1008112" cy="432048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Network</a:t>
            </a:r>
            <a:endParaRPr kumimoji="1" lang="ja-JP" altLang="en-US" sz="9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5" name="直線コネクタ 14"/>
          <p:cNvCxnSpPr>
            <a:stCxn id="12" idx="3"/>
            <a:endCxn id="14" idx="2"/>
          </p:cNvCxnSpPr>
          <p:nvPr/>
        </p:nvCxnSpPr>
        <p:spPr>
          <a:xfrm>
            <a:off x="2446517" y="1455688"/>
            <a:ext cx="1625538" cy="119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4" idx="0"/>
            <a:endCxn id="20" idx="1"/>
          </p:cNvCxnSpPr>
          <p:nvPr/>
        </p:nvCxnSpPr>
        <p:spPr>
          <a:xfrm flipV="1">
            <a:off x="5076200" y="1625410"/>
            <a:ext cx="1122494" cy="1025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297234" y="1758211"/>
            <a:ext cx="550514" cy="2272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REST</a:t>
            </a:r>
          </a:p>
        </p:txBody>
      </p:sp>
      <p:sp>
        <p:nvSpPr>
          <p:cNvPr id="22" name="円弧 21"/>
          <p:cNvSpPr/>
          <p:nvPr/>
        </p:nvSpPr>
        <p:spPr>
          <a:xfrm flipV="1">
            <a:off x="3302096" y="1130569"/>
            <a:ext cx="2250999" cy="1051170"/>
          </a:xfrm>
          <a:prstGeom prst="arc">
            <a:avLst>
              <a:gd name="adj1" fmla="val 11257111"/>
              <a:gd name="adj2" fmla="val 21316479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723362" y="1653710"/>
            <a:ext cx="2160240" cy="3240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Server Platform</a:t>
            </a:r>
            <a:endParaRPr kumimoji="1" lang="ja-JP" altLang="en-US" sz="1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0" name="Picture 2" descr="http://www47.tok2.com/home/anriyugo/clip_art/pc_peripheral_accessories/images/atsb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94" y="126537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角丸四角形 38"/>
          <p:cNvSpPr/>
          <p:nvPr/>
        </p:nvSpPr>
        <p:spPr>
          <a:xfrm>
            <a:off x="258982" y="4210487"/>
            <a:ext cx="2750548" cy="1000957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Runtime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3528" y="4465301"/>
            <a:ext cx="1293980" cy="324036"/>
            <a:chOff x="1965306" y="4653136"/>
            <a:chExt cx="1293980" cy="324036"/>
          </a:xfrm>
        </p:grpSpPr>
        <p:sp>
          <p:nvSpPr>
            <p:cNvPr id="52" name="角丸四角形 51"/>
            <p:cNvSpPr/>
            <p:nvPr/>
          </p:nvSpPr>
          <p:spPr>
            <a:xfrm>
              <a:off x="1965306" y="4653136"/>
              <a:ext cx="1293980" cy="32403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 smtClean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Google Chrome</a:t>
              </a:r>
              <a:endParaRPr kumimoji="1"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030" name="Picture 6" descr="http://www.blogcdn.com/www.engadget.com/media/2011/04/chrome-logo-2011-04-2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848" y="4753077"/>
              <a:ext cx="248308" cy="12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グループ化 48"/>
          <p:cNvGrpSpPr/>
          <p:nvPr/>
        </p:nvGrpSpPr>
        <p:grpSpPr>
          <a:xfrm>
            <a:off x="1649454" y="4465301"/>
            <a:ext cx="1293980" cy="324036"/>
            <a:chOff x="1799527" y="4437112"/>
            <a:chExt cx="1293980" cy="324036"/>
          </a:xfrm>
        </p:grpSpPr>
        <p:sp>
          <p:nvSpPr>
            <p:cNvPr id="55" name="角丸四角形 54"/>
            <p:cNvSpPr/>
            <p:nvPr/>
          </p:nvSpPr>
          <p:spPr>
            <a:xfrm>
              <a:off x="1799527" y="4437112"/>
              <a:ext cx="1293980" cy="32403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 smtClean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Mozilla Firefox</a:t>
              </a:r>
              <a:endParaRPr kumimoji="1"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034" name="Picture 10" descr="firefoxアイコンダウンロード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532478"/>
              <a:ext cx="133303" cy="13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角丸四角形 58"/>
          <p:cNvSpPr/>
          <p:nvPr/>
        </p:nvSpPr>
        <p:spPr>
          <a:xfrm>
            <a:off x="323528" y="4822555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Internet Explore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36" name="Picture 12" descr="ieアイコンダウンロー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24" y="490837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1658332" y="4822555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Opera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42" name="Picture 18" descr="http://nibushibu.com/genki/wp-content/uploads/2009/05/icn_opera9_12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78" y="4906157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253203" y="3123212"/>
            <a:ext cx="2750548" cy="1026111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Core Library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323528" y="3754020"/>
            <a:ext cx="2619906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649454" y="3395223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Knockout.js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323528" y="3392504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Backbone.js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236150" y="2046479"/>
            <a:ext cx="2750548" cy="1026111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94824" y="4210487"/>
            <a:ext cx="2750548" cy="1000957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Runtime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59370" y="4465301"/>
            <a:ext cx="1293980" cy="324036"/>
            <a:chOff x="1965306" y="4653136"/>
            <a:chExt cx="1293980" cy="324036"/>
          </a:xfrm>
        </p:grpSpPr>
        <p:sp>
          <p:nvSpPr>
            <p:cNvPr id="52" name="角丸四角形 51"/>
            <p:cNvSpPr/>
            <p:nvPr/>
          </p:nvSpPr>
          <p:spPr>
            <a:xfrm>
              <a:off x="1965306" y="4653136"/>
              <a:ext cx="1293980" cy="32403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 smtClean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Google Chrome</a:t>
              </a:r>
              <a:endParaRPr kumimoji="1"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030" name="Picture 6" descr="http://www.blogcdn.com/www.engadget.com/media/2011/04/chrome-logo-2011-04-2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848" y="4753077"/>
              <a:ext cx="248308" cy="12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グループ化 48"/>
          <p:cNvGrpSpPr/>
          <p:nvPr/>
        </p:nvGrpSpPr>
        <p:grpSpPr>
          <a:xfrm>
            <a:off x="1485296" y="4465301"/>
            <a:ext cx="1293980" cy="324036"/>
            <a:chOff x="1799527" y="4437112"/>
            <a:chExt cx="1293980" cy="324036"/>
          </a:xfrm>
        </p:grpSpPr>
        <p:sp>
          <p:nvSpPr>
            <p:cNvPr id="55" name="角丸四角形 54"/>
            <p:cNvSpPr/>
            <p:nvPr/>
          </p:nvSpPr>
          <p:spPr>
            <a:xfrm>
              <a:off x="1799527" y="4437112"/>
              <a:ext cx="1293980" cy="32403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 smtClean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Mozilla Firefox</a:t>
              </a:r>
              <a:endParaRPr kumimoji="1"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034" name="Picture 10" descr="firefoxアイコンダウンロード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532478"/>
              <a:ext cx="133303" cy="13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角丸四角形 58"/>
          <p:cNvSpPr/>
          <p:nvPr/>
        </p:nvSpPr>
        <p:spPr>
          <a:xfrm>
            <a:off x="159370" y="4822555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Internet Explore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36" name="Picture 12" descr="ieアイコンダウンロー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66" y="490837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1494174" y="4822555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Opera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42" name="Picture 18" descr="http://nibushibu.com/genki/wp-content/uploads/2009/05/icn_opera9_12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20" y="4906157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89045" y="3123212"/>
            <a:ext cx="2750548" cy="1026111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Core Library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59370" y="3754020"/>
            <a:ext cx="2619906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485296" y="3395223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Knockout.js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59370" y="3392504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Backbone.js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71992" y="2046479"/>
            <a:ext cx="2750548" cy="1026111"/>
          </a:xfrm>
          <a:prstGeom prst="roundRect">
            <a:avLst>
              <a:gd name="adj" fmla="val 43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001574" y="2046479"/>
            <a:ext cx="5537358" cy="3164965"/>
          </a:xfrm>
          <a:prstGeom prst="roundRect">
            <a:avLst>
              <a:gd name="adj" fmla="val 17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b="1" dirty="0" err="1" smtClean="0">
                <a:solidFill>
                  <a:schemeClr val="tx1"/>
                </a:solidFill>
              </a:rPr>
              <a:t>Development&amp;Testing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056234" y="4822555"/>
            <a:ext cx="403701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nodist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060178" y="4456423"/>
            <a:ext cx="4033066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Node.js :</a:t>
            </a:r>
            <a:r>
              <a:rPr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ツールの</a:t>
            </a:r>
            <a:r>
              <a:rPr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Runtime</a:t>
            </a:r>
            <a:endParaRPr kumimoji="1" lang="en-US" altLang="ja-JP" sz="8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170780" y="4456423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Phantom.js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170780" y="4094828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QUnit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Jsmine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056234" y="4094828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Bower</a:t>
            </a:r>
            <a:r>
              <a:rPr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</a:t>
            </a:r>
            <a:r>
              <a:rPr lang="ja-JP" altLang="en-US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依存管理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056234" y="3716540"/>
            <a:ext cx="265032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Yeoman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412574" y="4094828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Grunt</a:t>
            </a:r>
            <a:r>
              <a:rPr lang="ja-JP" altLang="en-US" sz="8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</a:t>
            </a:r>
            <a:r>
              <a:rPr lang="ja-JP" altLang="en-US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ビルド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51267" y="2672916"/>
            <a:ext cx="2619906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Client Application HTML/JS/CSS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1992" y="5301208"/>
            <a:ext cx="27733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コンセプト</a:t>
            </a:r>
            <a:endParaRPr kumimoji="1" lang="en-US" altLang="ja-JP" sz="10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kumimoji="1"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軽量（</a:t>
            </a:r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HTML/JavaScript/CSS</a:t>
            </a:r>
            <a:r>
              <a:rPr kumimoji="1"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のみで構成）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JS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MVx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ライブラリを利用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拡張機能を容易？</a:t>
            </a:r>
            <a:endParaRPr kumimoji="1" lang="ja-JP" altLang="en-US" sz="9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70780" y="3554522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jsHint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ja-JP" altLang="en-US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静的解析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056234" y="5373216"/>
            <a:ext cx="1293980" cy="3240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Sublime Text</a:t>
            </a:r>
            <a:endParaRPr kumimoji="1" lang="ja-JP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025884" y="5714275"/>
            <a:ext cx="27733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参考</a:t>
            </a:r>
            <a:endParaRPr lang="en-US" altLang="ja-JP" sz="10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ja-JP" sz="900" dirty="0">
                <a:solidFill>
                  <a:schemeClr val="tx1"/>
                </a:solidFill>
                <a:hlinkClick r:id="rId7"/>
              </a:rPr>
              <a:t>http://toybox-design.net/?p=381</a:t>
            </a:r>
            <a:endParaRPr kumimoji="1" lang="ja-JP" altLang="en-US" sz="9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4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88</Words>
  <Application>Microsoft Office PowerPoint</Application>
  <PresentationFormat>画面に合わせる (4:3)</PresentationFormat>
  <Paragraphs>45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JavaScript 開発環境</vt:lpstr>
      <vt:lpstr>構成</vt:lpstr>
      <vt:lpstr>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Tracker</dc:title>
  <dc:creator>羽田野　晋一</dc:creator>
  <cp:lastModifiedBy>羽田野　晋一</cp:lastModifiedBy>
  <cp:revision>237</cp:revision>
  <dcterms:created xsi:type="dcterms:W3CDTF">2013-04-26T08:27:26Z</dcterms:created>
  <dcterms:modified xsi:type="dcterms:W3CDTF">2013-05-21T10:06:31Z</dcterms:modified>
</cp:coreProperties>
</file>