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1" r:id="rId4"/>
    <p:sldId id="28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138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7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105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93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5934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890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072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982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8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69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917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898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24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985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036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805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8048-83F7-426B-B8FB-08A5926EBAC1}" type="datetimeFigureOut">
              <a:rPr lang="en-ZA" smtClean="0"/>
              <a:t>2023/06/22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28FC-396F-4897-B9FD-AA9499626F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8642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5" name="Rectangle 64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B7B9D4A3-09AD-95E1-7A0D-67CA779C69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7853" b="785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69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2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5DA1B-3B55-46C8-A01F-964E02C8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ZA" sz="3000"/>
              <a:t>Beneficiary Verification Tracking (BVT)</a:t>
            </a:r>
            <a:br>
              <a:rPr lang="en-ZA" sz="3000"/>
            </a:br>
            <a:r>
              <a:rPr lang="en-ZA" sz="300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F377-CD9C-4E84-BBD9-F1A3C3E9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50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80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D104FEC-885A-A48B-AADB-E22082EF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LRES BVT Version 3.0</a:t>
            </a:r>
            <a:endParaRPr lang="en-US" sz="4800"/>
          </a:p>
        </p:txBody>
      </p:sp>
      <p:sp>
        <p:nvSpPr>
          <p:cNvPr id="144" name="Round Single Corner Rectangle 4">
            <a:extLst>
              <a:ext uri="{FF2B5EF4-FFF2-40B4-BE49-F238E27FC236}">
                <a16:creationId xmlns:a16="http://schemas.microsoft.com/office/drawing/2014/main" id="{BDFCF0B1-206F-4CCE-9B96-92B54876D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2596896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 descr="A screen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C76077BD-1550-D9FC-82DC-51264E731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1639" y="1726991"/>
            <a:ext cx="2139696" cy="1417922"/>
          </a:xfrm>
          <a:prstGeom prst="rect">
            <a:avLst/>
          </a:prstGeom>
        </p:spPr>
      </p:pic>
      <p:sp>
        <p:nvSpPr>
          <p:cNvPr id="139" name="Round Diagonal Corner Rectangle 33">
            <a:extLst>
              <a:ext uri="{FF2B5EF4-FFF2-40B4-BE49-F238E27FC236}">
                <a16:creationId xmlns:a16="http://schemas.microsoft.com/office/drawing/2014/main" id="{A6C1EA96-D11A-49AF-9AF2-14216C46B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6954" y="636678"/>
            <a:ext cx="2599900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8CB468D-557F-122A-37A2-27ED0ED06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56" y="1727713"/>
            <a:ext cx="2139696" cy="1416478"/>
          </a:xfrm>
          <a:prstGeom prst="rect">
            <a:avLst/>
          </a:prstGeom>
        </p:spPr>
      </p:pic>
      <p:sp>
        <p:nvSpPr>
          <p:cNvPr id="141" name="Round Diagonal Corner Rectangle 18">
            <a:extLst>
              <a:ext uri="{FF2B5EF4-FFF2-40B4-BE49-F238E27FC236}">
                <a16:creationId xmlns:a16="http://schemas.microsoft.com/office/drawing/2014/main" id="{D57992ED-F399-4EA6-935C-BC45710B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371" y="636678"/>
            <a:ext cx="2599900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61E76A0-48E1-982F-4125-468879CFF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22473" y="1826139"/>
            <a:ext cx="2139696" cy="1219626"/>
          </a:xfrm>
          <a:prstGeom prst="rect">
            <a:avLst/>
          </a:prstGeom>
        </p:spPr>
      </p:pic>
      <p:sp>
        <p:nvSpPr>
          <p:cNvPr id="143" name="Round Single Corner Rectangle 22">
            <a:extLst>
              <a:ext uri="{FF2B5EF4-FFF2-40B4-BE49-F238E27FC236}">
                <a16:creationId xmlns:a16="http://schemas.microsoft.com/office/drawing/2014/main" id="{69739FBB-338E-45AE-AD93-8B35CE28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57788" y="636678"/>
            <a:ext cx="2596896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0FBB7F-E07B-4190-83CC-1B45A901B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86388" y="1839512"/>
            <a:ext cx="2139696" cy="11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1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64EDE-0857-4477-BDB4-F7A63EEA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LRES BVT Version 2.0</a:t>
            </a:r>
          </a:p>
        </p:txBody>
      </p:sp>
      <p:sp useBgFill="1">
        <p:nvSpPr>
          <p:cNvPr id="133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603A5-B70E-6B1A-24B1-75F8AF7E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11766"/>
            <a:ext cx="6112382" cy="28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01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544E45-D8AC-B99C-E0AC-5AC7CE1C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LRES BVT Version 1.0</a:t>
            </a:r>
          </a:p>
        </p:txBody>
      </p:sp>
      <p:sp>
        <p:nvSpPr>
          <p:cNvPr id="131" name="Round Single Corner Rectangle 4">
            <a:extLst>
              <a:ext uri="{FF2B5EF4-FFF2-40B4-BE49-F238E27FC236}">
                <a16:creationId xmlns:a16="http://schemas.microsoft.com/office/drawing/2014/main" id="{2A4362C1-4CBA-464D-98B4-208037B1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 Diagonal Corner Rectangle 18">
            <a:extLst>
              <a:ext uri="{FF2B5EF4-FFF2-40B4-BE49-F238E27FC236}">
                <a16:creationId xmlns:a16="http://schemas.microsoft.com/office/drawing/2014/main" id="{DAC8B1B5-358F-4498-A98B-80EE307C2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 Single Corner Rectangle 22">
            <a:extLst>
              <a:ext uri="{FF2B5EF4-FFF2-40B4-BE49-F238E27FC236}">
                <a16:creationId xmlns:a16="http://schemas.microsoft.com/office/drawing/2014/main" id="{AE9AA0E3-147E-4905-B268-5A9FFE34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A7A08-4D6E-E33A-CDFB-193B1E4E45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" y="1730199"/>
            <a:ext cx="2773419" cy="1664051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A117127-C0D5-91AB-B490-E091270CCA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68" y="1579833"/>
            <a:ext cx="2773419" cy="195526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AFD12A8-0A43-2D68-D2C1-3C3140B946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76" y="1712446"/>
            <a:ext cx="2773419" cy="16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10009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Beneficiary Verification Tracking (BVT) System</vt:lpstr>
      <vt:lpstr>LRES BVT Version 3.0</vt:lpstr>
      <vt:lpstr>LRES BVT Version 2.0</vt:lpstr>
      <vt:lpstr>LRES BVT Version 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LRES Capturing Process (Draft)</dc:title>
  <dc:creator>Patricia Chirwa</dc:creator>
  <cp:lastModifiedBy>Patricia Chirwa</cp:lastModifiedBy>
  <cp:revision>23</cp:revision>
  <dcterms:created xsi:type="dcterms:W3CDTF">2021-03-25T02:28:04Z</dcterms:created>
  <dcterms:modified xsi:type="dcterms:W3CDTF">2023-06-22T01:24:38Z</dcterms:modified>
</cp:coreProperties>
</file>