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39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D47370-79E7-4889-8C8F-F4F4AC71F673}" v="77" dt="2025-02-04T10:12:34.0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>
        <p:guide pos="3840"/>
        <p:guide pos="39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RRA KRISHNA" userId="a732a7424f8207ae" providerId="LiveId" clId="{D9A1A34B-0011-4318-8A82-E4FD2A7230DD}"/>
    <pc:docChg chg="undo redo custSel addSld delSld modSld sldOrd">
      <pc:chgData name="CHIRRA KRISHNA" userId="a732a7424f8207ae" providerId="LiveId" clId="{D9A1A34B-0011-4318-8A82-E4FD2A7230DD}" dt="2024-12-17T05:47:07.434" v="1209" actId="122"/>
      <pc:docMkLst>
        <pc:docMk/>
      </pc:docMkLst>
      <pc:sldChg chg="delSp modSp mod modClrScheme modAnim chgLayout">
        <pc:chgData name="CHIRRA KRISHNA" userId="a732a7424f8207ae" providerId="LiveId" clId="{D9A1A34B-0011-4318-8A82-E4FD2A7230DD}" dt="2024-12-17T03:50:36.173" v="934"/>
        <pc:sldMkLst>
          <pc:docMk/>
          <pc:sldMk cId="585347519" sldId="256"/>
        </pc:sldMkLst>
        <pc:picChg chg="mod">
          <ac:chgData name="CHIRRA KRISHNA" userId="a732a7424f8207ae" providerId="LiveId" clId="{D9A1A34B-0011-4318-8A82-E4FD2A7230DD}" dt="2024-12-17T03:48:16.428" v="917" actId="1076"/>
          <ac:picMkLst>
            <pc:docMk/>
            <pc:sldMk cId="585347519" sldId="256"/>
            <ac:picMk id="4" creationId="{8B00D091-C9F6-F175-880B-A5D9F66A2582}"/>
          </ac:picMkLst>
        </pc:picChg>
      </pc:sldChg>
      <pc:sldChg chg="modAnim">
        <pc:chgData name="CHIRRA KRISHNA" userId="a732a7424f8207ae" providerId="LiveId" clId="{D9A1A34B-0011-4318-8A82-E4FD2A7230DD}" dt="2024-12-17T04:39:17.040" v="1189"/>
        <pc:sldMkLst>
          <pc:docMk/>
          <pc:sldMk cId="3692199706" sldId="257"/>
        </pc:sldMkLst>
      </pc:sldChg>
      <pc:sldChg chg="modSp mod">
        <pc:chgData name="CHIRRA KRISHNA" userId="a732a7424f8207ae" providerId="LiveId" clId="{D9A1A34B-0011-4318-8A82-E4FD2A7230DD}" dt="2024-12-17T03:56:24.276" v="1078" actId="20577"/>
        <pc:sldMkLst>
          <pc:docMk/>
          <pc:sldMk cId="3703167328" sldId="258"/>
        </pc:sldMkLst>
        <pc:spChg chg="mod">
          <ac:chgData name="CHIRRA KRISHNA" userId="a732a7424f8207ae" providerId="LiveId" clId="{D9A1A34B-0011-4318-8A82-E4FD2A7230DD}" dt="2024-12-17T03:56:24.276" v="1078" actId="20577"/>
          <ac:spMkLst>
            <pc:docMk/>
            <pc:sldMk cId="3703167328" sldId="258"/>
            <ac:spMk id="3" creationId="{DA2C5EDF-3514-7C7A-2414-C8C4DB0BE9EF}"/>
          </ac:spMkLst>
        </pc:spChg>
      </pc:sldChg>
      <pc:sldChg chg="addSp modSp new mod modClrScheme chgLayout">
        <pc:chgData name="CHIRRA KRISHNA" userId="a732a7424f8207ae" providerId="LiveId" clId="{D9A1A34B-0011-4318-8A82-E4FD2A7230DD}" dt="2024-12-16T16:53:49.655" v="43" actId="931"/>
        <pc:sldMkLst>
          <pc:docMk/>
          <pc:sldMk cId="3157834316" sldId="259"/>
        </pc:sldMkLst>
        <pc:spChg chg="add mod">
          <ac:chgData name="CHIRRA KRISHNA" userId="a732a7424f8207ae" providerId="LiveId" clId="{D9A1A34B-0011-4318-8A82-E4FD2A7230DD}" dt="2024-12-16T16:24:25.990" v="37" actId="1076"/>
          <ac:spMkLst>
            <pc:docMk/>
            <pc:sldMk cId="3157834316" sldId="259"/>
            <ac:spMk id="2" creationId="{8597CDFA-427D-428A-0CDD-CA643F680433}"/>
          </ac:spMkLst>
        </pc:spChg>
        <pc:spChg chg="add mod">
          <ac:chgData name="CHIRRA KRISHNA" userId="a732a7424f8207ae" providerId="LiveId" clId="{D9A1A34B-0011-4318-8A82-E4FD2A7230DD}" dt="2024-12-16T16:25:07.801" v="42" actId="14100"/>
          <ac:spMkLst>
            <pc:docMk/>
            <pc:sldMk cId="3157834316" sldId="259"/>
            <ac:spMk id="3" creationId="{46404B5E-0C7C-DCC5-1906-F2B84C5424E0}"/>
          </ac:spMkLst>
        </pc:spChg>
        <pc:picChg chg="add mod">
          <ac:chgData name="CHIRRA KRISHNA" userId="a732a7424f8207ae" providerId="LiveId" clId="{D9A1A34B-0011-4318-8A82-E4FD2A7230DD}" dt="2024-12-16T16:53:49.655" v="43" actId="931"/>
          <ac:picMkLst>
            <pc:docMk/>
            <pc:sldMk cId="3157834316" sldId="259"/>
            <ac:picMk id="5" creationId="{5AB31335-F974-8EC0-7266-C7C127A567E6}"/>
          </ac:picMkLst>
        </pc:picChg>
      </pc:sldChg>
      <pc:sldChg chg="addSp modSp new mod modClrScheme chgLayout">
        <pc:chgData name="CHIRRA KRISHNA" userId="a732a7424f8207ae" providerId="LiveId" clId="{D9A1A34B-0011-4318-8A82-E4FD2A7230DD}" dt="2024-12-16T18:23:04.939" v="245" actId="1076"/>
        <pc:sldMkLst>
          <pc:docMk/>
          <pc:sldMk cId="1417839377" sldId="260"/>
        </pc:sldMkLst>
        <pc:spChg chg="mod ord">
          <ac:chgData name="CHIRRA KRISHNA" userId="a732a7424f8207ae" providerId="LiveId" clId="{D9A1A34B-0011-4318-8A82-E4FD2A7230DD}" dt="2024-12-16T18:06:10.376" v="216" actId="27636"/>
          <ac:spMkLst>
            <pc:docMk/>
            <pc:sldMk cId="1417839377" sldId="260"/>
            <ac:spMk id="2" creationId="{AD224AF2-8D94-AF77-E633-5F7F957C2652}"/>
          </ac:spMkLst>
        </pc:spChg>
        <pc:spChg chg="add mod ord">
          <ac:chgData name="CHIRRA KRISHNA" userId="a732a7424f8207ae" providerId="LiveId" clId="{D9A1A34B-0011-4318-8A82-E4FD2A7230DD}" dt="2024-12-16T18:22:43.206" v="243" actId="1076"/>
          <ac:spMkLst>
            <pc:docMk/>
            <pc:sldMk cId="1417839377" sldId="260"/>
            <ac:spMk id="5" creationId="{F2E2D08C-FB7C-84CA-72DD-81F871E58E95}"/>
          </ac:spMkLst>
        </pc:spChg>
        <pc:spChg chg="add mod ord">
          <ac:chgData name="CHIRRA KRISHNA" userId="a732a7424f8207ae" providerId="LiveId" clId="{D9A1A34B-0011-4318-8A82-E4FD2A7230DD}" dt="2024-12-16T18:22:24.268" v="242" actId="14100"/>
          <ac:spMkLst>
            <pc:docMk/>
            <pc:sldMk cId="1417839377" sldId="260"/>
            <ac:spMk id="6" creationId="{CB45255F-7969-DBE1-BF19-6C1FA744169F}"/>
          </ac:spMkLst>
        </pc:spChg>
        <pc:picChg chg="add mod">
          <ac:chgData name="CHIRRA KRISHNA" userId="a732a7424f8207ae" providerId="LiveId" clId="{D9A1A34B-0011-4318-8A82-E4FD2A7230DD}" dt="2024-12-16T18:22:59.354" v="244" actId="1076"/>
          <ac:picMkLst>
            <pc:docMk/>
            <pc:sldMk cId="1417839377" sldId="260"/>
            <ac:picMk id="4" creationId="{40023B6D-3A89-6FBF-B29E-87EAB957E82D}"/>
          </ac:picMkLst>
        </pc:picChg>
        <pc:picChg chg="add mod">
          <ac:chgData name="CHIRRA KRISHNA" userId="a732a7424f8207ae" providerId="LiveId" clId="{D9A1A34B-0011-4318-8A82-E4FD2A7230DD}" dt="2024-12-16T18:23:04.939" v="245" actId="1076"/>
          <ac:picMkLst>
            <pc:docMk/>
            <pc:sldMk cId="1417839377" sldId="260"/>
            <ac:picMk id="10" creationId="{D435F0F7-13B8-BBF9-20DD-02BDBCCA6E04}"/>
          </ac:picMkLst>
        </pc:picChg>
      </pc:sldChg>
      <pc:sldChg chg="addSp modSp new del mod modClrScheme chgLayout">
        <pc:chgData name="CHIRRA KRISHNA" userId="a732a7424f8207ae" providerId="LiveId" clId="{D9A1A34B-0011-4318-8A82-E4FD2A7230DD}" dt="2024-12-16T17:29:39.272" v="46" actId="2696"/>
        <pc:sldMkLst>
          <pc:docMk/>
          <pc:sldMk cId="1564213371" sldId="260"/>
        </pc:sldMkLst>
      </pc:sldChg>
      <pc:sldChg chg="addSp modSp new mod">
        <pc:chgData name="CHIRRA KRISHNA" userId="a732a7424f8207ae" providerId="LiveId" clId="{D9A1A34B-0011-4318-8A82-E4FD2A7230DD}" dt="2024-12-16T18:32:16.658" v="271" actId="14100"/>
        <pc:sldMkLst>
          <pc:docMk/>
          <pc:sldMk cId="1554901843" sldId="261"/>
        </pc:sldMkLst>
        <pc:spChg chg="mod">
          <ac:chgData name="CHIRRA KRISHNA" userId="a732a7424f8207ae" providerId="LiveId" clId="{D9A1A34B-0011-4318-8A82-E4FD2A7230DD}" dt="2024-12-16T18:22:09.003" v="241" actId="14100"/>
          <ac:spMkLst>
            <pc:docMk/>
            <pc:sldMk cId="1554901843" sldId="261"/>
            <ac:spMk id="2" creationId="{99D097A4-9DB3-35C4-8CED-8E3163DF798F}"/>
          </ac:spMkLst>
        </pc:spChg>
        <pc:spChg chg="mod">
          <ac:chgData name="CHIRRA KRISHNA" userId="a732a7424f8207ae" providerId="LiveId" clId="{D9A1A34B-0011-4318-8A82-E4FD2A7230DD}" dt="2024-12-16T18:30:08.608" v="262" actId="14100"/>
          <ac:spMkLst>
            <pc:docMk/>
            <pc:sldMk cId="1554901843" sldId="261"/>
            <ac:spMk id="3" creationId="{E540FBE4-3D3B-69F0-D01B-22C0420C3DF8}"/>
          </ac:spMkLst>
        </pc:spChg>
        <pc:picChg chg="add mod">
          <ac:chgData name="CHIRRA KRISHNA" userId="a732a7424f8207ae" providerId="LiveId" clId="{D9A1A34B-0011-4318-8A82-E4FD2A7230DD}" dt="2024-12-16T18:30:24.176" v="263" actId="1076"/>
          <ac:picMkLst>
            <pc:docMk/>
            <pc:sldMk cId="1554901843" sldId="261"/>
            <ac:picMk id="5" creationId="{4252B0EA-F900-E343-938F-D308241A6293}"/>
          </ac:picMkLst>
        </pc:picChg>
        <pc:picChg chg="add mod">
          <ac:chgData name="CHIRRA KRISHNA" userId="a732a7424f8207ae" providerId="LiveId" clId="{D9A1A34B-0011-4318-8A82-E4FD2A7230DD}" dt="2024-12-16T18:32:16.658" v="271" actId="14100"/>
          <ac:picMkLst>
            <pc:docMk/>
            <pc:sldMk cId="1554901843" sldId="261"/>
            <ac:picMk id="9" creationId="{321036E0-7064-E89C-99C5-A7F3A5E040EA}"/>
          </ac:picMkLst>
        </pc:picChg>
      </pc:sldChg>
      <pc:sldChg chg="addSp delSp modSp new mod modClrScheme chgLayout">
        <pc:chgData name="CHIRRA KRISHNA" userId="a732a7424f8207ae" providerId="LiveId" clId="{D9A1A34B-0011-4318-8A82-E4FD2A7230DD}" dt="2024-12-16T18:34:36.091" v="288" actId="14100"/>
        <pc:sldMkLst>
          <pc:docMk/>
          <pc:sldMk cId="136955590" sldId="262"/>
        </pc:sldMkLst>
        <pc:spChg chg="mod ord">
          <ac:chgData name="CHIRRA KRISHNA" userId="a732a7424f8207ae" providerId="LiveId" clId="{D9A1A34B-0011-4318-8A82-E4FD2A7230DD}" dt="2024-12-16T18:33:32.097" v="284" actId="20577"/>
          <ac:spMkLst>
            <pc:docMk/>
            <pc:sldMk cId="136955590" sldId="262"/>
            <ac:spMk id="2" creationId="{0BEADB4C-7AEE-27B2-3B51-84A73F06DD13}"/>
          </ac:spMkLst>
        </pc:spChg>
        <pc:picChg chg="add mod">
          <ac:chgData name="CHIRRA KRISHNA" userId="a732a7424f8207ae" providerId="LiveId" clId="{D9A1A34B-0011-4318-8A82-E4FD2A7230DD}" dt="2024-12-16T18:34:36.091" v="288" actId="14100"/>
          <ac:picMkLst>
            <pc:docMk/>
            <pc:sldMk cId="136955590" sldId="262"/>
            <ac:picMk id="5" creationId="{7427794F-598C-A3F5-5316-C8DB52D82A8F}"/>
          </ac:picMkLst>
        </pc:picChg>
      </pc:sldChg>
      <pc:sldChg chg="addSp delSp modSp new mod modClrScheme chgLayout">
        <pc:chgData name="CHIRRA KRISHNA" userId="a732a7424f8207ae" providerId="LiveId" clId="{D9A1A34B-0011-4318-8A82-E4FD2A7230DD}" dt="2024-12-17T05:47:07.434" v="1209" actId="122"/>
        <pc:sldMkLst>
          <pc:docMk/>
          <pc:sldMk cId="4137411164" sldId="263"/>
        </pc:sldMkLst>
        <pc:spChg chg="add mod ord">
          <ac:chgData name="CHIRRA KRISHNA" userId="a732a7424f8207ae" providerId="LiveId" clId="{D9A1A34B-0011-4318-8A82-E4FD2A7230DD}" dt="2024-12-17T05:47:07.434" v="1209" actId="122"/>
          <ac:spMkLst>
            <pc:docMk/>
            <pc:sldMk cId="4137411164" sldId="263"/>
            <ac:spMk id="4" creationId="{3E763246-75EE-9C6C-FBBC-8084C8F0619D}"/>
          </ac:spMkLst>
        </pc:spChg>
        <pc:spChg chg="add mod ord">
          <ac:chgData name="CHIRRA KRISHNA" userId="a732a7424f8207ae" providerId="LiveId" clId="{D9A1A34B-0011-4318-8A82-E4FD2A7230DD}" dt="2024-12-16T19:24:23.763" v="322" actId="14100"/>
          <ac:spMkLst>
            <pc:docMk/>
            <pc:sldMk cId="4137411164" sldId="263"/>
            <ac:spMk id="5" creationId="{DE9F6BD7-CCB2-785D-0526-8AE9AFCDD3C2}"/>
          </ac:spMkLst>
        </pc:spChg>
        <pc:spChg chg="add mod ord">
          <ac:chgData name="CHIRRA KRISHNA" userId="a732a7424f8207ae" providerId="LiveId" clId="{D9A1A34B-0011-4318-8A82-E4FD2A7230DD}" dt="2024-12-16T18:37:50.166" v="305" actId="14100"/>
          <ac:spMkLst>
            <pc:docMk/>
            <pc:sldMk cId="4137411164" sldId="263"/>
            <ac:spMk id="6" creationId="{A5E2CC5C-6B64-14AF-6054-A05842E8E233}"/>
          </ac:spMkLst>
        </pc:spChg>
        <pc:picChg chg="add mod">
          <ac:chgData name="CHIRRA KRISHNA" userId="a732a7424f8207ae" providerId="LiveId" clId="{D9A1A34B-0011-4318-8A82-E4FD2A7230DD}" dt="2024-12-16T19:21:42.381" v="307" actId="1076"/>
          <ac:picMkLst>
            <pc:docMk/>
            <pc:sldMk cId="4137411164" sldId="263"/>
            <ac:picMk id="8" creationId="{71CBAF0D-3A03-3897-75B7-865E9A4DD824}"/>
          </ac:picMkLst>
        </pc:picChg>
        <pc:picChg chg="add mod">
          <ac:chgData name="CHIRRA KRISHNA" userId="a732a7424f8207ae" providerId="LiveId" clId="{D9A1A34B-0011-4318-8A82-E4FD2A7230DD}" dt="2024-12-16T19:24:41.439" v="325" actId="14100"/>
          <ac:picMkLst>
            <pc:docMk/>
            <pc:sldMk cId="4137411164" sldId="263"/>
            <ac:picMk id="10" creationId="{23F7CDFD-190C-1488-2A12-066654C9E284}"/>
          </ac:picMkLst>
        </pc:picChg>
      </pc:sldChg>
      <pc:sldChg chg="addSp modSp new mod">
        <pc:chgData name="CHIRRA KRISHNA" userId="a732a7424f8207ae" providerId="LiveId" clId="{D9A1A34B-0011-4318-8A82-E4FD2A7230DD}" dt="2024-12-16T19:49:51.020" v="369" actId="14100"/>
        <pc:sldMkLst>
          <pc:docMk/>
          <pc:sldMk cId="1611958512" sldId="264"/>
        </pc:sldMkLst>
        <pc:spChg chg="mod">
          <ac:chgData name="CHIRRA KRISHNA" userId="a732a7424f8207ae" providerId="LiveId" clId="{D9A1A34B-0011-4318-8A82-E4FD2A7230DD}" dt="2024-12-16T19:47:27.105" v="346" actId="1076"/>
          <ac:spMkLst>
            <pc:docMk/>
            <pc:sldMk cId="1611958512" sldId="264"/>
            <ac:spMk id="2" creationId="{EB545032-BE26-F8E6-CD0A-13A000AF2FD0}"/>
          </ac:spMkLst>
        </pc:spChg>
        <pc:spChg chg="mod">
          <ac:chgData name="CHIRRA KRISHNA" userId="a732a7424f8207ae" providerId="LiveId" clId="{D9A1A34B-0011-4318-8A82-E4FD2A7230DD}" dt="2024-12-16T19:49:51.020" v="369" actId="14100"/>
          <ac:spMkLst>
            <pc:docMk/>
            <pc:sldMk cId="1611958512" sldId="264"/>
            <ac:spMk id="3" creationId="{DFB7BDEC-C5DB-833B-AAE0-326EB560AE7D}"/>
          </ac:spMkLst>
        </pc:spChg>
        <pc:picChg chg="add mod">
          <ac:chgData name="CHIRRA KRISHNA" userId="a732a7424f8207ae" providerId="LiveId" clId="{D9A1A34B-0011-4318-8A82-E4FD2A7230DD}" dt="2024-12-16T19:47:31.021" v="347" actId="1076"/>
          <ac:picMkLst>
            <pc:docMk/>
            <pc:sldMk cId="1611958512" sldId="264"/>
            <ac:picMk id="5" creationId="{E2FAF6A1-C460-2B5F-3440-59796716DCC2}"/>
          </ac:picMkLst>
        </pc:picChg>
        <pc:picChg chg="add mod">
          <ac:chgData name="CHIRRA KRISHNA" userId="a732a7424f8207ae" providerId="LiveId" clId="{D9A1A34B-0011-4318-8A82-E4FD2A7230DD}" dt="2024-12-16T19:49:27.871" v="367" actId="1076"/>
          <ac:picMkLst>
            <pc:docMk/>
            <pc:sldMk cId="1611958512" sldId="264"/>
            <ac:picMk id="7" creationId="{7C89054A-D7DE-51CE-F94C-46ECD458ACF4}"/>
          </ac:picMkLst>
        </pc:picChg>
      </pc:sldChg>
      <pc:sldChg chg="addSp delSp modSp new mod ord modClrScheme chgLayout">
        <pc:chgData name="CHIRRA KRISHNA" userId="a732a7424f8207ae" providerId="LiveId" clId="{D9A1A34B-0011-4318-8A82-E4FD2A7230DD}" dt="2024-12-17T04:22:20.593" v="1082"/>
        <pc:sldMkLst>
          <pc:docMk/>
          <pc:sldMk cId="1626165075" sldId="265"/>
        </pc:sldMkLst>
        <pc:spChg chg="add mod ord">
          <ac:chgData name="CHIRRA KRISHNA" userId="a732a7424f8207ae" providerId="LiveId" clId="{D9A1A34B-0011-4318-8A82-E4FD2A7230DD}" dt="2024-12-16T19:51:38.644" v="387" actId="2711"/>
          <ac:spMkLst>
            <pc:docMk/>
            <pc:sldMk cId="1626165075" sldId="265"/>
            <ac:spMk id="4" creationId="{E8532638-78CA-22E1-4243-DA3D7A0B76FF}"/>
          </ac:spMkLst>
        </pc:spChg>
        <pc:picChg chg="add mod">
          <ac:chgData name="CHIRRA KRISHNA" userId="a732a7424f8207ae" providerId="LiveId" clId="{D9A1A34B-0011-4318-8A82-E4FD2A7230DD}" dt="2024-12-16T19:51:47.734" v="389" actId="14100"/>
          <ac:picMkLst>
            <pc:docMk/>
            <pc:sldMk cId="1626165075" sldId="265"/>
            <ac:picMk id="6" creationId="{881C1510-1A4D-2BC3-5C1C-DB1F50A89FAA}"/>
          </ac:picMkLst>
        </pc:picChg>
      </pc:sldChg>
      <pc:sldChg chg="addSp delSp modSp new mod modClrScheme chgLayout">
        <pc:chgData name="CHIRRA KRISHNA" userId="a732a7424f8207ae" providerId="LiveId" clId="{D9A1A34B-0011-4318-8A82-E4FD2A7230DD}" dt="2024-12-17T04:25:36.531" v="1084" actId="20577"/>
        <pc:sldMkLst>
          <pc:docMk/>
          <pc:sldMk cId="3483889509" sldId="266"/>
        </pc:sldMkLst>
        <pc:spChg chg="mod ord">
          <ac:chgData name="CHIRRA KRISHNA" userId="a732a7424f8207ae" providerId="LiveId" clId="{D9A1A34B-0011-4318-8A82-E4FD2A7230DD}" dt="2024-12-16T20:16:17.145" v="560" actId="27636"/>
          <ac:spMkLst>
            <pc:docMk/>
            <pc:sldMk cId="3483889509" sldId="266"/>
            <ac:spMk id="2" creationId="{9AC0A147-8F9B-F584-AB6D-431B9C656260}"/>
          </ac:spMkLst>
        </pc:spChg>
        <pc:spChg chg="add mod ord">
          <ac:chgData name="CHIRRA KRISHNA" userId="a732a7424f8207ae" providerId="LiveId" clId="{D9A1A34B-0011-4318-8A82-E4FD2A7230DD}" dt="2024-12-16T20:19:48.508" v="597" actId="113"/>
          <ac:spMkLst>
            <pc:docMk/>
            <pc:sldMk cId="3483889509" sldId="266"/>
            <ac:spMk id="17" creationId="{A282D8A5-3A40-DC05-07D0-05A351DA3623}"/>
          </ac:spMkLst>
        </pc:spChg>
        <pc:spChg chg="add mod">
          <ac:chgData name="CHIRRA KRISHNA" userId="a732a7424f8207ae" providerId="LiveId" clId="{D9A1A34B-0011-4318-8A82-E4FD2A7230DD}" dt="2024-12-17T04:25:36.531" v="1084" actId="20577"/>
          <ac:spMkLst>
            <pc:docMk/>
            <pc:sldMk cId="3483889509" sldId="266"/>
            <ac:spMk id="22" creationId="{F699BB9D-6AC6-204A-E3BE-C471A5A10B1E}"/>
          </ac:spMkLst>
        </pc:spChg>
        <pc:picChg chg="add mod">
          <ac:chgData name="CHIRRA KRISHNA" userId="a732a7424f8207ae" providerId="LiveId" clId="{D9A1A34B-0011-4318-8A82-E4FD2A7230DD}" dt="2024-12-16T20:17:51.659" v="564" actId="1076"/>
          <ac:picMkLst>
            <pc:docMk/>
            <pc:sldMk cId="3483889509" sldId="266"/>
            <ac:picMk id="21" creationId="{E87B24C2-C3CD-3279-0B36-CEED15B80E1B}"/>
          </ac:picMkLst>
        </pc:picChg>
        <pc:picChg chg="add mod">
          <ac:chgData name="CHIRRA KRISHNA" userId="a732a7424f8207ae" providerId="LiveId" clId="{D9A1A34B-0011-4318-8A82-E4FD2A7230DD}" dt="2024-12-16T20:20:57.522" v="601" actId="1076"/>
          <ac:picMkLst>
            <pc:docMk/>
            <pc:sldMk cId="3483889509" sldId="266"/>
            <ac:picMk id="24" creationId="{544CCA38-3555-D27A-29CF-B721A6D25ACD}"/>
          </ac:picMkLst>
        </pc:picChg>
      </pc:sldChg>
      <pc:sldChg chg="addSp delSp modSp new mod modClrScheme chgLayout">
        <pc:chgData name="CHIRRA KRISHNA" userId="a732a7424f8207ae" providerId="LiveId" clId="{D9A1A34B-0011-4318-8A82-E4FD2A7230DD}" dt="2024-12-17T04:25:48.772" v="1085" actId="20577"/>
        <pc:sldMkLst>
          <pc:docMk/>
          <pc:sldMk cId="1827666275" sldId="267"/>
        </pc:sldMkLst>
        <pc:spChg chg="add mod ord">
          <ac:chgData name="CHIRRA KRISHNA" userId="a732a7424f8207ae" providerId="LiveId" clId="{D9A1A34B-0011-4318-8A82-E4FD2A7230DD}" dt="2024-12-17T04:25:48.772" v="1085" actId="20577"/>
          <ac:spMkLst>
            <pc:docMk/>
            <pc:sldMk cId="1827666275" sldId="267"/>
            <ac:spMk id="5" creationId="{CD741317-2715-6BC6-D9DA-C86668884EE9}"/>
          </ac:spMkLst>
        </pc:spChg>
        <pc:spChg chg="add mod">
          <ac:chgData name="CHIRRA KRISHNA" userId="a732a7424f8207ae" providerId="LiveId" clId="{D9A1A34B-0011-4318-8A82-E4FD2A7230DD}" dt="2024-12-16T20:26:15.921" v="666" actId="14100"/>
          <ac:spMkLst>
            <pc:docMk/>
            <pc:sldMk cId="1827666275" sldId="267"/>
            <ac:spMk id="13" creationId="{0048AF11-6E3A-5447-BF1A-146B8431DEE3}"/>
          </ac:spMkLst>
        </pc:spChg>
        <pc:picChg chg="add mod">
          <ac:chgData name="CHIRRA KRISHNA" userId="a732a7424f8207ae" providerId="LiveId" clId="{D9A1A34B-0011-4318-8A82-E4FD2A7230DD}" dt="2024-12-16T20:27:41.237" v="673" actId="14100"/>
          <ac:picMkLst>
            <pc:docMk/>
            <pc:sldMk cId="1827666275" sldId="267"/>
            <ac:picMk id="10" creationId="{88AE4643-B975-CF58-CEA8-06B182522F3C}"/>
          </ac:picMkLst>
        </pc:picChg>
        <pc:picChg chg="add mod">
          <ac:chgData name="CHIRRA KRISHNA" userId="a732a7424f8207ae" providerId="LiveId" clId="{D9A1A34B-0011-4318-8A82-E4FD2A7230DD}" dt="2024-12-16T20:27:22.057" v="671" actId="14100"/>
          <ac:picMkLst>
            <pc:docMk/>
            <pc:sldMk cId="1827666275" sldId="267"/>
            <ac:picMk id="15" creationId="{DAADD8CB-F902-3604-58AB-91D0BE893960}"/>
          </ac:picMkLst>
        </pc:picChg>
      </pc:sldChg>
      <pc:sldChg chg="addSp delSp modSp new mod">
        <pc:chgData name="CHIRRA KRISHNA" userId="a732a7424f8207ae" providerId="LiveId" clId="{D9A1A34B-0011-4318-8A82-E4FD2A7230DD}" dt="2024-12-16T20:37:53.080" v="832" actId="14100"/>
        <pc:sldMkLst>
          <pc:docMk/>
          <pc:sldMk cId="3226385330" sldId="268"/>
        </pc:sldMkLst>
        <pc:spChg chg="add mod">
          <ac:chgData name="CHIRRA KRISHNA" userId="a732a7424f8207ae" providerId="LiveId" clId="{D9A1A34B-0011-4318-8A82-E4FD2A7230DD}" dt="2024-12-16T20:34:03.079" v="709" actId="14100"/>
          <ac:spMkLst>
            <pc:docMk/>
            <pc:sldMk cId="3226385330" sldId="268"/>
            <ac:spMk id="4" creationId="{796E28E4-1E48-5D5C-694B-E6E88E4DBBDD}"/>
          </ac:spMkLst>
        </pc:spChg>
        <pc:spChg chg="add mod">
          <ac:chgData name="CHIRRA KRISHNA" userId="a732a7424f8207ae" providerId="LiveId" clId="{D9A1A34B-0011-4318-8A82-E4FD2A7230DD}" dt="2024-12-16T20:37:08.624" v="825" actId="207"/>
          <ac:spMkLst>
            <pc:docMk/>
            <pc:sldMk cId="3226385330" sldId="268"/>
            <ac:spMk id="8" creationId="{59F0E849-A53E-BECC-3774-1108001C4304}"/>
          </ac:spMkLst>
        </pc:spChg>
        <pc:picChg chg="add mod">
          <ac:chgData name="CHIRRA KRISHNA" userId="a732a7424f8207ae" providerId="LiveId" clId="{D9A1A34B-0011-4318-8A82-E4FD2A7230DD}" dt="2024-12-16T20:35:14.527" v="716" actId="1076"/>
          <ac:picMkLst>
            <pc:docMk/>
            <pc:sldMk cId="3226385330" sldId="268"/>
            <ac:picMk id="6" creationId="{CB6467D9-7D3A-DC0E-70CE-91A3D8346C24}"/>
          </ac:picMkLst>
        </pc:picChg>
        <pc:picChg chg="add mod">
          <ac:chgData name="CHIRRA KRISHNA" userId="a732a7424f8207ae" providerId="LiveId" clId="{D9A1A34B-0011-4318-8A82-E4FD2A7230DD}" dt="2024-12-16T20:37:53.080" v="832" actId="14100"/>
          <ac:picMkLst>
            <pc:docMk/>
            <pc:sldMk cId="3226385330" sldId="268"/>
            <ac:picMk id="12" creationId="{0E2EA152-BC95-16E8-1D2D-6A34130FB268}"/>
          </ac:picMkLst>
        </pc:picChg>
      </pc:sldChg>
      <pc:sldChg chg="addSp delSp modSp new mod modClrScheme chgLayout">
        <pc:chgData name="CHIRRA KRISHNA" userId="a732a7424f8207ae" providerId="LiveId" clId="{D9A1A34B-0011-4318-8A82-E4FD2A7230DD}" dt="2024-12-16T20:44:13.245" v="888" actId="1076"/>
        <pc:sldMkLst>
          <pc:docMk/>
          <pc:sldMk cId="2571476116" sldId="269"/>
        </pc:sldMkLst>
        <pc:spChg chg="add mod ord">
          <ac:chgData name="CHIRRA KRISHNA" userId="a732a7424f8207ae" providerId="LiveId" clId="{D9A1A34B-0011-4318-8A82-E4FD2A7230DD}" dt="2024-12-16T20:41:24.369" v="849" actId="1076"/>
          <ac:spMkLst>
            <pc:docMk/>
            <pc:sldMk cId="2571476116" sldId="269"/>
            <ac:spMk id="4" creationId="{0B24D9A8-B30B-3F74-13AE-52E224FAE67E}"/>
          </ac:spMkLst>
        </pc:spChg>
        <pc:spChg chg="add mod ord">
          <ac:chgData name="CHIRRA KRISHNA" userId="a732a7424f8207ae" providerId="LiveId" clId="{D9A1A34B-0011-4318-8A82-E4FD2A7230DD}" dt="2024-12-16T20:44:10.307" v="887" actId="20577"/>
          <ac:spMkLst>
            <pc:docMk/>
            <pc:sldMk cId="2571476116" sldId="269"/>
            <ac:spMk id="8" creationId="{C7E5741C-9186-58BC-3B52-CA6BE6CA2B8E}"/>
          </ac:spMkLst>
        </pc:spChg>
        <pc:picChg chg="add mod ord">
          <ac:chgData name="CHIRRA KRISHNA" userId="a732a7424f8207ae" providerId="LiveId" clId="{D9A1A34B-0011-4318-8A82-E4FD2A7230DD}" dt="2024-12-16T20:41:28.217" v="850" actId="1076"/>
          <ac:picMkLst>
            <pc:docMk/>
            <pc:sldMk cId="2571476116" sldId="269"/>
            <ac:picMk id="7" creationId="{2CDE6F89-C284-8849-7455-74E5EC912715}"/>
          </ac:picMkLst>
        </pc:picChg>
        <pc:picChg chg="add mod">
          <ac:chgData name="CHIRRA KRISHNA" userId="a732a7424f8207ae" providerId="LiveId" clId="{D9A1A34B-0011-4318-8A82-E4FD2A7230DD}" dt="2024-12-16T20:44:13.245" v="888" actId="1076"/>
          <ac:picMkLst>
            <pc:docMk/>
            <pc:sldMk cId="2571476116" sldId="269"/>
            <ac:picMk id="10" creationId="{0B2BCD57-6807-F458-AB8F-39A1C26783D2}"/>
          </ac:picMkLst>
        </pc:picChg>
      </pc:sldChg>
      <pc:sldChg chg="modSp new mod">
        <pc:chgData name="CHIRRA KRISHNA" userId="a732a7424f8207ae" providerId="LiveId" clId="{D9A1A34B-0011-4318-8A82-E4FD2A7230DD}" dt="2024-12-16T20:45:05.815" v="905" actId="14100"/>
        <pc:sldMkLst>
          <pc:docMk/>
          <pc:sldMk cId="3694453083" sldId="270"/>
        </pc:sldMkLst>
        <pc:spChg chg="mod">
          <ac:chgData name="CHIRRA KRISHNA" userId="a732a7424f8207ae" providerId="LiveId" clId="{D9A1A34B-0011-4318-8A82-E4FD2A7230DD}" dt="2024-12-16T20:45:05.815" v="905" actId="14100"/>
          <ac:spMkLst>
            <pc:docMk/>
            <pc:sldMk cId="3694453083" sldId="270"/>
            <ac:spMk id="2" creationId="{E6F2335D-F7DB-4CFF-ADEF-9063E642C704}"/>
          </ac:spMkLst>
        </pc:spChg>
      </pc:sldChg>
      <pc:sldChg chg="new">
        <pc:chgData name="CHIRRA KRISHNA" userId="a732a7424f8207ae" providerId="LiveId" clId="{D9A1A34B-0011-4318-8A82-E4FD2A7230DD}" dt="2024-12-17T04:26:37.688" v="1086" actId="680"/>
        <pc:sldMkLst>
          <pc:docMk/>
          <pc:sldMk cId="1756559511" sldId="271"/>
        </pc:sldMkLst>
      </pc:sldChg>
      <pc:sldChg chg="addSp modSp new mod ord">
        <pc:chgData name="CHIRRA KRISHNA" userId="a732a7424f8207ae" providerId="LiveId" clId="{D9A1A34B-0011-4318-8A82-E4FD2A7230DD}" dt="2024-12-17T04:36:34.710" v="1188"/>
        <pc:sldMkLst>
          <pc:docMk/>
          <pc:sldMk cId="3873407976" sldId="272"/>
        </pc:sldMkLst>
        <pc:spChg chg="mod">
          <ac:chgData name="CHIRRA KRISHNA" userId="a732a7424f8207ae" providerId="LiveId" clId="{D9A1A34B-0011-4318-8A82-E4FD2A7230DD}" dt="2024-12-17T04:30:53.701" v="1146" actId="255"/>
          <ac:spMkLst>
            <pc:docMk/>
            <pc:sldMk cId="3873407976" sldId="272"/>
            <ac:spMk id="2" creationId="{09B902E1-F4EF-0A4D-C956-0BD1339B1C3E}"/>
          </ac:spMkLst>
        </pc:spChg>
        <pc:spChg chg="mod">
          <ac:chgData name="CHIRRA KRISHNA" userId="a732a7424f8207ae" providerId="LiveId" clId="{D9A1A34B-0011-4318-8A82-E4FD2A7230DD}" dt="2024-12-17T04:35:20.501" v="1184" actId="14100"/>
          <ac:spMkLst>
            <pc:docMk/>
            <pc:sldMk cId="3873407976" sldId="272"/>
            <ac:spMk id="3" creationId="{FD2EE6CC-AF63-1781-0BD3-9965D1B014BC}"/>
          </ac:spMkLst>
        </pc:spChg>
        <pc:picChg chg="add mod">
          <ac:chgData name="CHIRRA KRISHNA" userId="a732a7424f8207ae" providerId="LiveId" clId="{D9A1A34B-0011-4318-8A82-E4FD2A7230DD}" dt="2024-12-17T04:31:03.715" v="1148" actId="1076"/>
          <ac:picMkLst>
            <pc:docMk/>
            <pc:sldMk cId="3873407976" sldId="272"/>
            <ac:picMk id="5" creationId="{A6D1B3C8-DE0F-39D9-549A-4893D9399933}"/>
          </ac:picMkLst>
        </pc:picChg>
        <pc:picChg chg="add mod">
          <ac:chgData name="CHIRRA KRISHNA" userId="a732a7424f8207ae" providerId="LiveId" clId="{D9A1A34B-0011-4318-8A82-E4FD2A7230DD}" dt="2024-12-17T04:35:57.830" v="1186" actId="1076"/>
          <ac:picMkLst>
            <pc:docMk/>
            <pc:sldMk cId="3873407976" sldId="272"/>
            <ac:picMk id="7" creationId="{1A7D5167-EE5F-0C35-202A-AD4C614F9F41}"/>
          </ac:picMkLst>
        </pc:picChg>
      </pc:sldChg>
    </pc:docChg>
  </pc:docChgLst>
  <pc:docChgLst>
    <pc:chgData name="CHIRRA KRISHNA" userId="a732a7424f8207ae" providerId="LiveId" clId="{ABD47370-79E7-4889-8C8F-F4F4AC71F673}"/>
    <pc:docChg chg="delSld modSld">
      <pc:chgData name="CHIRRA KRISHNA" userId="a732a7424f8207ae" providerId="LiveId" clId="{ABD47370-79E7-4889-8C8F-F4F4AC71F673}" dt="2025-02-04T10:12:34.094" v="78"/>
      <pc:docMkLst>
        <pc:docMk/>
      </pc:docMkLst>
      <pc:sldChg chg="modAnim">
        <pc:chgData name="CHIRRA KRISHNA" userId="a732a7424f8207ae" providerId="LiveId" clId="{ABD47370-79E7-4889-8C8F-F4F4AC71F673}" dt="2025-02-04T10:04:52.688" v="14"/>
        <pc:sldMkLst>
          <pc:docMk/>
          <pc:sldMk cId="585347519" sldId="256"/>
        </pc:sldMkLst>
      </pc:sldChg>
      <pc:sldChg chg="modAnim">
        <pc:chgData name="CHIRRA KRISHNA" userId="a732a7424f8207ae" providerId="LiveId" clId="{ABD47370-79E7-4889-8C8F-F4F4AC71F673}" dt="2025-02-04T10:05:12.846" v="16"/>
        <pc:sldMkLst>
          <pc:docMk/>
          <pc:sldMk cId="3692199706" sldId="257"/>
        </pc:sldMkLst>
      </pc:sldChg>
      <pc:sldChg chg="modAnim">
        <pc:chgData name="CHIRRA KRISHNA" userId="a732a7424f8207ae" providerId="LiveId" clId="{ABD47370-79E7-4889-8C8F-F4F4AC71F673}" dt="2025-02-04T10:05:46.362" v="18"/>
        <pc:sldMkLst>
          <pc:docMk/>
          <pc:sldMk cId="3703167328" sldId="258"/>
        </pc:sldMkLst>
      </pc:sldChg>
      <pc:sldChg chg="modAnim">
        <pc:chgData name="CHIRRA KRISHNA" userId="a732a7424f8207ae" providerId="LiveId" clId="{ABD47370-79E7-4889-8C8F-F4F4AC71F673}" dt="2025-02-04T10:06:07.704" v="19"/>
        <pc:sldMkLst>
          <pc:docMk/>
          <pc:sldMk cId="3157834316" sldId="259"/>
        </pc:sldMkLst>
      </pc:sldChg>
      <pc:sldChg chg="modSp mod modAnim">
        <pc:chgData name="CHIRRA KRISHNA" userId="a732a7424f8207ae" providerId="LiveId" clId="{ABD47370-79E7-4889-8C8F-F4F4AC71F673}" dt="2025-02-04T10:06:38.753" v="21" actId="1076"/>
        <pc:sldMkLst>
          <pc:docMk/>
          <pc:sldMk cId="1417839377" sldId="260"/>
        </pc:sldMkLst>
        <pc:spChg chg="mod">
          <ac:chgData name="CHIRRA KRISHNA" userId="a732a7424f8207ae" providerId="LiveId" clId="{ABD47370-79E7-4889-8C8F-F4F4AC71F673}" dt="2025-02-04T10:06:38.753" v="21" actId="1076"/>
          <ac:spMkLst>
            <pc:docMk/>
            <pc:sldMk cId="1417839377" sldId="260"/>
            <ac:spMk id="2" creationId="{AD224AF2-8D94-AF77-E633-5F7F957C2652}"/>
          </ac:spMkLst>
        </pc:spChg>
      </pc:sldChg>
      <pc:sldChg chg="modAnim">
        <pc:chgData name="CHIRRA KRISHNA" userId="a732a7424f8207ae" providerId="LiveId" clId="{ABD47370-79E7-4889-8C8F-F4F4AC71F673}" dt="2025-02-04T10:07:00.246" v="22"/>
        <pc:sldMkLst>
          <pc:docMk/>
          <pc:sldMk cId="1554901843" sldId="261"/>
        </pc:sldMkLst>
      </pc:sldChg>
      <pc:sldChg chg="modAnim">
        <pc:chgData name="CHIRRA KRISHNA" userId="a732a7424f8207ae" providerId="LiveId" clId="{ABD47370-79E7-4889-8C8F-F4F4AC71F673}" dt="2025-02-04T10:07:07.591" v="23"/>
        <pc:sldMkLst>
          <pc:docMk/>
          <pc:sldMk cId="136955590" sldId="262"/>
        </pc:sldMkLst>
      </pc:sldChg>
      <pc:sldChg chg="modAnim">
        <pc:chgData name="CHIRRA KRISHNA" userId="a732a7424f8207ae" providerId="LiveId" clId="{ABD47370-79E7-4889-8C8F-F4F4AC71F673}" dt="2025-02-04T10:07:18.639" v="24"/>
        <pc:sldMkLst>
          <pc:docMk/>
          <pc:sldMk cId="4137411164" sldId="263"/>
        </pc:sldMkLst>
      </pc:sldChg>
      <pc:sldChg chg="modAnim">
        <pc:chgData name="CHIRRA KRISHNA" userId="a732a7424f8207ae" providerId="LiveId" clId="{ABD47370-79E7-4889-8C8F-F4F4AC71F673}" dt="2025-02-04T10:07:30.473" v="25"/>
        <pc:sldMkLst>
          <pc:docMk/>
          <pc:sldMk cId="1611958512" sldId="264"/>
        </pc:sldMkLst>
      </pc:sldChg>
      <pc:sldChg chg="modAnim">
        <pc:chgData name="CHIRRA KRISHNA" userId="a732a7424f8207ae" providerId="LiveId" clId="{ABD47370-79E7-4889-8C8F-F4F4AC71F673}" dt="2025-02-04T10:07:37.142" v="26"/>
        <pc:sldMkLst>
          <pc:docMk/>
          <pc:sldMk cId="1626165075" sldId="265"/>
        </pc:sldMkLst>
      </pc:sldChg>
      <pc:sldChg chg="modAnim">
        <pc:chgData name="CHIRRA KRISHNA" userId="a732a7424f8207ae" providerId="LiveId" clId="{ABD47370-79E7-4889-8C8F-F4F4AC71F673}" dt="2025-02-04T10:09:25.974" v="42"/>
        <pc:sldMkLst>
          <pc:docMk/>
          <pc:sldMk cId="3483889509" sldId="266"/>
        </pc:sldMkLst>
      </pc:sldChg>
      <pc:sldChg chg="modAnim">
        <pc:chgData name="CHIRRA KRISHNA" userId="a732a7424f8207ae" providerId="LiveId" clId="{ABD47370-79E7-4889-8C8F-F4F4AC71F673}" dt="2025-02-04T10:09:12.276" v="41"/>
        <pc:sldMkLst>
          <pc:docMk/>
          <pc:sldMk cId="1827666275" sldId="267"/>
        </pc:sldMkLst>
      </pc:sldChg>
      <pc:sldChg chg="modAnim">
        <pc:chgData name="CHIRRA KRISHNA" userId="a732a7424f8207ae" providerId="LiveId" clId="{ABD47370-79E7-4889-8C8F-F4F4AC71F673}" dt="2025-02-04T10:09:51.294" v="45"/>
        <pc:sldMkLst>
          <pc:docMk/>
          <pc:sldMk cId="3226385330" sldId="268"/>
        </pc:sldMkLst>
      </pc:sldChg>
      <pc:sldChg chg="modAnim">
        <pc:chgData name="CHIRRA KRISHNA" userId="a732a7424f8207ae" providerId="LiveId" clId="{ABD47370-79E7-4889-8C8F-F4F4AC71F673}" dt="2025-02-04T10:10:05.547" v="46"/>
        <pc:sldMkLst>
          <pc:docMk/>
          <pc:sldMk cId="2571476116" sldId="269"/>
        </pc:sldMkLst>
      </pc:sldChg>
      <pc:sldChg chg="modSp modAnim">
        <pc:chgData name="CHIRRA KRISHNA" userId="a732a7424f8207ae" providerId="LiveId" clId="{ABD47370-79E7-4889-8C8F-F4F4AC71F673}" dt="2025-02-04T10:12:34.094" v="78"/>
        <pc:sldMkLst>
          <pc:docMk/>
          <pc:sldMk cId="3694453083" sldId="270"/>
        </pc:sldMkLst>
        <pc:spChg chg="mod">
          <ac:chgData name="CHIRRA KRISHNA" userId="a732a7424f8207ae" providerId="LiveId" clId="{ABD47370-79E7-4889-8C8F-F4F4AC71F673}" dt="2025-02-04T10:11:46.191" v="60" actId="255"/>
          <ac:spMkLst>
            <pc:docMk/>
            <pc:sldMk cId="3694453083" sldId="270"/>
            <ac:spMk id="2" creationId="{E6F2335D-F7DB-4CFF-ADEF-9063E642C704}"/>
          </ac:spMkLst>
        </pc:spChg>
      </pc:sldChg>
      <pc:sldChg chg="del">
        <pc:chgData name="CHIRRA KRISHNA" userId="a732a7424f8207ae" providerId="LiveId" clId="{ABD47370-79E7-4889-8C8F-F4F4AC71F673}" dt="2025-02-04T10:03:25.779" v="0" actId="2696"/>
        <pc:sldMkLst>
          <pc:docMk/>
          <pc:sldMk cId="1756559511" sldId="271"/>
        </pc:sldMkLst>
      </pc:sldChg>
      <pc:sldChg chg="modAnim">
        <pc:chgData name="CHIRRA KRISHNA" userId="a732a7424f8207ae" providerId="LiveId" clId="{ABD47370-79E7-4889-8C8F-F4F4AC71F673}" dt="2025-02-04T10:09:35.756" v="44"/>
        <pc:sldMkLst>
          <pc:docMk/>
          <pc:sldMk cId="3873407976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00D091-C9F6-F175-880B-A5D9F66A2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8667" y="1604963"/>
            <a:ext cx="9265595" cy="350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34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532638-78CA-22E1-4243-DA3D7A0B7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Banking Details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1C1510-1A4D-2BC3-5C1C-DB1F50A89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961" y="1649256"/>
            <a:ext cx="6954372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16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0A147-8F9B-F584-AB6D-431B9C656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93133"/>
            <a:ext cx="9302752" cy="745067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QUERIES</a:t>
            </a:r>
            <a:b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282D8A5-3A40-DC05-07D0-05A351DA3623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1720644" y="592667"/>
            <a:ext cx="8752299" cy="2514600"/>
          </a:xfrm>
        </p:spPr>
        <p:txBody>
          <a:bodyPr/>
          <a:lstStyle/>
          <a:p>
            <a:r>
              <a:rPr lang="en-US" dirty="0"/>
              <a:t>1] 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employees with a performance rating of 5</a:t>
            </a:r>
          </a:p>
          <a:p>
            <a:endParaRPr lang="en-IN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87B24C2-C3CD-3279-0B36-CEED15B80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057" y="1078334"/>
            <a:ext cx="7763958" cy="1543265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F699BB9D-6AC6-204A-E3BE-C471A5A10B1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719057" y="2950515"/>
            <a:ext cx="5771132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latin typeface="Arial" panose="020B0604020202020204" pitchFamily="34" charset="0"/>
              </a:rPr>
              <a:t>find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performance rating of an employee (Employee ID, Rating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44CCA38-3555-D27A-29CF-B721A6D25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593" y="3436183"/>
            <a:ext cx="6068272" cy="147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88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741317-2715-6BC6-D9DA-C86668884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11667"/>
            <a:ext cx="8791575" cy="626533"/>
          </a:xfrm>
        </p:spPr>
        <p:txBody>
          <a:bodyPr>
            <a:normAutofit/>
          </a:bodyPr>
          <a:lstStyle/>
          <a:p>
            <a:r>
              <a:rPr lang="en-US" sz="1400" dirty="0"/>
              <a:t>the compensation details (Employee ID, Base Salary, Bonus, Payment Date) for all employees</a:t>
            </a:r>
            <a:endParaRPr lang="en-IN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AE4643-B975-CF58-CEA8-06B182522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092" y="1104576"/>
            <a:ext cx="6917376" cy="1680957"/>
          </a:xfrm>
          <a:prstGeom prst="rect">
            <a:avLst/>
          </a:prstGeom>
        </p:spPr>
      </p:pic>
      <p:sp>
        <p:nvSpPr>
          <p:cNvPr id="13" name="Rectangle 1">
            <a:extLst>
              <a:ext uri="{FF2B5EF4-FFF2-40B4-BE49-F238E27FC236}">
                <a16:creationId xmlns:a16="http://schemas.microsoft.com/office/drawing/2014/main" id="{0048AF11-6E3A-5447-BF1A-146B8431DEE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876424" y="4282699"/>
            <a:ext cx="83767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1" cap="none" dirty="0">
                <a:solidFill>
                  <a:schemeClr val="tx1"/>
                </a:solidFill>
                <a:latin typeface="Arial" panose="020B0604020202020204" pitchFamily="34" charset="0"/>
              </a:rPr>
              <a:t>write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all departments and their manager information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AADD8CB-F902-3604-58AB-91D0BE893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533" y="4815080"/>
            <a:ext cx="6121400" cy="131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66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902E1-F4EF-0A4D-C956-0BD1339B1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27000"/>
            <a:ext cx="8791575" cy="59266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substring from the department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EE6CC-AF63-1781-0BD3-9965D1B01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802468"/>
            <a:ext cx="8791575" cy="592668"/>
          </a:xfrm>
        </p:spPr>
        <p:txBody>
          <a:bodyPr/>
          <a:lstStyle/>
          <a:p>
            <a:r>
              <a:rPr lang="en-US" dirty="0"/>
              <a:t>Find reverse from human </a:t>
            </a:r>
            <a:r>
              <a:rPr lang="en-US" dirty="0" err="1"/>
              <a:t>resourses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D1B3C8-DE0F-39D9-549A-4893D9399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416" y="966688"/>
            <a:ext cx="5210902" cy="14194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7D5167-EE5F-0C35-202A-AD4C614F9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732" y="3462865"/>
            <a:ext cx="4982270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0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96E28E4-1E48-5D5C-694B-E6E88E4DBBD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876424" y="832339"/>
            <a:ext cx="101019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1" cap="none" dirty="0">
                <a:latin typeface="Arial" panose="020B0604020202020204" pitchFamily="34" charset="0"/>
              </a:rPr>
              <a:t>find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banking details (Bank ID, Bank Name, Account Number, IFSC Code) of employees: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6467D9-7D3A-DC0E-70CE-91A3D8346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355559"/>
            <a:ext cx="6722533" cy="1397001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59F0E849-A53E-BECC-3774-1108001C43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105835"/>
            <a:ext cx="8791575" cy="64633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find the department names and manager’s from the table </a:t>
            </a:r>
            <a:r>
              <a:rPr lang="en-US" dirty="0" err="1">
                <a:solidFill>
                  <a:schemeClr val="tx1"/>
                </a:solidFill>
              </a:rPr>
              <a:t>EmployeeID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E2EA152-BC95-16E8-1D2D-6A34130FB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3979333"/>
            <a:ext cx="6722533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38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B24D9A8-B30B-3F74-13AE-52E224FAE67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700212" y="-249237"/>
            <a:ext cx="8791575" cy="238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details of the employees who have a bonus greater than 1000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7E5741C-9186-58BC-3B52-CA6BE6CA2B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dirty="0" err="1"/>
              <a:t>ltrim</a:t>
            </a:r>
            <a:r>
              <a:rPr lang="en-US" dirty="0"/>
              <a:t> from  the finance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CDE6F89-C284-8849-7455-74E5EC91271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700212" y="1103047"/>
            <a:ext cx="5937250" cy="1539875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2BCD57-6807-F458-AB8F-39A1C2678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274" y="4311212"/>
            <a:ext cx="4553585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47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335D-F7DB-4CFF-ADEF-9063E642C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312332"/>
            <a:ext cx="9905998" cy="2827868"/>
          </a:xfrm>
        </p:spPr>
        <p:txBody>
          <a:bodyPr>
            <a:normAutofit/>
          </a:bodyPr>
          <a:lstStyle/>
          <a:p>
            <a:pPr algn="ctr"/>
            <a:r>
              <a:rPr lang="en-US" sz="88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88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45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72779-1A4A-1A19-154E-CC05C3B46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585854" cy="126108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DATASET PROJECT</a:t>
            </a:r>
            <a:endParaRPr lang="en-IN" sz="44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601B0B-E68C-8B1F-347B-F36D3CA320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9012" y="2062558"/>
            <a:ext cx="7624427" cy="4104483"/>
          </a:xfrm>
        </p:spPr>
      </p:pic>
    </p:spTree>
    <p:extLst>
      <p:ext uri="{BB962C8B-B14F-4D97-AF65-F5344CB8AC3E}">
        <p14:creationId xmlns:p14="http://schemas.microsoft.com/office/powerpoint/2010/main" val="369219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5E8A-57F9-AB53-6189-30336DE48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EMPLOYEE DATASET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C5EDF-3514-7C7A-2414-C8C4DB0BE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about the Employee dataset. It consists of various aspects of Employee data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including employee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departmental organization, compensation details, performance evaluations, and banking records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includes the following key components:</a:t>
            </a:r>
          </a:p>
          <a:p>
            <a:r>
              <a:rPr lang="en-US" sz="1400" b="1" dirty="0"/>
              <a:t>Employee Details</a:t>
            </a:r>
            <a:r>
              <a:rPr lang="en-US" sz="1400" dirty="0"/>
              <a:t>: It consists of employee details such as name, date of birth, contact information, job title, and department assignment.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/>
              <a:t>Departmental Organization</a:t>
            </a:r>
            <a:r>
              <a:rPr lang="en-US" sz="1400" dirty="0"/>
              <a:t>: It consists  information about company departments details  including department names and managers.</a:t>
            </a:r>
          </a:p>
          <a:p>
            <a:r>
              <a:rPr lang="en-US" sz="1400" b="1" dirty="0"/>
              <a:t>Compensation Records</a:t>
            </a:r>
            <a:r>
              <a:rPr lang="en-US" sz="1400" dirty="0"/>
              <a:t>: It has salary information, including base salaries, bonuses, and payment dates</a:t>
            </a:r>
          </a:p>
          <a:p>
            <a:r>
              <a:rPr lang="en-US" sz="1400" b="1" dirty="0"/>
              <a:t>Performance Evaluation</a:t>
            </a:r>
            <a:r>
              <a:rPr lang="en-US" sz="1400" dirty="0"/>
              <a:t>: Stores employee performance ratings on a scale of 1 to 5.</a:t>
            </a:r>
          </a:p>
          <a:p>
            <a:r>
              <a:rPr lang="en-US" sz="1400" b="1" dirty="0"/>
              <a:t>Banking Details</a:t>
            </a:r>
            <a:r>
              <a:rPr lang="en-US" sz="1400" dirty="0"/>
              <a:t>: In this it manages employee banking information, including account numbers, bank names, and IFSC codes.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16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CDFA-427D-428A-0CDD-CA643F68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56" y="491067"/>
            <a:ext cx="9905955" cy="2794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ER-diagram</a:t>
            </a:r>
            <a:br>
              <a:rPr lang="en-IN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04B5E-0C7C-DCC5-1906-F2B84C542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1067" y="702732"/>
            <a:ext cx="11362266" cy="5901267"/>
          </a:xfrm>
        </p:spPr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B31335-F974-8EC0-7266-C7C127A56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55" y="1037891"/>
            <a:ext cx="10488489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834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4AF2-8D94-AF77-E633-5F7F957C2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9357" y="0"/>
            <a:ext cx="8791575" cy="128693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en-IN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 TABLES</a:t>
            </a:r>
            <a:br>
              <a:rPr lang="en-IN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E2D08C-FB7C-84CA-72DD-81F871E58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8145" y="3534305"/>
            <a:ext cx="9526588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DETAILS TABLE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45255F-7969-DBE1-BF19-6C1FA744169F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981200" y="744538"/>
            <a:ext cx="10210800" cy="431800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TABLE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023B6D-3A89-6FBF-B29E-87EAB957E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377" y="1221688"/>
            <a:ext cx="7716327" cy="22672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35F0F7-13B8-BBF9-20DD-02BDBCCA6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377" y="3985686"/>
            <a:ext cx="7865820" cy="240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83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097A4-9DB3-35C4-8CED-8E3163DF7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8133" y="-3022600"/>
            <a:ext cx="7001934" cy="4241800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TABLE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0FBE4-3D3B-69F0-D01B-22C0420C3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8133" y="3500438"/>
            <a:ext cx="8791575" cy="563562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52B0EA-F900-E343-938F-D308241A6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867" y="1430866"/>
            <a:ext cx="7001935" cy="1752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1036E0-7064-E89C-99C5-A7F3A5E04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652" y="4161768"/>
            <a:ext cx="7000881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90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ADB4C-7AEE-27B2-3B51-84A73F06D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Banking Details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27794F-598C-A3F5-5316-C8DB52D82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261" y="1739211"/>
            <a:ext cx="7058606" cy="168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55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763246-75EE-9C6C-FBBC-8084C8F06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2" y="0"/>
            <a:ext cx="9302752" cy="1058585"/>
          </a:xfrm>
        </p:spPr>
        <p:txBody>
          <a:bodyPr/>
          <a:lstStyle/>
          <a:p>
            <a:pPr algn="ctr"/>
            <a:r>
              <a:rPr lang="en-IN" sz="320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TABLES data</a:t>
            </a:r>
            <a:br>
              <a:rPr lang="en-IN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E2CC5C-6B64-14AF-6054-A05842E8E233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1361707" y="1058585"/>
            <a:ext cx="6622360" cy="473882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9F6BD7-CCB2-785D-0526-8AE9AFCDD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61707" y="3537899"/>
            <a:ext cx="9685706" cy="473882"/>
          </a:xfrm>
        </p:spPr>
        <p:txBody>
          <a:bodyPr>
            <a:normAutofit/>
          </a:bodyPr>
          <a:lstStyle/>
          <a:p>
            <a:r>
              <a:rPr lang="en-US" sz="2000" dirty="0"/>
              <a:t>Employee</a:t>
            </a:r>
            <a:endParaRPr lang="en-IN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CBAF0D-3A03-3897-75B7-865E9A4DD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922" y="1586311"/>
            <a:ext cx="6134956" cy="17337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F7CDFD-190C-1488-2A12-066654C9E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867" y="4078884"/>
            <a:ext cx="9997546" cy="165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41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5032-BE26-F8E6-CD0A-13A000AF2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0491" y="211668"/>
            <a:ext cx="8791575" cy="7874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B7BDEC-C5DB-833B-AAE0-326EB560A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1667" y="3602038"/>
            <a:ext cx="7916332" cy="56356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FAF6A1-C460-2B5F-3440-59796716D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408" y="1116916"/>
            <a:ext cx="8173591" cy="22196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89054A-D7DE-51CE-F94C-46ECD458A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366" y="4165600"/>
            <a:ext cx="4715533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95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397</TotalTime>
  <Words>278</Words>
  <Application>Microsoft Office PowerPoint</Application>
  <PresentationFormat>Widescreen</PresentationFormat>
  <Paragraphs>35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Unicode MS</vt:lpstr>
      <vt:lpstr>Times New Roman</vt:lpstr>
      <vt:lpstr>Tw Cen MT</vt:lpstr>
      <vt:lpstr>Circuit</vt:lpstr>
      <vt:lpstr>PowerPoint Presentation</vt:lpstr>
      <vt:lpstr>EMPLOYEE DATASET PROJECT</vt:lpstr>
      <vt:lpstr>THE EMPLOYEE DATASET</vt:lpstr>
      <vt:lpstr>ER-diagram </vt:lpstr>
      <vt:lpstr>STRUCTURE OF  TABLES </vt:lpstr>
      <vt:lpstr>Compensation TABLE</vt:lpstr>
      <vt:lpstr>Banking Details TABLE</vt:lpstr>
      <vt:lpstr> TABLES data </vt:lpstr>
      <vt:lpstr>compensation</vt:lpstr>
      <vt:lpstr>Banking Details</vt:lpstr>
      <vt:lpstr>QUERIES </vt:lpstr>
      <vt:lpstr>the compensation details (Employee ID, Base Salary, Bonus, Payment Date) for all employees</vt:lpstr>
      <vt:lpstr>Find substring from the department</vt:lpstr>
      <vt:lpstr>find the banking details (Bank ID, Bank Name, Account Number, IFSC Code) of employees: </vt:lpstr>
      <vt:lpstr>the details of the employees who have a bonus greater than 1000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CHIRRA KRISHNA</dc:creator>
  <cp:lastModifiedBy>CHIRRA KRISHNA</cp:lastModifiedBy>
  <cp:revision>1</cp:revision>
  <dcterms:created xsi:type="dcterms:W3CDTF">2024-12-16T16:05:49Z</dcterms:created>
  <dcterms:modified xsi:type="dcterms:W3CDTF">2025-02-04T10:12:36Z</dcterms:modified>
</cp:coreProperties>
</file>