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4" r:id="rId6"/>
    <p:sldId id="263" r:id="rId7"/>
    <p:sldId id="269" r:id="rId8"/>
    <p:sldId id="271" r:id="rId9"/>
    <p:sldId id="265" r:id="rId10"/>
    <p:sldId id="266" r:id="rId11"/>
    <p:sldId id="267" r:id="rId12"/>
    <p:sldId id="270" r:id="rId13"/>
    <p:sldId id="2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F0502020204030203" pitchFamily="34" charset="0"/>
      <p:bold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77621"/>
            <a:ext cx="724618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ANALYSIS OF GROSS COLLECTION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OF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MOVIES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20595-E50E-3589-030A-21FD44BF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" y="1139707"/>
            <a:ext cx="5588287" cy="4388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F1022-3BEC-EE7D-93EC-46142D29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81" y="1330217"/>
            <a:ext cx="6267231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E45C99-3E67-3FDA-BDBB-B532B3CB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8" y="1026253"/>
            <a:ext cx="5173539" cy="413215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30EA7A2-56D9-A595-26D2-7B96E36D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58" y="365125"/>
            <a:ext cx="9657522" cy="66112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 variate Analysis:-</a:t>
            </a:r>
          </a:p>
        </p:txBody>
      </p:sp>
    </p:spTree>
    <p:extLst>
      <p:ext uri="{BB962C8B-B14F-4D97-AF65-F5344CB8AC3E}">
        <p14:creationId xmlns:p14="http://schemas.microsoft.com/office/powerpoint/2010/main" val="79443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6F5F-1A56-A799-16D9-25AF99AA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96" y="456441"/>
            <a:ext cx="7779026" cy="79588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7A5F8-8246-302A-4130-35827CCF6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95" y="1564516"/>
            <a:ext cx="9478617" cy="2252109"/>
          </a:xfrm>
        </p:spPr>
        <p:txBody>
          <a:bodyPr>
            <a:normAutofit/>
          </a:bodyPr>
          <a:lstStyle/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dirty="0"/>
              <a:t>From the above graphs it is concluded that the Movie Avatar has got more Gross Collection.</a:t>
            </a:r>
          </a:p>
          <a:p>
            <a:pPr marL="50800" indent="0" algn="l"/>
            <a:endParaRPr lang="en-US" dirty="0"/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dirty="0"/>
              <a:t>And we can clearly observe that on Friday the Gross Collection is More.</a:t>
            </a:r>
          </a:p>
        </p:txBody>
      </p:sp>
    </p:spTree>
    <p:extLst>
      <p:ext uri="{BB962C8B-B14F-4D97-AF65-F5344CB8AC3E}">
        <p14:creationId xmlns:p14="http://schemas.microsoft.com/office/powerpoint/2010/main" val="135864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94404" y="1637103"/>
            <a:ext cx="700729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Name:-M.ROHITH KUMAR REDDY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Qualification:-B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-Tech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Name:-CH.SATISH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Qualification:-B.COM(C.A)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94404" y="615336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IN" sz="3200" dirty="0">
                <a:solidFill>
                  <a:schemeClr val="tx1"/>
                </a:solidFill>
                <a:latin typeface="Lato Black"/>
                <a:ea typeface="Lato Black"/>
                <a:cs typeface="Lato Black"/>
                <a:sym typeface="Lato Black"/>
              </a:rPr>
              <a:t>Us:-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0660-1F94-7F18-B4CB-DA977B81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6" y="1919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Statement:-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FF2EF-DE3B-4B73-D50C-6562D3C77456}"/>
              </a:ext>
            </a:extLst>
          </p:cNvPr>
          <p:cNvSpPr txBox="1"/>
          <p:nvPr/>
        </p:nvSpPr>
        <p:spPr>
          <a:xfrm>
            <a:off x="410816" y="1120676"/>
            <a:ext cx="10631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Box Office Revenue: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Start by looking at the overall box office revenue generated by the movie. This includes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USA collections.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Box office figures are often reported weekly or weekend-wise, and the total gross is calculated over the movie's entire theatrical run.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öhne"/>
              </a:rPr>
              <a:t>So we have Analyzed the Daywise,Monthly and Yearly Data for 2022 and 2023.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EF687-F01A-8D76-8EC3-2DB337375618}"/>
              </a:ext>
            </a:extLst>
          </p:cNvPr>
          <p:cNvSpPr txBox="1"/>
          <p:nvPr/>
        </p:nvSpPr>
        <p:spPr>
          <a:xfrm>
            <a:off x="410816" y="3617844"/>
            <a:ext cx="709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 Used:-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99824-F108-727A-2FA9-732AF73714CE}"/>
              </a:ext>
            </a:extLst>
          </p:cNvPr>
          <p:cNvSpPr txBox="1"/>
          <p:nvPr/>
        </p:nvSpPr>
        <p:spPr>
          <a:xfrm>
            <a:off x="410816" y="4329908"/>
            <a:ext cx="8338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270726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47CB-C964-9EC1-4BD3-B8E03437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9" y="158267"/>
            <a:ext cx="9872869" cy="766072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r>
              <a:rPr lang="en-US" sz="2700" dirty="0"/>
              <a:t>Web Scraping:-</a:t>
            </a:r>
            <a:br>
              <a:rPr lang="en-US" sz="1800" dirty="0"/>
            </a:br>
            <a:r>
              <a:rPr lang="en-US" sz="1800" dirty="0"/>
              <a:t>Website </a:t>
            </a:r>
            <a:r>
              <a:rPr lang="en-US" sz="1800" dirty="0">
                <a:hlinkClick r:id="rId2" action="ppaction://hlinkfile"/>
              </a:rPr>
              <a:t>url:-</a:t>
            </a:r>
            <a:r>
              <a:rPr lang="en-US" sz="1800" dirty="0"/>
              <a:t> </a:t>
            </a:r>
            <a:r>
              <a:rPr lang="en-US" sz="2000" dirty="0"/>
              <a:t>https://www.boxofficemojo.com/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B2659-0738-6994-A240-F43A6DB1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9" y="1087699"/>
            <a:ext cx="11055240" cy="55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D4C90C-AD32-CD30-E9E7-BE8ECB09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6038"/>
            <a:ext cx="8882270" cy="797753"/>
          </a:xfrm>
        </p:spPr>
        <p:txBody>
          <a:bodyPr>
            <a:normAutofit/>
          </a:bodyPr>
          <a:lstStyle/>
          <a:p>
            <a:r>
              <a:rPr lang="en-US" sz="2400" dirty="0"/>
              <a:t>Data Cleaning:-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A9ED6-A3E3-0FBD-082F-59489CE9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" y="900102"/>
            <a:ext cx="9184187" cy="2645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81FD6-3C29-D4CA-090E-2FA16058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8" y="3642110"/>
            <a:ext cx="9192465" cy="26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1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1E9844-7B02-39F9-B3D7-2B6DABD1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722572"/>
            <a:ext cx="2832652" cy="5919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26065-467B-BAE9-5959-FAC2A151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47" y="1547526"/>
            <a:ext cx="6140766" cy="306720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1AC3317-1D9A-84B6-3E3F-5DCF185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129210"/>
            <a:ext cx="8597348" cy="444150"/>
          </a:xfrm>
        </p:spPr>
        <p:txBody>
          <a:bodyPr>
            <a:normAutofit/>
          </a:bodyPr>
          <a:lstStyle/>
          <a:p>
            <a:r>
              <a:rPr lang="en-US" sz="2400" dirty="0"/>
              <a:t>Converting the Data Types:-</a:t>
            </a:r>
          </a:p>
        </p:txBody>
      </p:sp>
    </p:spTree>
    <p:extLst>
      <p:ext uri="{BB962C8B-B14F-4D97-AF65-F5344CB8AC3E}">
        <p14:creationId xmlns:p14="http://schemas.microsoft.com/office/powerpoint/2010/main" val="293453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F9646-96BB-55AA-0992-D8CB1366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82878" cy="489640"/>
          </a:xfrm>
        </p:spPr>
        <p:txBody>
          <a:bodyPr>
            <a:normAutofit/>
          </a:bodyPr>
          <a:lstStyle/>
          <a:p>
            <a:r>
              <a:rPr lang="en-US" sz="2400" dirty="0"/>
              <a:t>Univariate Analysis:-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10FDB-3FDC-1E12-E849-33B78059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27" y="1240022"/>
            <a:ext cx="5145157" cy="38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FA705-6B2D-84D7-0206-2969B9F5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2" y="1746358"/>
            <a:ext cx="6492803" cy="33652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CAE0AF-E27A-DD52-87CF-0F70315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72" y="172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Bi-Variate Analysis:-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473E6-0AC1-54C8-E6A5-A6F62E75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86" y="1746358"/>
            <a:ext cx="5006508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FF95F4-A9A1-E0BF-5B66-6FF5A446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16" y="873834"/>
            <a:ext cx="5334274" cy="469289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1D9FC78-D7F2-5B49-0104-1527CC93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159025"/>
            <a:ext cx="9826487" cy="605478"/>
          </a:xfrm>
        </p:spPr>
        <p:txBody>
          <a:bodyPr>
            <a:normAutofit/>
          </a:bodyPr>
          <a:lstStyle/>
          <a:p>
            <a:r>
              <a:rPr lang="en-US" sz="2400" dirty="0"/>
              <a:t>Bi-variate Analysis:-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E5BB12-0AFC-1E54-813F-7789E054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9" y="1147979"/>
            <a:ext cx="5664491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2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Söhne</vt:lpstr>
      <vt:lpstr>Times New Roman</vt:lpstr>
      <vt:lpstr>Lato Black</vt:lpstr>
      <vt:lpstr>Libre Baskerville</vt:lpstr>
      <vt:lpstr>Office Theme</vt:lpstr>
      <vt:lpstr>PowerPoint Presentation</vt:lpstr>
      <vt:lpstr>PowerPoint Presentation</vt:lpstr>
      <vt:lpstr>Problem Statement:-   </vt:lpstr>
      <vt:lpstr>      Web Scraping:- Website url:- https://www.boxofficemojo.com/</vt:lpstr>
      <vt:lpstr>Data Cleaning:-</vt:lpstr>
      <vt:lpstr>Converting the Data Types:-</vt:lpstr>
      <vt:lpstr>Univariate Analysis:-</vt:lpstr>
      <vt:lpstr>Bi-Variate Analysis:-</vt:lpstr>
      <vt:lpstr>Bi-variate Analysis:-</vt:lpstr>
      <vt:lpstr>PowerPoint Presentation</vt:lpstr>
      <vt:lpstr>Multi variate Analysis:-</vt:lpstr>
      <vt:lpstr>Conclusion:-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Rohith reddy moola</cp:lastModifiedBy>
  <cp:revision>1</cp:revision>
  <dcterms:created xsi:type="dcterms:W3CDTF">2021-02-16T05:19:01Z</dcterms:created>
  <dcterms:modified xsi:type="dcterms:W3CDTF">2023-11-27T03:16:26Z</dcterms:modified>
</cp:coreProperties>
</file>