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65" r:id="rId12"/>
    <p:sldId id="263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92E9A-3BE9-4257-9187-A58E29A52559}" v="68" dt="2022-03-02T02:14:0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kodi Venkatesh" userId="3e25885f-c98d-4f56-82fe-4e22ffdb1b60" providerId="ADAL" clId="{BBF92E9A-3BE9-4257-9187-A58E29A52559}"/>
    <pc:docChg chg="undo redo custSel addSld delSld modSld sldOrd">
      <pc:chgData name="Porkodi Venkatesh" userId="3e25885f-c98d-4f56-82fe-4e22ffdb1b60" providerId="ADAL" clId="{BBF92E9A-3BE9-4257-9187-A58E29A52559}" dt="2022-03-02T02:14:09.270" v="893"/>
      <pc:docMkLst>
        <pc:docMk/>
      </pc:docMkLst>
      <pc:sldChg chg="del ord">
        <pc:chgData name="Porkodi Venkatesh" userId="3e25885f-c98d-4f56-82fe-4e22ffdb1b60" providerId="ADAL" clId="{BBF92E9A-3BE9-4257-9187-A58E29A52559}" dt="2022-03-02T01:35:08.550" v="205" actId="47"/>
        <pc:sldMkLst>
          <pc:docMk/>
          <pc:sldMk cId="4149450218" sldId="256"/>
        </pc:sldMkLst>
      </pc:sldChg>
      <pc:sldChg chg="modSp mod ord">
        <pc:chgData name="Porkodi Venkatesh" userId="3e25885f-c98d-4f56-82fe-4e22ffdb1b60" providerId="ADAL" clId="{BBF92E9A-3BE9-4257-9187-A58E29A52559}" dt="2022-03-01T08:52:40.242" v="201"/>
        <pc:sldMkLst>
          <pc:docMk/>
          <pc:sldMk cId="1948774366" sldId="258"/>
        </pc:sldMkLst>
        <pc:spChg chg="mod">
          <ac:chgData name="Porkodi Venkatesh" userId="3e25885f-c98d-4f56-82fe-4e22ffdb1b60" providerId="ADAL" clId="{BBF92E9A-3BE9-4257-9187-A58E29A52559}" dt="2022-03-01T06:10:04.824" v="81" actId="5793"/>
          <ac:spMkLst>
            <pc:docMk/>
            <pc:sldMk cId="1948774366" sldId="258"/>
            <ac:spMk id="3" creationId="{0A97E148-CBE4-4EBE-848B-B0CC8ED8FAF1}"/>
          </ac:spMkLst>
        </pc:spChg>
      </pc:sldChg>
      <pc:sldChg chg="ord">
        <pc:chgData name="Porkodi Venkatesh" userId="3e25885f-c98d-4f56-82fe-4e22ffdb1b60" providerId="ADAL" clId="{BBF92E9A-3BE9-4257-9187-A58E29A52559}" dt="2022-03-01T06:14:05.751" v="189"/>
        <pc:sldMkLst>
          <pc:docMk/>
          <pc:sldMk cId="3535210421" sldId="259"/>
        </pc:sldMkLst>
      </pc:sldChg>
      <pc:sldChg chg="modSp mod ord">
        <pc:chgData name="Porkodi Venkatesh" userId="3e25885f-c98d-4f56-82fe-4e22ffdb1b60" providerId="ADAL" clId="{BBF92E9A-3BE9-4257-9187-A58E29A52559}" dt="2022-03-01T08:52:47.474" v="203"/>
        <pc:sldMkLst>
          <pc:docMk/>
          <pc:sldMk cId="416740914" sldId="260"/>
        </pc:sldMkLst>
        <pc:spChg chg="mod">
          <ac:chgData name="Porkodi Venkatesh" userId="3e25885f-c98d-4f56-82fe-4e22ffdb1b60" providerId="ADAL" clId="{BBF92E9A-3BE9-4257-9187-A58E29A52559}" dt="2022-03-01T06:03:01.526" v="15" actId="20577"/>
          <ac:spMkLst>
            <pc:docMk/>
            <pc:sldMk cId="416740914" sldId="260"/>
            <ac:spMk id="3" creationId="{E5B85FAC-A704-45C8-9162-596BDE2F2432}"/>
          </ac:spMkLst>
        </pc:spChg>
        <pc:picChg chg="mod">
          <ac:chgData name="Porkodi Venkatesh" userId="3e25885f-c98d-4f56-82fe-4e22ffdb1b60" providerId="ADAL" clId="{BBF92E9A-3BE9-4257-9187-A58E29A52559}" dt="2022-03-01T06:03:19.703" v="16" actId="1076"/>
          <ac:picMkLst>
            <pc:docMk/>
            <pc:sldMk cId="416740914" sldId="260"/>
            <ac:picMk id="3074" creationId="{1EB9E972-F73B-4078-B92B-5B64FC9EC888}"/>
          </ac:picMkLst>
        </pc:picChg>
      </pc:sldChg>
      <pc:sldChg chg="addSp delSp modSp add mod ord">
        <pc:chgData name="Porkodi Venkatesh" userId="3e25885f-c98d-4f56-82fe-4e22ffdb1b60" providerId="ADAL" clId="{BBF92E9A-3BE9-4257-9187-A58E29A52559}" dt="2022-03-01T06:09:39.524" v="75" actId="1076"/>
        <pc:sldMkLst>
          <pc:docMk/>
          <pc:sldMk cId="1831272395" sldId="261"/>
        </pc:sldMkLst>
        <pc:spChg chg="mod">
          <ac:chgData name="Porkodi Venkatesh" userId="3e25885f-c98d-4f56-82fe-4e22ffdb1b60" providerId="ADAL" clId="{BBF92E9A-3BE9-4257-9187-A58E29A52559}" dt="2022-03-01T06:03:52.547" v="45" actId="14100"/>
          <ac:spMkLst>
            <pc:docMk/>
            <pc:sldMk cId="1831272395" sldId="261"/>
            <ac:spMk id="2" creationId="{24F0471C-2123-4F6A-AFD3-B256894EFEEF}"/>
          </ac:spMkLst>
        </pc:spChg>
        <pc:spChg chg="mod">
          <ac:chgData name="Porkodi Venkatesh" userId="3e25885f-c98d-4f56-82fe-4e22ffdb1b60" providerId="ADAL" clId="{BBF92E9A-3BE9-4257-9187-A58E29A52559}" dt="2022-03-01T06:04:38.839" v="56" actId="20577"/>
          <ac:spMkLst>
            <pc:docMk/>
            <pc:sldMk cId="1831272395" sldId="261"/>
            <ac:spMk id="3" creationId="{9D0AFE1E-DBD5-48CF-A26C-3199F360F80C}"/>
          </ac:spMkLst>
        </pc:spChg>
        <pc:spChg chg="mod">
          <ac:chgData name="Porkodi Venkatesh" userId="3e25885f-c98d-4f56-82fe-4e22ffdb1b60" providerId="ADAL" clId="{BBF92E9A-3BE9-4257-9187-A58E29A52559}" dt="2022-03-01T06:05:38.638" v="69" actId="20577"/>
          <ac:spMkLst>
            <pc:docMk/>
            <pc:sldMk cId="1831272395" sldId="261"/>
            <ac:spMk id="7" creationId="{088CE1A2-FC63-46FA-9D4F-8884A83DB967}"/>
          </ac:spMkLst>
        </pc:spChg>
        <pc:picChg chg="add mod">
          <ac:chgData name="Porkodi Venkatesh" userId="3e25885f-c98d-4f56-82fe-4e22ffdb1b60" providerId="ADAL" clId="{BBF92E9A-3BE9-4257-9187-A58E29A52559}" dt="2022-03-01T06:09:39.524" v="75" actId="1076"/>
          <ac:picMkLst>
            <pc:docMk/>
            <pc:sldMk cId="1831272395" sldId="261"/>
            <ac:picMk id="6" creationId="{71753010-C3D8-473F-967A-4AC6C5B9D828}"/>
          </ac:picMkLst>
        </pc:picChg>
        <pc:picChg chg="del">
          <ac:chgData name="Porkodi Venkatesh" userId="3e25885f-c98d-4f56-82fe-4e22ffdb1b60" providerId="ADAL" clId="{BBF92E9A-3BE9-4257-9187-A58E29A52559}" dt="2022-03-01T06:03:54.643" v="46" actId="478"/>
          <ac:picMkLst>
            <pc:docMk/>
            <pc:sldMk cId="1831272395" sldId="261"/>
            <ac:picMk id="2052" creationId="{E28427EE-9F1A-4BE2-AE71-CF2E971A2E12}"/>
          </ac:picMkLst>
        </pc:picChg>
        <pc:picChg chg="del">
          <ac:chgData name="Porkodi Venkatesh" userId="3e25885f-c98d-4f56-82fe-4e22ffdb1b60" providerId="ADAL" clId="{BBF92E9A-3BE9-4257-9187-A58E29A52559}" dt="2022-03-01T06:04:08.490" v="53" actId="478"/>
          <ac:picMkLst>
            <pc:docMk/>
            <pc:sldMk cId="1831272395" sldId="261"/>
            <ac:picMk id="2054" creationId="{9C95B07A-06A5-429A-AEC3-A054A1E91AD4}"/>
          </ac:picMkLst>
        </pc:picChg>
        <pc:picChg chg="add mod">
          <ac:chgData name="Porkodi Venkatesh" userId="3e25885f-c98d-4f56-82fe-4e22ffdb1b60" providerId="ADAL" clId="{BBF92E9A-3BE9-4257-9187-A58E29A52559}" dt="2022-03-01T06:04:55.801" v="59" actId="1076"/>
          <ac:picMkLst>
            <pc:docMk/>
            <pc:sldMk cId="1831272395" sldId="261"/>
            <ac:picMk id="4098" creationId="{7D3FE916-F391-4697-A6F3-B4E296DAD5BB}"/>
          </ac:picMkLst>
        </pc:picChg>
      </pc:sldChg>
      <pc:sldChg chg="addSp delSp modSp add mod ord">
        <pc:chgData name="Porkodi Venkatesh" userId="3e25885f-c98d-4f56-82fe-4e22ffdb1b60" providerId="ADAL" clId="{BBF92E9A-3BE9-4257-9187-A58E29A52559}" dt="2022-03-01T06:12:19.838" v="185" actId="14100"/>
        <pc:sldMkLst>
          <pc:docMk/>
          <pc:sldMk cId="4080102861" sldId="262"/>
        </pc:sldMkLst>
        <pc:spChg chg="mod">
          <ac:chgData name="Porkodi Venkatesh" userId="3e25885f-c98d-4f56-82fe-4e22ffdb1b60" providerId="ADAL" clId="{BBF92E9A-3BE9-4257-9187-A58E29A52559}" dt="2022-03-01T06:10:22.618" v="100" actId="20577"/>
          <ac:spMkLst>
            <pc:docMk/>
            <pc:sldMk cId="4080102861" sldId="262"/>
            <ac:spMk id="2" creationId="{0693FAE5-BD38-4573-A37C-FC2EAE0EBF78}"/>
          </ac:spMkLst>
        </pc:spChg>
        <pc:spChg chg="mod">
          <ac:chgData name="Porkodi Venkatesh" userId="3e25885f-c98d-4f56-82fe-4e22ffdb1b60" providerId="ADAL" clId="{BBF92E9A-3BE9-4257-9187-A58E29A52559}" dt="2022-03-01T06:11:26.272" v="179" actId="20577"/>
          <ac:spMkLst>
            <pc:docMk/>
            <pc:sldMk cId="4080102861" sldId="262"/>
            <ac:spMk id="3" creationId="{E5B85FAC-A704-45C8-9162-596BDE2F2432}"/>
          </ac:spMkLst>
        </pc:spChg>
        <pc:picChg chg="del">
          <ac:chgData name="Porkodi Venkatesh" userId="3e25885f-c98d-4f56-82fe-4e22ffdb1b60" providerId="ADAL" clId="{BBF92E9A-3BE9-4257-9187-A58E29A52559}" dt="2022-03-01T06:11:28.973" v="180" actId="478"/>
          <ac:picMkLst>
            <pc:docMk/>
            <pc:sldMk cId="4080102861" sldId="262"/>
            <ac:picMk id="3074" creationId="{1EB9E972-F73B-4078-B92B-5B64FC9EC888}"/>
          </ac:picMkLst>
        </pc:picChg>
        <pc:picChg chg="add mod">
          <ac:chgData name="Porkodi Venkatesh" userId="3e25885f-c98d-4f56-82fe-4e22ffdb1b60" providerId="ADAL" clId="{BBF92E9A-3BE9-4257-9187-A58E29A52559}" dt="2022-03-01T06:12:19.838" v="185" actId="14100"/>
          <ac:picMkLst>
            <pc:docMk/>
            <pc:sldMk cId="4080102861" sldId="262"/>
            <ac:picMk id="5122" creationId="{277F52CF-6A96-4A90-A381-9FB540B9B5E3}"/>
          </ac:picMkLst>
        </pc:picChg>
      </pc:sldChg>
      <pc:sldChg chg="modSp add mod">
        <pc:chgData name="Porkodi Venkatesh" userId="3e25885f-c98d-4f56-82fe-4e22ffdb1b60" providerId="ADAL" clId="{BBF92E9A-3BE9-4257-9187-A58E29A52559}" dt="2022-03-02T02:12:01.729" v="892" actId="20577"/>
        <pc:sldMkLst>
          <pc:docMk/>
          <pc:sldMk cId="1081502986" sldId="263"/>
        </pc:sldMkLst>
        <pc:spChg chg="mod">
          <ac:chgData name="Porkodi Venkatesh" userId="3e25885f-c98d-4f56-82fe-4e22ffdb1b60" providerId="ADAL" clId="{BBF92E9A-3BE9-4257-9187-A58E29A52559}" dt="2022-03-02T02:12:01.729" v="892" actId="20577"/>
          <ac:spMkLst>
            <pc:docMk/>
            <pc:sldMk cId="1081502986" sldId="263"/>
            <ac:spMk id="2" creationId="{E85AF63D-0843-467F-922F-D174CBAFC9B9}"/>
          </ac:spMkLst>
        </pc:spChg>
      </pc:sldChg>
      <pc:sldChg chg="addSp delSp modSp add mod">
        <pc:chgData name="Porkodi Venkatesh" userId="3e25885f-c98d-4f56-82fe-4e22ffdb1b60" providerId="ADAL" clId="{BBF92E9A-3BE9-4257-9187-A58E29A52559}" dt="2022-03-02T01:37:03.648" v="241" actId="1076"/>
        <pc:sldMkLst>
          <pc:docMk/>
          <pc:sldMk cId="2118441802" sldId="264"/>
        </pc:sldMkLst>
        <pc:spChg chg="mod">
          <ac:chgData name="Porkodi Venkatesh" userId="3e25885f-c98d-4f56-82fe-4e22ffdb1b60" providerId="ADAL" clId="{BBF92E9A-3BE9-4257-9187-A58E29A52559}" dt="2022-03-02T01:36:58.736" v="240" actId="1076"/>
          <ac:spMkLst>
            <pc:docMk/>
            <pc:sldMk cId="2118441802" sldId="264"/>
            <ac:spMk id="2" creationId="{E85AF63D-0843-467F-922F-D174CBAFC9B9}"/>
          </ac:spMkLst>
        </pc:spChg>
        <pc:spChg chg="mod">
          <ac:chgData name="Porkodi Venkatesh" userId="3e25885f-c98d-4f56-82fe-4e22ffdb1b60" providerId="ADAL" clId="{BBF92E9A-3BE9-4257-9187-A58E29A52559}" dt="2022-03-02T01:36:48.511" v="237" actId="1076"/>
          <ac:spMkLst>
            <pc:docMk/>
            <pc:sldMk cId="2118441802" sldId="264"/>
            <ac:spMk id="3" creationId="{9A2315E0-0478-457E-BA11-56D730FB4FFC}"/>
          </ac:spMkLst>
        </pc:spChg>
        <pc:picChg chg="add mod">
          <ac:chgData name="Porkodi Venkatesh" userId="3e25885f-c98d-4f56-82fe-4e22ffdb1b60" providerId="ADAL" clId="{BBF92E9A-3BE9-4257-9187-A58E29A52559}" dt="2022-03-02T01:37:03.648" v="241" actId="1076"/>
          <ac:picMkLst>
            <pc:docMk/>
            <pc:sldMk cId="2118441802" sldId="264"/>
            <ac:picMk id="4" creationId="{2D91C100-60DC-43E2-9A31-40B120CD76BA}"/>
          </ac:picMkLst>
        </pc:picChg>
        <pc:picChg chg="del">
          <ac:chgData name="Porkodi Venkatesh" userId="3e25885f-c98d-4f56-82fe-4e22ffdb1b60" providerId="ADAL" clId="{BBF92E9A-3BE9-4257-9187-A58E29A52559}" dt="2022-03-02T01:36:30.270" v="233" actId="478"/>
          <ac:picMkLst>
            <pc:docMk/>
            <pc:sldMk cId="2118441802" sldId="264"/>
            <ac:picMk id="1026" creationId="{03544FA3-C297-4294-A3ED-A6A52D475540}"/>
          </ac:picMkLst>
        </pc:picChg>
      </pc:sldChg>
      <pc:sldChg chg="addSp delSp modSp add mod">
        <pc:chgData name="Porkodi Venkatesh" userId="3e25885f-c98d-4f56-82fe-4e22ffdb1b60" providerId="ADAL" clId="{BBF92E9A-3BE9-4257-9187-A58E29A52559}" dt="2022-03-02T01:43:54.075" v="432" actId="20577"/>
        <pc:sldMkLst>
          <pc:docMk/>
          <pc:sldMk cId="1959141623" sldId="265"/>
        </pc:sldMkLst>
        <pc:spChg chg="del mod">
          <ac:chgData name="Porkodi Venkatesh" userId="3e25885f-c98d-4f56-82fe-4e22ffdb1b60" providerId="ADAL" clId="{BBF92E9A-3BE9-4257-9187-A58E29A52559}" dt="2022-03-02T01:39:28.956" v="281" actId="478"/>
          <ac:spMkLst>
            <pc:docMk/>
            <pc:sldMk cId="1959141623" sldId="265"/>
            <ac:spMk id="2" creationId="{E85AF63D-0843-467F-922F-D174CBAFC9B9}"/>
          </ac:spMkLst>
        </pc:spChg>
        <pc:spChg chg="del">
          <ac:chgData name="Porkodi Venkatesh" userId="3e25885f-c98d-4f56-82fe-4e22ffdb1b60" providerId="ADAL" clId="{BBF92E9A-3BE9-4257-9187-A58E29A52559}" dt="2022-03-02T01:39:06.729" v="267" actId="478"/>
          <ac:spMkLst>
            <pc:docMk/>
            <pc:sldMk cId="1959141623" sldId="265"/>
            <ac:spMk id="3" creationId="{9A2315E0-0478-457E-BA11-56D730FB4FFC}"/>
          </ac:spMkLst>
        </pc:spChg>
        <pc:spChg chg="add del mod">
          <ac:chgData name="Porkodi Venkatesh" userId="3e25885f-c98d-4f56-82fe-4e22ffdb1b60" providerId="ADAL" clId="{BBF92E9A-3BE9-4257-9187-A58E29A52559}" dt="2022-03-02T01:39:08.904" v="268" actId="478"/>
          <ac:spMkLst>
            <pc:docMk/>
            <pc:sldMk cId="1959141623" sldId="265"/>
            <ac:spMk id="7" creationId="{4407AB71-6195-4A7B-A3F3-AEA14B9A7349}"/>
          </ac:spMkLst>
        </pc:spChg>
        <pc:spChg chg="add del mod">
          <ac:chgData name="Porkodi Venkatesh" userId="3e25885f-c98d-4f56-82fe-4e22ffdb1b60" providerId="ADAL" clId="{BBF92E9A-3BE9-4257-9187-A58E29A52559}" dt="2022-03-02T01:39:31.291" v="282" actId="478"/>
          <ac:spMkLst>
            <pc:docMk/>
            <pc:sldMk cId="1959141623" sldId="265"/>
            <ac:spMk id="9" creationId="{4FB705D9-F084-4A64-BCF0-6DB8AEC0E254}"/>
          </ac:spMkLst>
        </pc:spChg>
        <pc:graphicFrameChg chg="add mod modGraphic">
          <ac:chgData name="Porkodi Venkatesh" userId="3e25885f-c98d-4f56-82fe-4e22ffdb1b60" providerId="ADAL" clId="{BBF92E9A-3BE9-4257-9187-A58E29A52559}" dt="2022-03-02T01:43:54.075" v="432" actId="20577"/>
          <ac:graphicFrameMkLst>
            <pc:docMk/>
            <pc:sldMk cId="1959141623" sldId="265"/>
            <ac:graphicFrameMk id="5" creationId="{AF7B1A68-B57E-44FD-93FA-F25A26AB6E41}"/>
          </ac:graphicFrameMkLst>
        </pc:graphicFrameChg>
        <pc:picChg chg="del">
          <ac:chgData name="Porkodi Venkatesh" userId="3e25885f-c98d-4f56-82fe-4e22ffdb1b60" providerId="ADAL" clId="{BBF92E9A-3BE9-4257-9187-A58E29A52559}" dt="2022-03-02T01:37:34.104" v="265" actId="478"/>
          <ac:picMkLst>
            <pc:docMk/>
            <pc:sldMk cId="1959141623" sldId="265"/>
            <ac:picMk id="4" creationId="{2D91C100-60DC-43E2-9A31-40B120CD76BA}"/>
          </ac:picMkLst>
        </pc:picChg>
      </pc:sldChg>
      <pc:sldChg chg="addSp delSp modSp add mod">
        <pc:chgData name="Porkodi Venkatesh" userId="3e25885f-c98d-4f56-82fe-4e22ffdb1b60" providerId="ADAL" clId="{BBF92E9A-3BE9-4257-9187-A58E29A52559}" dt="2022-03-02T01:47:16.728" v="455" actId="1076"/>
        <pc:sldMkLst>
          <pc:docMk/>
          <pc:sldMk cId="4079699210" sldId="266"/>
        </pc:sldMkLst>
        <pc:spChg chg="mod">
          <ac:chgData name="Porkodi Venkatesh" userId="3e25885f-c98d-4f56-82fe-4e22ffdb1b60" providerId="ADAL" clId="{BBF92E9A-3BE9-4257-9187-A58E29A52559}" dt="2022-03-02T01:45:47.074" v="438" actId="20577"/>
          <ac:spMkLst>
            <pc:docMk/>
            <pc:sldMk cId="4079699210" sldId="266"/>
            <ac:spMk id="2" creationId="{E85AF63D-0843-467F-922F-D174CBAFC9B9}"/>
          </ac:spMkLst>
        </pc:spChg>
        <pc:spChg chg="mod">
          <ac:chgData name="Porkodi Venkatesh" userId="3e25885f-c98d-4f56-82fe-4e22ffdb1b60" providerId="ADAL" clId="{BBF92E9A-3BE9-4257-9187-A58E29A52559}" dt="2022-03-02T01:46:44.285" v="452" actId="1076"/>
          <ac:spMkLst>
            <pc:docMk/>
            <pc:sldMk cId="4079699210" sldId="266"/>
            <ac:spMk id="3" creationId="{9A2315E0-0478-457E-BA11-56D730FB4FFC}"/>
          </ac:spMkLst>
        </pc:spChg>
        <pc:picChg chg="del">
          <ac:chgData name="Porkodi Venkatesh" userId="3e25885f-c98d-4f56-82fe-4e22ffdb1b60" providerId="ADAL" clId="{BBF92E9A-3BE9-4257-9187-A58E29A52559}" dt="2022-03-02T01:46:38.394" v="451" actId="478"/>
          <ac:picMkLst>
            <pc:docMk/>
            <pc:sldMk cId="4079699210" sldId="266"/>
            <ac:picMk id="4" creationId="{2D91C100-60DC-43E2-9A31-40B120CD76BA}"/>
          </ac:picMkLst>
        </pc:picChg>
        <pc:picChg chg="add mod">
          <ac:chgData name="Porkodi Venkatesh" userId="3e25885f-c98d-4f56-82fe-4e22ffdb1b60" providerId="ADAL" clId="{BBF92E9A-3BE9-4257-9187-A58E29A52559}" dt="2022-03-02T01:47:16.728" v="455" actId="1076"/>
          <ac:picMkLst>
            <pc:docMk/>
            <pc:sldMk cId="4079699210" sldId="266"/>
            <ac:picMk id="4098" creationId="{37D6B0C3-9BAA-4180-8096-3AB8684A3C89}"/>
          </ac:picMkLst>
        </pc:picChg>
      </pc:sldChg>
      <pc:sldChg chg="add del">
        <pc:chgData name="Porkodi Venkatesh" userId="3e25885f-c98d-4f56-82fe-4e22ffdb1b60" providerId="ADAL" clId="{BBF92E9A-3BE9-4257-9187-A58E29A52559}" dt="2022-03-02T01:57:35.683" v="584" actId="47"/>
        <pc:sldMkLst>
          <pc:docMk/>
          <pc:sldMk cId="2056900585" sldId="267"/>
        </pc:sldMkLst>
      </pc:sldChg>
      <pc:sldChg chg="addSp delSp modSp add mod">
        <pc:chgData name="Porkodi Venkatesh" userId="3e25885f-c98d-4f56-82fe-4e22ffdb1b60" providerId="ADAL" clId="{BBF92E9A-3BE9-4257-9187-A58E29A52559}" dt="2022-03-02T01:53:39.603" v="502" actId="20577"/>
        <pc:sldMkLst>
          <pc:docMk/>
          <pc:sldMk cId="2563115061" sldId="268"/>
        </pc:sldMkLst>
        <pc:spChg chg="mod">
          <ac:chgData name="Porkodi Venkatesh" userId="3e25885f-c98d-4f56-82fe-4e22ffdb1b60" providerId="ADAL" clId="{BBF92E9A-3BE9-4257-9187-A58E29A52559}" dt="2022-03-02T01:50:45.849" v="464" actId="20577"/>
          <ac:spMkLst>
            <pc:docMk/>
            <pc:sldMk cId="2563115061" sldId="268"/>
            <ac:spMk id="2" creationId="{E85AF63D-0843-467F-922F-D174CBAFC9B9}"/>
          </ac:spMkLst>
        </pc:spChg>
        <pc:spChg chg="mod">
          <ac:chgData name="Porkodi Venkatesh" userId="3e25885f-c98d-4f56-82fe-4e22ffdb1b60" providerId="ADAL" clId="{BBF92E9A-3BE9-4257-9187-A58E29A52559}" dt="2022-03-02T01:53:39.603" v="502" actId="20577"/>
          <ac:spMkLst>
            <pc:docMk/>
            <pc:sldMk cId="2563115061" sldId="268"/>
            <ac:spMk id="3" creationId="{9A2315E0-0478-457E-BA11-56D730FB4FFC}"/>
          </ac:spMkLst>
        </pc:spChg>
        <pc:spChg chg="add del mod">
          <ac:chgData name="Porkodi Venkatesh" userId="3e25885f-c98d-4f56-82fe-4e22ffdb1b60" providerId="ADAL" clId="{BBF92E9A-3BE9-4257-9187-A58E29A52559}" dt="2022-03-02T01:52:40.639" v="485" actId="478"/>
          <ac:spMkLst>
            <pc:docMk/>
            <pc:sldMk cId="2563115061" sldId="268"/>
            <ac:spMk id="4" creationId="{F24406A2-A294-42E2-BF4F-3C20CC8E3906}"/>
          </ac:spMkLst>
        </pc:spChg>
        <pc:picChg chg="add mod">
          <ac:chgData name="Porkodi Venkatesh" userId="3e25885f-c98d-4f56-82fe-4e22ffdb1b60" providerId="ADAL" clId="{BBF92E9A-3BE9-4257-9187-A58E29A52559}" dt="2022-03-02T01:53:29.457" v="487" actId="1076"/>
          <ac:picMkLst>
            <pc:docMk/>
            <pc:sldMk cId="2563115061" sldId="268"/>
            <ac:picMk id="6" creationId="{62A41CA0-7603-4F3E-B893-842928AB33FC}"/>
          </ac:picMkLst>
        </pc:picChg>
        <pc:picChg chg="del">
          <ac:chgData name="Porkodi Venkatesh" userId="3e25885f-c98d-4f56-82fe-4e22ffdb1b60" providerId="ADAL" clId="{BBF92E9A-3BE9-4257-9187-A58E29A52559}" dt="2022-03-02T01:51:50.073" v="482" actId="478"/>
          <ac:picMkLst>
            <pc:docMk/>
            <pc:sldMk cId="2563115061" sldId="268"/>
            <ac:picMk id="4098" creationId="{37D6B0C3-9BAA-4180-8096-3AB8684A3C89}"/>
          </ac:picMkLst>
        </pc:picChg>
      </pc:sldChg>
      <pc:sldChg chg="addSp delSp modSp add mod">
        <pc:chgData name="Porkodi Venkatesh" userId="3e25885f-c98d-4f56-82fe-4e22ffdb1b60" providerId="ADAL" clId="{BBF92E9A-3BE9-4257-9187-A58E29A52559}" dt="2022-03-02T01:57:28.771" v="583" actId="1076"/>
        <pc:sldMkLst>
          <pc:docMk/>
          <pc:sldMk cId="3407286330" sldId="269"/>
        </pc:sldMkLst>
        <pc:spChg chg="mod">
          <ac:chgData name="Porkodi Venkatesh" userId="3e25885f-c98d-4f56-82fe-4e22ffdb1b60" providerId="ADAL" clId="{BBF92E9A-3BE9-4257-9187-A58E29A52559}" dt="2022-03-02T01:57:08.461" v="578" actId="1076"/>
          <ac:spMkLst>
            <pc:docMk/>
            <pc:sldMk cId="3407286330" sldId="269"/>
            <ac:spMk id="2" creationId="{E85AF63D-0843-467F-922F-D174CBAFC9B9}"/>
          </ac:spMkLst>
        </pc:spChg>
        <pc:spChg chg="mod">
          <ac:chgData name="Porkodi Venkatesh" userId="3e25885f-c98d-4f56-82fe-4e22ffdb1b60" providerId="ADAL" clId="{BBF92E9A-3BE9-4257-9187-A58E29A52559}" dt="2022-03-02T01:57:05.285" v="577" actId="1076"/>
          <ac:spMkLst>
            <pc:docMk/>
            <pc:sldMk cId="3407286330" sldId="269"/>
            <ac:spMk id="3" creationId="{9A2315E0-0478-457E-BA11-56D730FB4FFC}"/>
          </ac:spMkLst>
        </pc:spChg>
        <pc:picChg chg="del">
          <ac:chgData name="Porkodi Venkatesh" userId="3e25885f-c98d-4f56-82fe-4e22ffdb1b60" providerId="ADAL" clId="{BBF92E9A-3BE9-4257-9187-A58E29A52559}" dt="2022-03-02T01:55:07.292" v="533" actId="478"/>
          <ac:picMkLst>
            <pc:docMk/>
            <pc:sldMk cId="3407286330" sldId="269"/>
            <ac:picMk id="6" creationId="{62A41CA0-7603-4F3E-B893-842928AB33FC}"/>
          </ac:picMkLst>
        </pc:picChg>
        <pc:picChg chg="add del mod">
          <ac:chgData name="Porkodi Venkatesh" userId="3e25885f-c98d-4f56-82fe-4e22ffdb1b60" providerId="ADAL" clId="{BBF92E9A-3BE9-4257-9187-A58E29A52559}" dt="2022-03-02T01:57:17.161" v="580" actId="478"/>
          <ac:picMkLst>
            <pc:docMk/>
            <pc:sldMk cId="3407286330" sldId="269"/>
            <ac:picMk id="6146" creationId="{AF9FBD61-A2B8-442A-828E-89C34492900C}"/>
          </ac:picMkLst>
        </pc:picChg>
        <pc:picChg chg="add mod">
          <ac:chgData name="Porkodi Venkatesh" userId="3e25885f-c98d-4f56-82fe-4e22ffdb1b60" providerId="ADAL" clId="{BBF92E9A-3BE9-4257-9187-A58E29A52559}" dt="2022-03-02T01:57:28.771" v="583" actId="1076"/>
          <ac:picMkLst>
            <pc:docMk/>
            <pc:sldMk cId="3407286330" sldId="269"/>
            <ac:picMk id="6148" creationId="{630C6849-8E40-4BD6-A70D-7042614FA523}"/>
          </ac:picMkLst>
        </pc:picChg>
      </pc:sldChg>
      <pc:sldChg chg="addSp delSp modSp add del mod">
        <pc:chgData name="Porkodi Venkatesh" userId="3e25885f-c98d-4f56-82fe-4e22ffdb1b60" providerId="ADAL" clId="{BBF92E9A-3BE9-4257-9187-A58E29A52559}" dt="2022-03-02T01:59:43.309" v="608" actId="47"/>
        <pc:sldMkLst>
          <pc:docMk/>
          <pc:sldMk cId="919750886" sldId="270"/>
        </pc:sldMkLst>
        <pc:spChg chg="del mod">
          <ac:chgData name="Porkodi Venkatesh" userId="3e25885f-c98d-4f56-82fe-4e22ffdb1b60" providerId="ADAL" clId="{BBF92E9A-3BE9-4257-9187-A58E29A52559}" dt="2022-03-02T01:59:32.401" v="606" actId="478"/>
          <ac:spMkLst>
            <pc:docMk/>
            <pc:sldMk cId="919750886" sldId="270"/>
            <ac:spMk id="2" creationId="{E85AF63D-0843-467F-922F-D174CBAFC9B9}"/>
          </ac:spMkLst>
        </pc:spChg>
        <pc:spChg chg="add del mod">
          <ac:chgData name="Porkodi Venkatesh" userId="3e25885f-c98d-4f56-82fe-4e22ffdb1b60" providerId="ADAL" clId="{BBF92E9A-3BE9-4257-9187-A58E29A52559}" dt="2022-03-02T01:59:39.095" v="607" actId="478"/>
          <ac:spMkLst>
            <pc:docMk/>
            <pc:sldMk cId="919750886" sldId="270"/>
            <ac:spMk id="4" creationId="{4D4D94E2-3B36-44CD-9595-E3B3959E2339}"/>
          </ac:spMkLst>
        </pc:spChg>
      </pc:sldChg>
      <pc:sldChg chg="addSp delSp modSp new mod">
        <pc:chgData name="Porkodi Venkatesh" userId="3e25885f-c98d-4f56-82fe-4e22ffdb1b60" providerId="ADAL" clId="{BBF92E9A-3BE9-4257-9187-A58E29A52559}" dt="2022-03-02T02:08:59.457" v="833" actId="14100"/>
        <pc:sldMkLst>
          <pc:docMk/>
          <pc:sldMk cId="1472620947" sldId="270"/>
        </pc:sldMkLst>
        <pc:spChg chg="mod">
          <ac:chgData name="Porkodi Venkatesh" userId="3e25885f-c98d-4f56-82fe-4e22ffdb1b60" providerId="ADAL" clId="{BBF92E9A-3BE9-4257-9187-A58E29A52559}" dt="2022-03-02T02:07:05.785" v="707" actId="1076"/>
          <ac:spMkLst>
            <pc:docMk/>
            <pc:sldMk cId="1472620947" sldId="270"/>
            <ac:spMk id="2" creationId="{D1125B61-0490-434F-A42B-860984950126}"/>
          </ac:spMkLst>
        </pc:spChg>
        <pc:spChg chg="mod">
          <ac:chgData name="Porkodi Venkatesh" userId="3e25885f-c98d-4f56-82fe-4e22ffdb1b60" providerId="ADAL" clId="{BBF92E9A-3BE9-4257-9187-A58E29A52559}" dt="2022-03-02T02:07:10.289" v="708" actId="1076"/>
          <ac:spMkLst>
            <pc:docMk/>
            <pc:sldMk cId="1472620947" sldId="270"/>
            <ac:spMk id="3" creationId="{0ECEC98E-BDE0-4704-8A25-FCB19FED0C6B}"/>
          </ac:spMkLst>
        </pc:spChg>
        <pc:spChg chg="add del mod">
          <ac:chgData name="Porkodi Venkatesh" userId="3e25885f-c98d-4f56-82fe-4e22ffdb1b60" providerId="ADAL" clId="{BBF92E9A-3BE9-4257-9187-A58E29A52559}" dt="2022-03-02T02:07:25.218" v="740" actId="1076"/>
          <ac:spMkLst>
            <pc:docMk/>
            <pc:sldMk cId="1472620947" sldId="270"/>
            <ac:spMk id="4" creationId="{EE63E771-B6DC-4C66-93AD-EFADF3ABCDF5}"/>
          </ac:spMkLst>
        </pc:spChg>
        <pc:spChg chg="mod">
          <ac:chgData name="Porkodi Venkatesh" userId="3e25885f-c98d-4f56-82fe-4e22ffdb1b60" providerId="ADAL" clId="{BBF92E9A-3BE9-4257-9187-A58E29A52559}" dt="2022-03-02T02:07:37.429" v="751" actId="1035"/>
          <ac:spMkLst>
            <pc:docMk/>
            <pc:sldMk cId="1472620947" sldId="270"/>
            <ac:spMk id="5" creationId="{3586A603-231D-4983-8645-86482E9DF829}"/>
          </ac:spMkLst>
        </pc:spChg>
        <pc:spChg chg="mod">
          <ac:chgData name="Porkodi Venkatesh" userId="3e25885f-c98d-4f56-82fe-4e22ffdb1b60" providerId="ADAL" clId="{BBF92E9A-3BE9-4257-9187-A58E29A52559}" dt="2022-03-02T02:07:42.608" v="752" actId="1076"/>
          <ac:spMkLst>
            <pc:docMk/>
            <pc:sldMk cId="1472620947" sldId="270"/>
            <ac:spMk id="6" creationId="{A04364C1-2EA4-4056-8665-96F9DCE81583}"/>
          </ac:spMkLst>
        </pc:spChg>
        <pc:spChg chg="add del mod">
          <ac:chgData name="Porkodi Venkatesh" userId="3e25885f-c98d-4f56-82fe-4e22ffdb1b60" providerId="ADAL" clId="{BBF92E9A-3BE9-4257-9187-A58E29A52559}" dt="2022-03-02T02:02:02.106" v="654" actId="21"/>
          <ac:spMkLst>
            <pc:docMk/>
            <pc:sldMk cId="1472620947" sldId="270"/>
            <ac:spMk id="7" creationId="{C6D0FE45-2F61-4BF8-9D90-99ABC984BD54}"/>
          </ac:spMkLst>
        </pc:spChg>
        <pc:spChg chg="add mod">
          <ac:chgData name="Porkodi Venkatesh" userId="3e25885f-c98d-4f56-82fe-4e22ffdb1b60" providerId="ADAL" clId="{BBF92E9A-3BE9-4257-9187-A58E29A52559}" dt="2022-03-02T02:08:59.457" v="833" actId="14100"/>
          <ac:spMkLst>
            <pc:docMk/>
            <pc:sldMk cId="1472620947" sldId="270"/>
            <ac:spMk id="8" creationId="{563F7C61-6207-4CED-82B8-B036CF975C85}"/>
          </ac:spMkLst>
        </pc:spChg>
        <pc:picChg chg="add del mod">
          <ac:chgData name="Porkodi Venkatesh" userId="3e25885f-c98d-4f56-82fe-4e22ffdb1b60" providerId="ADAL" clId="{BBF92E9A-3BE9-4257-9187-A58E29A52559}" dt="2022-03-02T02:07:48.582" v="755" actId="1076"/>
          <ac:picMkLst>
            <pc:docMk/>
            <pc:sldMk cId="1472620947" sldId="270"/>
            <ac:picMk id="7170" creationId="{7902A295-130F-4BA4-9D67-E92BEF86C63F}"/>
          </ac:picMkLst>
        </pc:picChg>
        <pc:picChg chg="add mod">
          <ac:chgData name="Porkodi Venkatesh" userId="3e25885f-c98d-4f56-82fe-4e22ffdb1b60" providerId="ADAL" clId="{BBF92E9A-3BE9-4257-9187-A58E29A52559}" dt="2022-03-02T02:07:46.646" v="753" actId="1076"/>
          <ac:picMkLst>
            <pc:docMk/>
            <pc:sldMk cId="1472620947" sldId="270"/>
            <ac:picMk id="7172" creationId="{B8AD1501-1314-4C31-97C7-0F18B42B947D}"/>
          </ac:picMkLst>
        </pc:picChg>
      </pc:sldChg>
      <pc:sldChg chg="new del">
        <pc:chgData name="Porkodi Venkatesh" userId="3e25885f-c98d-4f56-82fe-4e22ffdb1b60" providerId="ADAL" clId="{BBF92E9A-3BE9-4257-9187-A58E29A52559}" dt="2022-03-02T01:59:53.604" v="610" actId="680"/>
        <pc:sldMkLst>
          <pc:docMk/>
          <pc:sldMk cId="3396062219" sldId="270"/>
        </pc:sldMkLst>
      </pc:sldChg>
      <pc:sldChg chg="addSp modSp new mod">
        <pc:chgData name="Porkodi Venkatesh" userId="3e25885f-c98d-4f56-82fe-4e22ffdb1b60" providerId="ADAL" clId="{BBF92E9A-3BE9-4257-9187-A58E29A52559}" dt="2022-03-02T02:10:48.076" v="870" actId="1076"/>
        <pc:sldMkLst>
          <pc:docMk/>
          <pc:sldMk cId="2381520404" sldId="271"/>
        </pc:sldMkLst>
        <pc:spChg chg="mod">
          <ac:chgData name="Porkodi Venkatesh" userId="3e25885f-c98d-4f56-82fe-4e22ffdb1b60" providerId="ADAL" clId="{BBF92E9A-3BE9-4257-9187-A58E29A52559}" dt="2022-03-02T02:10:23.537" v="858" actId="1076"/>
          <ac:spMkLst>
            <pc:docMk/>
            <pc:sldMk cId="2381520404" sldId="271"/>
            <ac:spMk id="2" creationId="{5B6444EB-3F68-4030-ADA7-35380C418041}"/>
          </ac:spMkLst>
        </pc:spChg>
        <pc:spChg chg="add mod">
          <ac:chgData name="Porkodi Venkatesh" userId="3e25885f-c98d-4f56-82fe-4e22ffdb1b60" providerId="ADAL" clId="{BBF92E9A-3BE9-4257-9187-A58E29A52559}" dt="2022-03-02T02:10:48.076" v="870" actId="1076"/>
          <ac:spMkLst>
            <pc:docMk/>
            <pc:sldMk cId="2381520404" sldId="271"/>
            <ac:spMk id="3" creationId="{290E154C-200B-4D7E-AB83-32AB64C6B7A4}"/>
          </ac:spMkLst>
        </pc:spChg>
      </pc:sldChg>
      <pc:sldChg chg="add">
        <pc:chgData name="Porkodi Venkatesh" userId="3e25885f-c98d-4f56-82fe-4e22ffdb1b60" providerId="ADAL" clId="{BBF92E9A-3BE9-4257-9187-A58E29A52559}" dt="2022-03-02T02:14:09.270" v="893"/>
        <pc:sldMkLst>
          <pc:docMk/>
          <pc:sldMk cId="131437540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55C-70F4-4FF8-A4FC-F56C4017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C261B-F019-464B-B300-B9913C631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BA5E-4CCE-4470-B630-70BCC4E9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192A-D22A-47C4-9272-FAC01D91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BCEC-2FC6-44FB-9C87-E12945D8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3E53-8FB5-4505-8888-5159CB2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368A-8071-49BC-9801-655AAB40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2B62-5516-4CAC-8D2E-BEDA0599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D5E6-B2B6-48BC-9878-51EDEEBA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75E7-90E9-4E86-A8A7-029778B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6F17F-A194-46FD-8145-5E700785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7CAF-6182-4D3B-A275-D9725FC74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A3A4-43D7-46B7-AD23-85294F5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286E-0AFB-4F81-80E2-B18BB2DC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33A0-4500-42F3-AF51-411939FA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7AAA-5EDB-4DB3-9B11-C444944F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A46A-478D-4487-B852-2BC171BB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6C15-BA3C-4583-AEAA-48B1EC8A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F3B9-204E-4CFA-B58A-50338414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BC73-1FA9-42BB-900F-00E110C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3213-35BD-40C1-AE76-D2D16714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F40F-BCE8-458D-ADED-52E86B52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E7C3-0479-42AF-9795-B1739D9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9611-DF7F-41A4-B5E0-DE996F7C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C4E4-2DEA-4D62-B20E-F764E15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A679-258C-4825-A279-8710C13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1A42-49B4-4C14-982A-7DD5CDA14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6DD7-723A-4058-957C-45577978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A712-9F3F-49BC-AA44-BB307655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CF81-B949-4EF5-838C-BD505A25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448B-6046-41B3-AC1E-5CFD4B41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2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71B3-FB79-47AB-9934-DC1DD460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6E94-6B64-4319-B96E-AD2BD816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242FA-4290-4276-A334-24E09529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9E3A-37F8-4BD1-B311-E185D6D99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719C8-B97A-4995-B9E6-7ED9F05B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44602-F86E-4FD1-A9AA-CFD58A2A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7C55F-DD96-4617-9E80-ED360691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8CDF3-4366-4B06-9D86-9C8F64E9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213-4A4E-4A00-9DCD-8F903100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6FDDD-9783-4977-AD5D-FF5D1C6C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EE8A8-B280-4B64-924D-ACA2749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10FBE-02CA-4D6C-8819-92738179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8B1DC-5D07-40C8-8D02-BCA1D58B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0133B-BFB9-4E75-80D2-3F70106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4F41D-09E1-4345-9BA3-783742C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9355-0D6E-4AC9-A056-B555E702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FBFC-C1DA-4618-9272-47456983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CFEB-9C1E-4D82-B41B-2F9435FC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6053B-04A6-40C8-89D6-8D410F7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6F16-3675-41B6-9EFF-5E0A678F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58EC-C61D-4473-84F1-85537B84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E07-ACA1-41D0-B4AA-54AF7E55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22641-7E2F-4B6D-B98F-7409F74F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72EA-C305-43E3-9CF0-8F2D671B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48B4-C70F-438B-AE18-101B8199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7BD72-8C7E-4E41-9909-6161850D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46B0-3482-43C9-A15E-085E359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50ACA-EDAC-4218-934E-56C1F98E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9856-3FA7-4343-8847-59595C12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D3BC-0D14-4338-99E1-2C8D52C6A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DD9E-B60A-49E7-9DAD-167C0B1313A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ADC2-254C-429A-BEA0-175F7583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50AC-2752-418D-86DB-9295374F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EA8C-F7E6-46DF-9BAC-9CDC455D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32" y="674703"/>
            <a:ext cx="8487051" cy="1278384"/>
          </a:xfrm>
        </p:spPr>
        <p:txBody>
          <a:bodyPr>
            <a:normAutofit/>
          </a:bodyPr>
          <a:lstStyle/>
          <a:p>
            <a:r>
              <a:rPr lang="en-US" u="sng" dirty="0"/>
              <a:t>Binary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15E0-0478-457E-BA11-56D730F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680" y="2363310"/>
            <a:ext cx="7372351" cy="36307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Binary Tree can have 2 children for each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Right Child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Left Child </a:t>
            </a:r>
          </a:p>
        </p:txBody>
      </p:sp>
      <p:pic>
        <p:nvPicPr>
          <p:cNvPr id="1026" name="Picture 2" descr="Binary Tree Data Structure">
            <a:extLst>
              <a:ext uri="{FF2B5EF4-FFF2-40B4-BE49-F238E27FC236}">
                <a16:creationId xmlns:a16="http://schemas.microsoft.com/office/drawing/2014/main" id="{03544FA3-C297-4294-A3ED-A6A52D47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08" y="3192447"/>
            <a:ext cx="4000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609" y="638360"/>
            <a:ext cx="8487051" cy="1278384"/>
          </a:xfrm>
        </p:spPr>
        <p:txBody>
          <a:bodyPr>
            <a:normAutofit/>
          </a:bodyPr>
          <a:lstStyle/>
          <a:p>
            <a:r>
              <a:rPr lang="en-US" u="sng" dirty="0"/>
              <a:t>Red 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15E0-0478-457E-BA11-56D730F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609" y="2507109"/>
            <a:ext cx="8908649" cy="371253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Red Black Tree is a self-balancing binary search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euclid_circular_a"/>
              </a:rPr>
              <a:t>Points to Noted: </a:t>
            </a:r>
            <a:endParaRPr lang="en-US" b="0" i="0" dirty="0">
              <a:effectLst/>
              <a:latin typeface="euclid_circular_a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Every node has a color either red or black.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root of the tree is always black.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are no two adjacent red nodes (A red node cannot have a red parent or red child).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Every path from a node (including root) to any of its descendants' NULL nodes has the same number of black nodes.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 leaf nodes are black nodes.</a:t>
            </a:r>
          </a:p>
        </p:txBody>
      </p:sp>
      <p:pic>
        <p:nvPicPr>
          <p:cNvPr id="6148" name="Picture 4" descr="Data Structures and Algorithms: Red-Black Trees">
            <a:extLst>
              <a:ext uri="{FF2B5EF4-FFF2-40B4-BE49-F238E27FC236}">
                <a16:creationId xmlns:a16="http://schemas.microsoft.com/office/drawing/2014/main" id="{630C6849-8E40-4BD6-A70D-7042614F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790575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B1A68-B57E-44FD-93FA-F25A26AB6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8434"/>
              </p:ext>
            </p:extLst>
          </p:nvPr>
        </p:nvGraphicFramePr>
        <p:xfrm>
          <a:off x="310718" y="454750"/>
          <a:ext cx="11519515" cy="5896005"/>
        </p:xfrm>
        <a:graphic>
          <a:graphicData uri="http://schemas.openxmlformats.org/drawingml/2006/table">
            <a:tbl>
              <a:tblPr/>
              <a:tblGrid>
                <a:gridCol w="1819923">
                  <a:extLst>
                    <a:ext uri="{9D8B030D-6E8A-4147-A177-3AD203B41FA5}">
                      <a16:colId xmlns:a16="http://schemas.microsoft.com/office/drawing/2014/main" val="4101133321"/>
                    </a:ext>
                  </a:extLst>
                </a:gridCol>
                <a:gridCol w="4962617">
                  <a:extLst>
                    <a:ext uri="{9D8B030D-6E8A-4147-A177-3AD203B41FA5}">
                      <a16:colId xmlns:a16="http://schemas.microsoft.com/office/drawing/2014/main" val="3475152382"/>
                    </a:ext>
                  </a:extLst>
                </a:gridCol>
                <a:gridCol w="4736975">
                  <a:extLst>
                    <a:ext uri="{9D8B030D-6E8A-4147-A177-3AD203B41FA5}">
                      <a16:colId xmlns:a16="http://schemas.microsoft.com/office/drawing/2014/main" val="2131300105"/>
                    </a:ext>
                  </a:extLst>
                </a:gridCol>
              </a:tblGrid>
              <a:tr h="333688"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Basis for Comparison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Binary Tree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1">
                          <a:effectLst/>
                        </a:rPr>
                        <a:t>Binary Search Tree</a:t>
                      </a:r>
                      <a:endParaRPr lang="en-US" sz="200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36071"/>
                  </a:ext>
                </a:extLst>
              </a:tr>
              <a:tr h="1545255"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Definition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A Binary Tree is a non-linear data structure in which a node can have 0, 1 or 2 nodes. Individually, each node consists of a left pointer, right pointer and data element. 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A Binary Search Tree is an organized binary tree with a structured organization of nodes. Each subtree must also be of that particular structure.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1626"/>
                  </a:ext>
                </a:extLst>
              </a:tr>
              <a:tr h="1222467"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Structure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There is no required organization structure of the nodes in the tree.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>
                          <a:effectLst/>
                        </a:rPr>
                        <a:t>The values of left subtree of a particular node should be lesser than that node and the right subtree values should be greater.</a:t>
                      </a:r>
                      <a:endParaRPr lang="en-US" sz="200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16859"/>
                  </a:ext>
                </a:extLst>
              </a:tr>
              <a:tr h="1222467"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Operations Performed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>
                          <a:effectLst/>
                        </a:rPr>
                        <a:t>The operations that can be performed are deletion, insertion and traversal</a:t>
                      </a:r>
                      <a:endParaRPr lang="en-US" sz="200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As these are sorted binary trees, they are used for fast and efficient binary search, insertion and deletion.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36456"/>
                  </a:ext>
                </a:extLst>
              </a:tr>
              <a:tr h="1222467">
                <a:tc>
                  <a:txBody>
                    <a:bodyPr/>
                    <a:lstStyle/>
                    <a:p>
                      <a:pPr latinLnBrk="0"/>
                      <a:r>
                        <a:rPr lang="en-US" sz="2000" b="1" dirty="0">
                          <a:effectLst/>
                        </a:rPr>
                        <a:t>Types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There are several types. Most common ones are the Complete Binary Tree, Full Binary Tree, Perfect Binary Tree, Degenerate Binary Tree, Balanced Binary Tree and Skewed Tree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b="0" dirty="0">
                          <a:effectLst/>
                        </a:rPr>
                        <a:t>The most popular ones are AVL Trees, Splay Trees, Tango Trees, T-Trees.</a:t>
                      </a:r>
                      <a:endParaRPr lang="en-US" sz="2000" dirty="0">
                        <a:effectLst/>
                      </a:endParaRP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8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4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99" y="1578006"/>
            <a:ext cx="11727402" cy="370198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Heap (Binary Heap)</a:t>
            </a:r>
            <a:br>
              <a:rPr lang="en-US" dirty="0"/>
            </a:br>
            <a:br>
              <a:rPr lang="en-US" dirty="0"/>
            </a:br>
            <a:r>
              <a:rPr lang="en-US" sz="4800" b="0" i="0" dirty="0">
                <a:effectLst/>
                <a:latin typeface="euclid_circular_a"/>
              </a:rPr>
              <a:t>Heap data structure is </a:t>
            </a:r>
            <a:r>
              <a:rPr lang="en-US" sz="4800" b="1" u="sng" dirty="0">
                <a:latin typeface="euclid_circular_a"/>
              </a:rPr>
              <a:t>a complete binary tree</a:t>
            </a:r>
            <a:br>
              <a:rPr lang="en-US" sz="4800" b="1" u="sng" dirty="0">
                <a:latin typeface="euclid_circular_a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AE5-BD38-4573-A37C-FC2EAE0E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050" y="497150"/>
            <a:ext cx="7773880" cy="1432586"/>
          </a:xfrm>
        </p:spPr>
        <p:txBody>
          <a:bodyPr/>
          <a:lstStyle/>
          <a:p>
            <a:r>
              <a:rPr lang="en-US" u="sng" dirty="0"/>
              <a:t>Complete Binary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85FAC-A704-45C8-9162-596BDE2F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70" y="2512381"/>
            <a:ext cx="6895730" cy="29584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ompletely filled at every level possible except at last.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filling of the leaf node must start from the leftmost side.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not mandatory that the last leaf node must have the right sibling.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?">
            <a:extLst>
              <a:ext uri="{FF2B5EF4-FFF2-40B4-BE49-F238E27FC236}">
                <a16:creationId xmlns:a16="http://schemas.microsoft.com/office/drawing/2014/main" id="{1EB9E972-F73B-4078-B92B-5B64FC9E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01" y="2796314"/>
            <a:ext cx="4229100" cy="325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7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B61-0490-434F-A42B-86098495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161924"/>
            <a:ext cx="11009159" cy="1012826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Heap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C98E-BDE0-4704-8A25-FCB19FE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21" y="1077913"/>
            <a:ext cx="5157787" cy="823912"/>
          </a:xfrm>
        </p:spPr>
        <p:txBody>
          <a:bodyPr/>
          <a:lstStyle/>
          <a:p>
            <a:r>
              <a:rPr lang="en-US" u="sng" dirty="0"/>
              <a:t>Max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3E771-B6DC-4C66-93AD-EFADF3ABC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872" y="2004219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the value of the root node is greater than or equal to either of its children.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6A603-231D-4983-8645-86482E9DF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94848"/>
            <a:ext cx="5183188" cy="823912"/>
          </a:xfrm>
        </p:spPr>
        <p:txBody>
          <a:bodyPr/>
          <a:lstStyle/>
          <a:p>
            <a:r>
              <a:rPr lang="en-US" u="sng" dirty="0"/>
              <a:t>Min 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364C1-2EA4-4056-8665-96F9DCE81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0157" y="2004219"/>
            <a:ext cx="5183188" cy="368458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 the value of the root node is less than or equal to either of its children.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170" name="Picture 2" descr="Max Heap Example">
            <a:extLst>
              <a:ext uri="{FF2B5EF4-FFF2-40B4-BE49-F238E27FC236}">
                <a16:creationId xmlns:a16="http://schemas.microsoft.com/office/drawing/2014/main" id="{7902A295-130F-4BA4-9D67-E92BEF86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5" y="2817814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x Heap Example">
            <a:extLst>
              <a:ext uri="{FF2B5EF4-FFF2-40B4-BE49-F238E27FC236}">
                <a16:creationId xmlns:a16="http://schemas.microsoft.com/office/drawing/2014/main" id="{B8AD1501-1314-4C31-97C7-0F18B42B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871921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F7C61-6207-4CED-82B8-B036CF975C85}"/>
              </a:ext>
            </a:extLst>
          </p:cNvPr>
          <p:cNvSpPr txBox="1"/>
          <p:nvPr/>
        </p:nvSpPr>
        <p:spPr>
          <a:xfrm>
            <a:off x="310355" y="5441639"/>
            <a:ext cx="1173664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/>
              <a:t>Heap Operations - </a:t>
            </a:r>
            <a:r>
              <a:rPr lang="en-US" sz="2400" b="1" u="sng" dirty="0" err="1"/>
              <a:t>Heapify</a:t>
            </a:r>
            <a:r>
              <a:rPr lang="en-US" sz="2400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euclid_circular_a"/>
              </a:rPr>
              <a:t>Heapify</a:t>
            </a:r>
            <a:r>
              <a:rPr lang="en-US" sz="1800" b="0" i="0" dirty="0">
                <a:effectLst/>
                <a:latin typeface="euclid_circular_a"/>
              </a:rPr>
              <a:t> is the process of creating a heap data structure from a binary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euclid_circular_a"/>
              </a:rPr>
              <a:t>It is used to create a Min-Heap or a Max-Heap.</a:t>
            </a:r>
            <a:br>
              <a:rPr lang="en-US" sz="1800" b="0" i="0" dirty="0">
                <a:effectLst/>
                <a:latin typeface="euclid_circular_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2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44EB-3F68-4030-ADA7-35380C41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408373"/>
            <a:ext cx="8441924" cy="1660124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effectLst/>
                <a:latin typeface="euclid_circular_a"/>
              </a:rPr>
              <a:t>Heap Data Structure Applications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b="0" i="0" dirty="0"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E154C-200B-4D7E-AB83-32AB64C6B7A4}"/>
              </a:ext>
            </a:extLst>
          </p:cNvPr>
          <p:cNvSpPr txBox="1"/>
          <p:nvPr/>
        </p:nvSpPr>
        <p:spPr>
          <a:xfrm>
            <a:off x="1180730" y="1376039"/>
            <a:ext cx="8865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euclid_circular_a"/>
              </a:rPr>
              <a:t>Heap is used while implementing a 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euclid_circular_a"/>
              </a:rPr>
              <a:t>Dijkstra's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euclid_circular_a"/>
              </a:rPr>
              <a:t>Heap 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15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2B-39D2-4578-83F1-8A517576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004"/>
            <a:ext cx="9144000" cy="1668509"/>
          </a:xfrm>
        </p:spPr>
        <p:txBody>
          <a:bodyPr/>
          <a:lstStyle/>
          <a:p>
            <a:r>
              <a:rPr lang="en-US" u="sng" dirty="0"/>
              <a:t>Types of Binary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E148-CBE4-4EBE-848B-B0CC8ED8F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1675"/>
            <a:ext cx="9144000" cy="369269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Full Binary Tree</a:t>
            </a:r>
          </a:p>
          <a:p>
            <a:pPr marL="457200" indent="-457200" algn="l">
              <a:buAutoNum type="arabicPeriod"/>
            </a:pPr>
            <a:r>
              <a:rPr lang="en-US" dirty="0"/>
              <a:t>Perfect Binary Tree</a:t>
            </a:r>
          </a:p>
          <a:p>
            <a:pPr marL="457200" indent="-457200" algn="l">
              <a:buAutoNum type="arabicPeriod"/>
            </a:pPr>
            <a:r>
              <a:rPr lang="en-US" dirty="0"/>
              <a:t>Complete Binary Tree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Degenerate or Pathological Tree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Balanced Binary Tree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Skewed Binary Tree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7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471C-2123-4F6A-AFD3-B256894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pPr algn="ctr"/>
            <a:r>
              <a:rPr lang="en-US" u="sng" dirty="0"/>
              <a:t>Full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E1E-DBD5-48CF-A26C-3199F360F8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Every parent node/internal node has either two or no children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727A-2C15-4B2C-A58F-C5A9CAC60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E</a:t>
            </a:r>
            <a:r>
              <a:rPr lang="en-US" b="0" i="0" dirty="0">
                <a:effectLst/>
                <a:latin typeface="euclid_circular_a"/>
              </a:rPr>
              <a:t>very internal node has exactly two child nodes and all the leaf nodes are at the same level.</a:t>
            </a:r>
            <a:endParaRPr lang="en-US" dirty="0"/>
          </a:p>
        </p:txBody>
      </p:sp>
      <p:pic>
        <p:nvPicPr>
          <p:cNvPr id="2052" name="Picture 4" descr="Full binary tree">
            <a:extLst>
              <a:ext uri="{FF2B5EF4-FFF2-40B4-BE49-F238E27FC236}">
                <a16:creationId xmlns:a16="http://schemas.microsoft.com/office/drawing/2014/main" id="{E28427EE-9F1A-4BE2-AE71-CF2E971A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90" y="2754867"/>
            <a:ext cx="2475390" cy="3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8CE1A2-FC63-46FA-9D4F-8884A83DB967}"/>
              </a:ext>
            </a:extLst>
          </p:cNvPr>
          <p:cNvSpPr txBox="1">
            <a:spLocks/>
          </p:cNvSpPr>
          <p:nvPr/>
        </p:nvSpPr>
        <p:spPr>
          <a:xfrm>
            <a:off x="60198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Perfect Binary Tree</a:t>
            </a:r>
          </a:p>
        </p:txBody>
      </p:sp>
      <p:pic>
        <p:nvPicPr>
          <p:cNvPr id="2054" name="Picture 6" descr="Perfect binary tree">
            <a:extLst>
              <a:ext uri="{FF2B5EF4-FFF2-40B4-BE49-F238E27FC236}">
                <a16:creationId xmlns:a16="http://schemas.microsoft.com/office/drawing/2014/main" id="{9C95B07A-06A5-429A-AEC3-A054A1E9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2" y="2929546"/>
            <a:ext cx="3977196" cy="29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AE5-BD38-4573-A37C-FC2EAE0E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050" y="497150"/>
            <a:ext cx="7773880" cy="1432586"/>
          </a:xfrm>
        </p:spPr>
        <p:txBody>
          <a:bodyPr/>
          <a:lstStyle/>
          <a:p>
            <a:r>
              <a:rPr lang="en-US" u="sng" dirty="0"/>
              <a:t>Complete Binary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85FAC-A704-45C8-9162-596BDE2F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70" y="2512381"/>
            <a:ext cx="6895730" cy="29584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ompletely filled at every level possible except at last.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filling of the leaf node must start from the leftmost side.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not mandatory that the last leaf node must have the right sibling.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?">
            <a:extLst>
              <a:ext uri="{FF2B5EF4-FFF2-40B4-BE49-F238E27FC236}">
                <a16:creationId xmlns:a16="http://schemas.microsoft.com/office/drawing/2014/main" id="{1EB9E972-F73B-4078-B92B-5B64FC9E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01" y="2796314"/>
            <a:ext cx="4229100" cy="325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4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471C-2123-4F6A-AFD3-B256894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65125"/>
            <a:ext cx="5513773" cy="1325563"/>
          </a:xfrm>
        </p:spPr>
        <p:txBody>
          <a:bodyPr/>
          <a:lstStyle/>
          <a:p>
            <a:pPr algn="ctr"/>
            <a:r>
              <a:rPr lang="en-US" u="sng" dirty="0"/>
              <a:t>Degenerate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E1E-DBD5-48CF-A26C-3199F360F8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Tree having a single child either left or right.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727A-2C15-4B2C-A58F-C5A9CAC60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E</a:t>
            </a:r>
            <a:r>
              <a:rPr lang="en-US" b="0" i="0" dirty="0">
                <a:effectLst/>
                <a:latin typeface="euclid_circular_a"/>
              </a:rPr>
              <a:t>very internal node has exactly two child nodes and all the leaf nodes are at the same level.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8CE1A2-FC63-46FA-9D4F-8884A83DB967}"/>
              </a:ext>
            </a:extLst>
          </p:cNvPr>
          <p:cNvSpPr txBox="1">
            <a:spLocks/>
          </p:cNvSpPr>
          <p:nvPr/>
        </p:nvSpPr>
        <p:spPr>
          <a:xfrm>
            <a:off x="60198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Balanced Binary Tree</a:t>
            </a:r>
          </a:p>
        </p:txBody>
      </p:sp>
      <p:pic>
        <p:nvPicPr>
          <p:cNvPr id="4098" name="Picture 2" descr="Degenerate Binary Tree">
            <a:extLst>
              <a:ext uri="{FF2B5EF4-FFF2-40B4-BE49-F238E27FC236}">
                <a16:creationId xmlns:a16="http://schemas.microsoft.com/office/drawing/2014/main" id="{7D3FE916-F391-4697-A6F3-B4E296DA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8" y="2508760"/>
            <a:ext cx="2200922" cy="3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1753010-C3D8-473F-967A-4AC6C5B9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83" y="3121841"/>
            <a:ext cx="4124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AE5-BD38-4573-A37C-FC2EAE0E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050" y="497150"/>
            <a:ext cx="7773880" cy="1432586"/>
          </a:xfrm>
        </p:spPr>
        <p:txBody>
          <a:bodyPr/>
          <a:lstStyle/>
          <a:p>
            <a:r>
              <a:rPr lang="en-US" u="sng" dirty="0"/>
              <a:t>Skewed Binary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85FAC-A704-45C8-9162-596BDE2F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70" y="2512381"/>
            <a:ext cx="6895730" cy="29584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Tree is either dominated by the left nodes or the right nodes.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Types: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Right Skewed Binary Tree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Left Skewed Binary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Left Skewed Binary Tree | Gate Vidyalay">
            <a:extLst>
              <a:ext uri="{FF2B5EF4-FFF2-40B4-BE49-F238E27FC236}">
                <a16:creationId xmlns:a16="http://schemas.microsoft.com/office/drawing/2014/main" id="{277F52CF-6A96-4A90-A381-9FB540B9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3428999"/>
            <a:ext cx="5946281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0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82" y="303228"/>
            <a:ext cx="8487051" cy="1278384"/>
          </a:xfrm>
        </p:spPr>
        <p:txBody>
          <a:bodyPr>
            <a:normAutofit/>
          </a:bodyPr>
          <a:lstStyle/>
          <a:p>
            <a:r>
              <a:rPr lang="en-US" u="sng" dirty="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15E0-0478-457E-BA11-56D730F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83" y="2043436"/>
            <a:ext cx="8726749" cy="37125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Binary Search Tree can have 2 children for each element.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The left subtree of a node contains only nodes with keys lesser than the node’s key.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The right subtree of a node contains only nodes with keys greater than the node’s key.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91C100-60DC-43E2-9A31-40B120CD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92" y="3662363"/>
            <a:ext cx="3171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4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82" y="303228"/>
            <a:ext cx="8487051" cy="1278384"/>
          </a:xfrm>
        </p:spPr>
        <p:txBody>
          <a:bodyPr>
            <a:normAutofit/>
          </a:bodyPr>
          <a:lstStyle/>
          <a:p>
            <a:r>
              <a:rPr lang="en-US" u="sng" dirty="0"/>
              <a:t>AVL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15E0-0478-457E-BA11-56D730F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8" y="1954659"/>
            <a:ext cx="8726749" cy="371253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AVL tree is a self-balancing binary search tree in which each node maintains extra information called a balance factor whose value is either -1, 0 or +1.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AVL tree got its name after its inventor Georgy Adelson-</a:t>
            </a:r>
            <a:r>
              <a:rPr lang="en-US" b="0" i="0" dirty="0" err="1">
                <a:effectLst/>
                <a:latin typeface="euclid_circular_a"/>
              </a:rPr>
              <a:t>Velsky</a:t>
            </a:r>
            <a:r>
              <a:rPr lang="en-US" b="0" i="0" dirty="0">
                <a:effectLst/>
                <a:latin typeface="euclid_circular_a"/>
              </a:rPr>
              <a:t> and Landis.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Balance Factor = (Height of Left Subtree - Height of Right Subtree) or (Height of Right Subtree - Height of Left Subtree)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ar(--font-din)"/>
            </a:endParaRPr>
          </a:p>
        </p:txBody>
      </p:sp>
      <p:pic>
        <p:nvPicPr>
          <p:cNvPr id="4098" name="Picture 2" descr="avl tree">
            <a:extLst>
              <a:ext uri="{FF2B5EF4-FFF2-40B4-BE49-F238E27FC236}">
                <a16:creationId xmlns:a16="http://schemas.microsoft.com/office/drawing/2014/main" id="{37D6B0C3-9BAA-4180-8096-3AB8684A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39" y="3295649"/>
            <a:ext cx="3451936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9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63D-0843-467F-922F-D174CBAF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82" y="303228"/>
            <a:ext cx="8487051" cy="1278384"/>
          </a:xfrm>
        </p:spPr>
        <p:txBody>
          <a:bodyPr>
            <a:normAutofit/>
          </a:bodyPr>
          <a:lstStyle/>
          <a:p>
            <a:r>
              <a:rPr lang="en-US" u="sng" dirty="0"/>
              <a:t>Splay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15E0-0478-457E-BA11-56D730F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8" y="1954659"/>
            <a:ext cx="8726749" cy="371253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euclid_circular_a"/>
              </a:rPr>
              <a:t>Splay</a:t>
            </a:r>
            <a:r>
              <a:rPr lang="en-US" b="0" i="0" dirty="0">
                <a:effectLst/>
                <a:latin typeface="euclid_circular_a"/>
              </a:rPr>
              <a:t> tree is a self-balancing binary search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euclid_circular_a"/>
              </a:rPr>
              <a:t>whenever an element is looked up in the tree, the splay tree reorganizes to move that element to the root of the tree, without breaking the binary search tree invariant. - Splaying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41CA0-7603-4F3E-B893-842928AB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71" y="3985472"/>
            <a:ext cx="5600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FB6E53AD93747829A164BC5C3DB8B" ma:contentTypeVersion="6" ma:contentTypeDescription="Create a new document." ma:contentTypeScope="" ma:versionID="e9f16ec6a643477193aecaa2cdcec981">
  <xsd:schema xmlns:xsd="http://www.w3.org/2001/XMLSchema" xmlns:xs="http://www.w3.org/2001/XMLSchema" xmlns:p="http://schemas.microsoft.com/office/2006/metadata/properties" xmlns:ns2="05edc426-d2d5-4dd7-aca4-34900c01f3a7" targetNamespace="http://schemas.microsoft.com/office/2006/metadata/properties" ma:root="true" ma:fieldsID="1dc0d1e49001c6bdf3d8238e351ea656" ns2:_="">
    <xsd:import namespace="05edc426-d2d5-4dd7-aca4-34900c01f3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dc426-d2d5-4dd7-aca4-34900c01f3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D66A7-031A-4256-82CF-56523FF38FBF}"/>
</file>

<file path=customXml/itemProps2.xml><?xml version="1.0" encoding="utf-8"?>
<ds:datastoreItem xmlns:ds="http://schemas.openxmlformats.org/officeDocument/2006/customXml" ds:itemID="{17505402-617A-4CA0-BEE2-A76AB459FC33}"/>
</file>

<file path=customXml/itemProps3.xml><?xml version="1.0" encoding="utf-8"?>
<ds:datastoreItem xmlns:ds="http://schemas.openxmlformats.org/officeDocument/2006/customXml" ds:itemID="{328CC93E-A994-4D6F-9C47-77106DAAA5A2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776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euclid_circular_a</vt:lpstr>
      <vt:lpstr>inter-regular</vt:lpstr>
      <vt:lpstr>Roboto</vt:lpstr>
      <vt:lpstr>urw-din</vt:lpstr>
      <vt:lpstr>var(--font-din)</vt:lpstr>
      <vt:lpstr>Office Theme</vt:lpstr>
      <vt:lpstr>Binary Tree</vt:lpstr>
      <vt:lpstr>Types of Binary Tree</vt:lpstr>
      <vt:lpstr>Full Binary Tree</vt:lpstr>
      <vt:lpstr>Complete Binary Tree</vt:lpstr>
      <vt:lpstr>Degenerate Binary Tree</vt:lpstr>
      <vt:lpstr>Skewed Binary Tree</vt:lpstr>
      <vt:lpstr>Binary Search Tree</vt:lpstr>
      <vt:lpstr>AVL Tree</vt:lpstr>
      <vt:lpstr>Splay Tree</vt:lpstr>
      <vt:lpstr>Red Black Tree</vt:lpstr>
      <vt:lpstr>PowerPoint Presentation</vt:lpstr>
      <vt:lpstr>Heap (Binary Heap)  Heap data structure is a complete binary tree  </vt:lpstr>
      <vt:lpstr>Complete Binary Tree</vt:lpstr>
      <vt:lpstr>Heap Types</vt:lpstr>
      <vt:lpstr>Heap Data Structure Applications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 Heap data structure is a complete binary tree </dc:title>
  <dc:creator>Porkodi Venkatesh</dc:creator>
  <cp:lastModifiedBy>Porkodi Venkatesh</cp:lastModifiedBy>
  <cp:revision>1</cp:revision>
  <dcterms:created xsi:type="dcterms:W3CDTF">2022-03-01T05:28:59Z</dcterms:created>
  <dcterms:modified xsi:type="dcterms:W3CDTF">2022-03-02T02:14:18Z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0x0101004D0FB6E53AD93747829A164BC5C3DB8B</vt:lpwstr>
  </property>
</Properties>
</file>