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3" r:id="rId7"/>
    <p:sldId id="270" r:id="rId8"/>
    <p:sldId id="271" r:id="rId9"/>
    <p:sldId id="272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4" r:id="rId18"/>
    <p:sldId id="275" r:id="rId19"/>
    <p:sldId id="277" r:id="rId20"/>
    <p:sldId id="278" r:id="rId21"/>
    <p:sldId id="279" r:id="rId22"/>
    <p:sldId id="282" r:id="rId23"/>
    <p:sldId id="281" r:id="rId24"/>
    <p:sldId id="283" r:id="rId25"/>
    <p:sldId id="284" r:id="rId26"/>
    <p:sldId id="286" r:id="rId27"/>
    <p:sldId id="285" r:id="rId28"/>
    <p:sldId id="287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4A8895-CAB4-4824-AEEF-B7EF2FF385FA}" v="121" dt="2022-02-28T11:59:48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rkodi Venkatesh" userId="3e25885f-c98d-4f56-82fe-4e22ffdb1b60" providerId="ADAL" clId="{9F4A8895-CAB4-4824-AEEF-B7EF2FF385FA}"/>
    <pc:docChg chg="undo custSel addSld delSld modSld sldOrd">
      <pc:chgData name="Porkodi Venkatesh" userId="3e25885f-c98d-4f56-82fe-4e22ffdb1b60" providerId="ADAL" clId="{9F4A8895-CAB4-4824-AEEF-B7EF2FF385FA}" dt="2022-02-28T11:59:57.206" v="6581" actId="20577"/>
      <pc:docMkLst>
        <pc:docMk/>
      </pc:docMkLst>
      <pc:sldChg chg="modSp mod">
        <pc:chgData name="Porkodi Venkatesh" userId="3e25885f-c98d-4f56-82fe-4e22ffdb1b60" providerId="ADAL" clId="{9F4A8895-CAB4-4824-AEEF-B7EF2FF385FA}" dt="2022-02-27T17:16:58.300" v="4555" actId="20577"/>
        <pc:sldMkLst>
          <pc:docMk/>
          <pc:sldMk cId="684282131" sldId="256"/>
        </pc:sldMkLst>
        <pc:spChg chg="mod">
          <ac:chgData name="Porkodi Venkatesh" userId="3e25885f-c98d-4f56-82fe-4e22ffdb1b60" providerId="ADAL" clId="{9F4A8895-CAB4-4824-AEEF-B7EF2FF385FA}" dt="2022-02-27T17:15:01.682" v="4410" actId="1076"/>
          <ac:spMkLst>
            <pc:docMk/>
            <pc:sldMk cId="684282131" sldId="256"/>
            <ac:spMk id="2" creationId="{284135CA-644E-4596-83C0-F1A8EBED1242}"/>
          </ac:spMkLst>
        </pc:spChg>
        <pc:spChg chg="mod">
          <ac:chgData name="Porkodi Venkatesh" userId="3e25885f-c98d-4f56-82fe-4e22ffdb1b60" providerId="ADAL" clId="{9F4A8895-CAB4-4824-AEEF-B7EF2FF385FA}" dt="2022-02-27T17:16:58.300" v="4555" actId="20577"/>
          <ac:spMkLst>
            <pc:docMk/>
            <pc:sldMk cId="684282131" sldId="256"/>
            <ac:spMk id="3" creationId="{8B5D5A98-B5A0-4A55-960C-C0A747AFDF22}"/>
          </ac:spMkLst>
        </pc:spChg>
      </pc:sldChg>
      <pc:sldChg chg="modSp mod">
        <pc:chgData name="Porkodi Venkatesh" userId="3e25885f-c98d-4f56-82fe-4e22ffdb1b60" providerId="ADAL" clId="{9F4A8895-CAB4-4824-AEEF-B7EF2FF385FA}" dt="2022-02-27T15:53:35.745" v="298"/>
        <pc:sldMkLst>
          <pc:docMk/>
          <pc:sldMk cId="634227912" sldId="257"/>
        </pc:sldMkLst>
        <pc:spChg chg="mod">
          <ac:chgData name="Porkodi Venkatesh" userId="3e25885f-c98d-4f56-82fe-4e22ffdb1b60" providerId="ADAL" clId="{9F4A8895-CAB4-4824-AEEF-B7EF2FF385FA}" dt="2022-02-27T15:53:35.745" v="298"/>
          <ac:spMkLst>
            <pc:docMk/>
            <pc:sldMk cId="634227912" sldId="257"/>
            <ac:spMk id="4" creationId="{854C2DB5-0437-4EC8-9DBF-B48D0E2796AA}"/>
          </ac:spMkLst>
        </pc:spChg>
      </pc:sldChg>
      <pc:sldChg chg="addSp delSp modSp mod ord">
        <pc:chgData name="Porkodi Venkatesh" userId="3e25885f-c98d-4f56-82fe-4e22ffdb1b60" providerId="ADAL" clId="{9F4A8895-CAB4-4824-AEEF-B7EF2FF385FA}" dt="2022-02-27T16:29:25.595" v="2386" actId="20577"/>
        <pc:sldMkLst>
          <pc:docMk/>
          <pc:sldMk cId="2066504277" sldId="263"/>
        </pc:sldMkLst>
        <pc:spChg chg="mod">
          <ac:chgData name="Porkodi Venkatesh" userId="3e25885f-c98d-4f56-82fe-4e22ffdb1b60" providerId="ADAL" clId="{9F4A8895-CAB4-4824-AEEF-B7EF2FF385FA}" dt="2022-02-27T16:29:25.595" v="2386" actId="20577"/>
          <ac:spMkLst>
            <pc:docMk/>
            <pc:sldMk cId="2066504277" sldId="263"/>
            <ac:spMk id="2" creationId="{749D1D16-95CD-4739-999C-55B4F44F0EB0}"/>
          </ac:spMkLst>
        </pc:spChg>
        <pc:spChg chg="add del">
          <ac:chgData name="Porkodi Venkatesh" userId="3e25885f-c98d-4f56-82fe-4e22ffdb1b60" providerId="ADAL" clId="{9F4A8895-CAB4-4824-AEEF-B7EF2FF385FA}" dt="2022-02-27T15:51:25.937" v="274" actId="22"/>
          <ac:spMkLst>
            <pc:docMk/>
            <pc:sldMk cId="2066504277" sldId="263"/>
            <ac:spMk id="6" creationId="{E5419B52-02A3-4C0B-9886-A5AFE17A95FC}"/>
          </ac:spMkLst>
        </pc:spChg>
      </pc:sldChg>
      <pc:sldChg chg="modSp mod">
        <pc:chgData name="Porkodi Venkatesh" userId="3e25885f-c98d-4f56-82fe-4e22ffdb1b60" providerId="ADAL" clId="{9F4A8895-CAB4-4824-AEEF-B7EF2FF385FA}" dt="2022-02-27T16:12:29.615" v="1032" actId="20577"/>
        <pc:sldMkLst>
          <pc:docMk/>
          <pc:sldMk cId="3114592950" sldId="264"/>
        </pc:sldMkLst>
        <pc:spChg chg="mod">
          <ac:chgData name="Porkodi Venkatesh" userId="3e25885f-c98d-4f56-82fe-4e22ffdb1b60" providerId="ADAL" clId="{9F4A8895-CAB4-4824-AEEF-B7EF2FF385FA}" dt="2022-02-27T16:12:29.615" v="1032" actId="20577"/>
          <ac:spMkLst>
            <pc:docMk/>
            <pc:sldMk cId="3114592950" sldId="264"/>
            <ac:spMk id="3" creationId="{8B5D5A98-B5A0-4A55-960C-C0A747AFDF22}"/>
          </ac:spMkLst>
        </pc:spChg>
      </pc:sldChg>
      <pc:sldChg chg="addSp modSp mod">
        <pc:chgData name="Porkodi Venkatesh" userId="3e25885f-c98d-4f56-82fe-4e22ffdb1b60" providerId="ADAL" clId="{9F4A8895-CAB4-4824-AEEF-B7EF2FF385FA}" dt="2022-02-27T16:00:05.075" v="621" actId="113"/>
        <pc:sldMkLst>
          <pc:docMk/>
          <pc:sldMk cId="2885559760" sldId="265"/>
        </pc:sldMkLst>
        <pc:spChg chg="mod">
          <ac:chgData name="Porkodi Venkatesh" userId="3e25885f-c98d-4f56-82fe-4e22ffdb1b60" providerId="ADAL" clId="{9F4A8895-CAB4-4824-AEEF-B7EF2FF385FA}" dt="2022-02-27T16:00:05.075" v="621" actId="113"/>
          <ac:spMkLst>
            <pc:docMk/>
            <pc:sldMk cId="2885559760" sldId="265"/>
            <ac:spMk id="3" creationId="{8B5D5A98-B5A0-4A55-960C-C0A747AFDF22}"/>
          </ac:spMkLst>
        </pc:spChg>
        <pc:spChg chg="add mod">
          <ac:chgData name="Porkodi Venkatesh" userId="3e25885f-c98d-4f56-82fe-4e22ffdb1b60" providerId="ADAL" clId="{9F4A8895-CAB4-4824-AEEF-B7EF2FF385FA}" dt="2022-02-27T15:59:59.635" v="620" actId="1076"/>
          <ac:spMkLst>
            <pc:docMk/>
            <pc:sldMk cId="2885559760" sldId="265"/>
            <ac:spMk id="4" creationId="{EB8F71BC-8858-447A-874E-E75482FDA880}"/>
          </ac:spMkLst>
        </pc:spChg>
      </pc:sldChg>
      <pc:sldChg chg="addSp delSp modSp add mod ord">
        <pc:chgData name="Porkodi Venkatesh" userId="3e25885f-c98d-4f56-82fe-4e22ffdb1b60" providerId="ADAL" clId="{9F4A8895-CAB4-4824-AEEF-B7EF2FF385FA}" dt="2022-02-27T16:05:07.723" v="835" actId="20577"/>
        <pc:sldMkLst>
          <pc:docMk/>
          <pc:sldMk cId="3568914942" sldId="266"/>
        </pc:sldMkLst>
        <pc:spChg chg="del mod">
          <ac:chgData name="Porkodi Venkatesh" userId="3e25885f-c98d-4f56-82fe-4e22ffdb1b60" providerId="ADAL" clId="{9F4A8895-CAB4-4824-AEEF-B7EF2FF385FA}" dt="2022-02-27T15:55:18.556" v="397" actId="478"/>
          <ac:spMkLst>
            <pc:docMk/>
            <pc:sldMk cId="3568914942" sldId="266"/>
            <ac:spMk id="2" creationId="{749D1D16-95CD-4739-999C-55B4F44F0EB0}"/>
          </ac:spMkLst>
        </pc:spChg>
        <pc:spChg chg="add mod">
          <ac:chgData name="Porkodi Venkatesh" userId="3e25885f-c98d-4f56-82fe-4e22ffdb1b60" providerId="ADAL" clId="{9F4A8895-CAB4-4824-AEEF-B7EF2FF385FA}" dt="2022-02-27T16:05:07.723" v="835" actId="20577"/>
          <ac:spMkLst>
            <pc:docMk/>
            <pc:sldMk cId="3568914942" sldId="266"/>
            <ac:spMk id="6" creationId="{74FAA18C-43C1-4FB0-AD38-B80FB3528CFC}"/>
          </ac:spMkLst>
        </pc:spChg>
        <pc:picChg chg="del">
          <ac:chgData name="Porkodi Venkatesh" userId="3e25885f-c98d-4f56-82fe-4e22ffdb1b60" providerId="ADAL" clId="{9F4A8895-CAB4-4824-AEEF-B7EF2FF385FA}" dt="2022-02-27T15:51:35.866" v="278" actId="478"/>
          <ac:picMkLst>
            <pc:docMk/>
            <pc:sldMk cId="3568914942" sldId="266"/>
            <ac:picMk id="4" creationId="{87C33F7D-FC74-405C-9F17-68E333AAFFBB}"/>
          </ac:picMkLst>
        </pc:picChg>
        <pc:picChg chg="add mod">
          <ac:chgData name="Porkodi Venkatesh" userId="3e25885f-c98d-4f56-82fe-4e22ffdb1b60" providerId="ADAL" clId="{9F4A8895-CAB4-4824-AEEF-B7EF2FF385FA}" dt="2022-02-27T15:58:12.389" v="540" actId="1076"/>
          <ac:picMkLst>
            <pc:docMk/>
            <pc:sldMk cId="3568914942" sldId="266"/>
            <ac:picMk id="4098" creationId="{7EC88CF7-1149-4749-973A-F4D9931FEAC4}"/>
          </ac:picMkLst>
        </pc:picChg>
      </pc:sldChg>
      <pc:sldChg chg="delSp modSp add mod ord">
        <pc:chgData name="Porkodi Venkatesh" userId="3e25885f-c98d-4f56-82fe-4e22ffdb1b60" providerId="ADAL" clId="{9F4A8895-CAB4-4824-AEEF-B7EF2FF385FA}" dt="2022-02-27T16:04:18.003" v="810" actId="20577"/>
        <pc:sldMkLst>
          <pc:docMk/>
          <pc:sldMk cId="1097235853" sldId="267"/>
        </pc:sldMkLst>
        <pc:spChg chg="mod">
          <ac:chgData name="Porkodi Venkatesh" userId="3e25885f-c98d-4f56-82fe-4e22ffdb1b60" providerId="ADAL" clId="{9F4A8895-CAB4-4824-AEEF-B7EF2FF385FA}" dt="2022-02-27T16:00:29.432" v="633" actId="20577"/>
          <ac:spMkLst>
            <pc:docMk/>
            <pc:sldMk cId="1097235853" sldId="267"/>
            <ac:spMk id="2" creationId="{284135CA-644E-4596-83C0-F1A8EBED1242}"/>
          </ac:spMkLst>
        </pc:spChg>
        <pc:spChg chg="mod">
          <ac:chgData name="Porkodi Venkatesh" userId="3e25885f-c98d-4f56-82fe-4e22ffdb1b60" providerId="ADAL" clId="{9F4A8895-CAB4-4824-AEEF-B7EF2FF385FA}" dt="2022-02-27T16:04:18.003" v="810" actId="20577"/>
          <ac:spMkLst>
            <pc:docMk/>
            <pc:sldMk cId="1097235853" sldId="267"/>
            <ac:spMk id="3" creationId="{8B5D5A98-B5A0-4A55-960C-C0A747AFDF22}"/>
          </ac:spMkLst>
        </pc:spChg>
        <pc:spChg chg="del mod">
          <ac:chgData name="Porkodi Venkatesh" userId="3e25885f-c98d-4f56-82fe-4e22ffdb1b60" providerId="ADAL" clId="{9F4A8895-CAB4-4824-AEEF-B7EF2FF385FA}" dt="2022-02-27T16:01:33.407" v="651" actId="478"/>
          <ac:spMkLst>
            <pc:docMk/>
            <pc:sldMk cId="1097235853" sldId="267"/>
            <ac:spMk id="4" creationId="{EB8F71BC-8858-447A-874E-E75482FDA880}"/>
          </ac:spMkLst>
        </pc:spChg>
      </pc:sldChg>
      <pc:sldChg chg="addSp delSp modSp add mod ord">
        <pc:chgData name="Porkodi Venkatesh" userId="3e25885f-c98d-4f56-82fe-4e22ffdb1b60" providerId="ADAL" clId="{9F4A8895-CAB4-4824-AEEF-B7EF2FF385FA}" dt="2022-02-27T16:09:59.342" v="934" actId="1076"/>
        <pc:sldMkLst>
          <pc:docMk/>
          <pc:sldMk cId="3437523481" sldId="268"/>
        </pc:sldMkLst>
        <pc:spChg chg="mod">
          <ac:chgData name="Porkodi Venkatesh" userId="3e25885f-c98d-4f56-82fe-4e22ffdb1b60" providerId="ADAL" clId="{9F4A8895-CAB4-4824-AEEF-B7EF2FF385FA}" dt="2022-02-27T16:09:59.342" v="934" actId="1076"/>
          <ac:spMkLst>
            <pc:docMk/>
            <pc:sldMk cId="3437523481" sldId="268"/>
            <ac:spMk id="6" creationId="{74FAA18C-43C1-4FB0-AD38-B80FB3528CFC}"/>
          </ac:spMkLst>
        </pc:spChg>
        <pc:picChg chg="del">
          <ac:chgData name="Porkodi Venkatesh" userId="3e25885f-c98d-4f56-82fe-4e22ffdb1b60" providerId="ADAL" clId="{9F4A8895-CAB4-4824-AEEF-B7EF2FF385FA}" dt="2022-02-27T16:04:32.045" v="814" actId="478"/>
          <ac:picMkLst>
            <pc:docMk/>
            <pc:sldMk cId="3437523481" sldId="268"/>
            <ac:picMk id="4098" creationId="{7EC88CF7-1149-4749-973A-F4D9931FEAC4}"/>
          </ac:picMkLst>
        </pc:picChg>
        <pc:picChg chg="add mod">
          <ac:chgData name="Porkodi Venkatesh" userId="3e25885f-c98d-4f56-82fe-4e22ffdb1b60" providerId="ADAL" clId="{9F4A8895-CAB4-4824-AEEF-B7EF2FF385FA}" dt="2022-02-27T16:06:53.894" v="885" actId="14100"/>
          <ac:picMkLst>
            <pc:docMk/>
            <pc:sldMk cId="3437523481" sldId="268"/>
            <ac:picMk id="5122" creationId="{0E40C49B-B8A4-40C1-A26B-5972508FE59C}"/>
          </ac:picMkLst>
        </pc:picChg>
      </pc:sldChg>
      <pc:sldChg chg="addSp modSp add mod ord">
        <pc:chgData name="Porkodi Venkatesh" userId="3e25885f-c98d-4f56-82fe-4e22ffdb1b60" providerId="ADAL" clId="{9F4A8895-CAB4-4824-AEEF-B7EF2FF385FA}" dt="2022-02-27T17:07:09.020" v="4325" actId="1076"/>
        <pc:sldMkLst>
          <pc:docMk/>
          <pc:sldMk cId="2757864980" sldId="269"/>
        </pc:sldMkLst>
        <pc:spChg chg="mod">
          <ac:chgData name="Porkodi Venkatesh" userId="3e25885f-c98d-4f56-82fe-4e22ffdb1b60" providerId="ADAL" clId="{9F4A8895-CAB4-4824-AEEF-B7EF2FF385FA}" dt="2022-02-27T17:06:44.660" v="4319" actId="1076"/>
          <ac:spMkLst>
            <pc:docMk/>
            <pc:sldMk cId="2757864980" sldId="269"/>
            <ac:spMk id="2" creationId="{284135CA-644E-4596-83C0-F1A8EBED1242}"/>
          </ac:spMkLst>
        </pc:spChg>
        <pc:spChg chg="mod">
          <ac:chgData name="Porkodi Venkatesh" userId="3e25885f-c98d-4f56-82fe-4e22ffdb1b60" providerId="ADAL" clId="{9F4A8895-CAB4-4824-AEEF-B7EF2FF385FA}" dt="2022-02-27T17:07:06.832" v="4324" actId="1076"/>
          <ac:spMkLst>
            <pc:docMk/>
            <pc:sldMk cId="2757864980" sldId="269"/>
            <ac:spMk id="3" creationId="{8B5D5A98-B5A0-4A55-960C-C0A747AFDF22}"/>
          </ac:spMkLst>
        </pc:spChg>
        <pc:picChg chg="add mod">
          <ac:chgData name="Porkodi Venkatesh" userId="3e25885f-c98d-4f56-82fe-4e22ffdb1b60" providerId="ADAL" clId="{9F4A8895-CAB4-4824-AEEF-B7EF2FF385FA}" dt="2022-02-27T17:07:09.020" v="4325" actId="1076"/>
          <ac:picMkLst>
            <pc:docMk/>
            <pc:sldMk cId="2757864980" sldId="269"/>
            <ac:picMk id="8194" creationId="{AACE2A49-BAA6-4034-8B65-A1C8CA7F7370}"/>
          </ac:picMkLst>
        </pc:picChg>
      </pc:sldChg>
      <pc:sldChg chg="add del">
        <pc:chgData name="Porkodi Venkatesh" userId="3e25885f-c98d-4f56-82fe-4e22ffdb1b60" providerId="ADAL" clId="{9F4A8895-CAB4-4824-AEEF-B7EF2FF385FA}" dt="2022-02-27T16:12:50.489" v="1034" actId="47"/>
        <pc:sldMkLst>
          <pc:docMk/>
          <pc:sldMk cId="4223915509" sldId="269"/>
        </pc:sldMkLst>
      </pc:sldChg>
      <pc:sldChg chg="delSp modSp add mod ord">
        <pc:chgData name="Porkodi Venkatesh" userId="3e25885f-c98d-4f56-82fe-4e22ffdb1b60" providerId="ADAL" clId="{9F4A8895-CAB4-4824-AEEF-B7EF2FF385FA}" dt="2022-02-27T16:46:07.088" v="3200" actId="113"/>
        <pc:sldMkLst>
          <pc:docMk/>
          <pc:sldMk cId="933602203" sldId="270"/>
        </pc:sldMkLst>
        <pc:spChg chg="mod">
          <ac:chgData name="Porkodi Venkatesh" userId="3e25885f-c98d-4f56-82fe-4e22ffdb1b60" providerId="ADAL" clId="{9F4A8895-CAB4-4824-AEEF-B7EF2FF385FA}" dt="2022-02-27T16:16:02.163" v="1161" actId="20577"/>
          <ac:spMkLst>
            <pc:docMk/>
            <pc:sldMk cId="933602203" sldId="270"/>
            <ac:spMk id="2" creationId="{284135CA-644E-4596-83C0-F1A8EBED1242}"/>
          </ac:spMkLst>
        </pc:spChg>
        <pc:spChg chg="mod">
          <ac:chgData name="Porkodi Venkatesh" userId="3e25885f-c98d-4f56-82fe-4e22ffdb1b60" providerId="ADAL" clId="{9F4A8895-CAB4-4824-AEEF-B7EF2FF385FA}" dt="2022-02-27T16:46:07.088" v="3200" actId="113"/>
          <ac:spMkLst>
            <pc:docMk/>
            <pc:sldMk cId="933602203" sldId="270"/>
            <ac:spMk id="3" creationId="{8B5D5A98-B5A0-4A55-960C-C0A747AFDF22}"/>
          </ac:spMkLst>
        </pc:spChg>
        <pc:spChg chg="del mod">
          <ac:chgData name="Porkodi Venkatesh" userId="3e25885f-c98d-4f56-82fe-4e22ffdb1b60" providerId="ADAL" clId="{9F4A8895-CAB4-4824-AEEF-B7EF2FF385FA}" dt="2022-02-27T16:17:11.430" v="1171" actId="478"/>
          <ac:spMkLst>
            <pc:docMk/>
            <pc:sldMk cId="933602203" sldId="270"/>
            <ac:spMk id="4" creationId="{EB8F71BC-8858-447A-874E-E75482FDA880}"/>
          </ac:spMkLst>
        </pc:spChg>
      </pc:sldChg>
      <pc:sldChg chg="addSp delSp modSp add mod ord">
        <pc:chgData name="Porkodi Venkatesh" userId="3e25885f-c98d-4f56-82fe-4e22ffdb1b60" providerId="ADAL" clId="{9F4A8895-CAB4-4824-AEEF-B7EF2FF385FA}" dt="2022-02-27T16:32:26.948" v="2403"/>
        <pc:sldMkLst>
          <pc:docMk/>
          <pc:sldMk cId="1852801431" sldId="271"/>
        </pc:sldMkLst>
        <pc:spChg chg="mod">
          <ac:chgData name="Porkodi Venkatesh" userId="3e25885f-c98d-4f56-82fe-4e22ffdb1b60" providerId="ADAL" clId="{9F4A8895-CAB4-4824-AEEF-B7EF2FF385FA}" dt="2022-02-27T16:30:02.806" v="2387" actId="1076"/>
          <ac:spMkLst>
            <pc:docMk/>
            <pc:sldMk cId="1852801431" sldId="271"/>
            <ac:spMk id="6" creationId="{74FAA18C-43C1-4FB0-AD38-B80FB3528CFC}"/>
          </ac:spMkLst>
        </pc:spChg>
        <pc:picChg chg="add mod">
          <ac:chgData name="Porkodi Venkatesh" userId="3e25885f-c98d-4f56-82fe-4e22ffdb1b60" providerId="ADAL" clId="{9F4A8895-CAB4-4824-AEEF-B7EF2FF385FA}" dt="2022-02-27T16:30:19.829" v="2389" actId="14100"/>
          <ac:picMkLst>
            <pc:docMk/>
            <pc:sldMk cId="1852801431" sldId="271"/>
            <ac:picMk id="4" creationId="{CA955876-E9DF-4EE3-8895-B0F6724B4E45}"/>
          </ac:picMkLst>
        </pc:picChg>
        <pc:picChg chg="del">
          <ac:chgData name="Porkodi Venkatesh" userId="3e25885f-c98d-4f56-82fe-4e22ffdb1b60" providerId="ADAL" clId="{9F4A8895-CAB4-4824-AEEF-B7EF2FF385FA}" dt="2022-02-27T16:27:43.254" v="2333" actId="478"/>
          <ac:picMkLst>
            <pc:docMk/>
            <pc:sldMk cId="1852801431" sldId="271"/>
            <ac:picMk id="5122" creationId="{0E40C49B-B8A4-40C1-A26B-5972508FE59C}"/>
          </ac:picMkLst>
        </pc:picChg>
      </pc:sldChg>
      <pc:sldChg chg="modSp add mod ord">
        <pc:chgData name="Porkodi Venkatesh" userId="3e25885f-c98d-4f56-82fe-4e22ffdb1b60" providerId="ADAL" clId="{9F4A8895-CAB4-4824-AEEF-B7EF2FF385FA}" dt="2022-02-27T16:45:44.429" v="3197" actId="20577"/>
        <pc:sldMkLst>
          <pc:docMk/>
          <pc:sldMk cId="4046691868" sldId="272"/>
        </pc:sldMkLst>
        <pc:spChg chg="mod">
          <ac:chgData name="Porkodi Venkatesh" userId="3e25885f-c98d-4f56-82fe-4e22ffdb1b60" providerId="ADAL" clId="{9F4A8895-CAB4-4824-AEEF-B7EF2FF385FA}" dt="2022-02-27T16:34:11.620" v="2443" actId="313"/>
          <ac:spMkLst>
            <pc:docMk/>
            <pc:sldMk cId="4046691868" sldId="272"/>
            <ac:spMk id="2" creationId="{284135CA-644E-4596-83C0-F1A8EBED1242}"/>
          </ac:spMkLst>
        </pc:spChg>
        <pc:spChg chg="mod">
          <ac:chgData name="Porkodi Venkatesh" userId="3e25885f-c98d-4f56-82fe-4e22ffdb1b60" providerId="ADAL" clId="{9F4A8895-CAB4-4824-AEEF-B7EF2FF385FA}" dt="2022-02-27T16:45:44.429" v="3197" actId="20577"/>
          <ac:spMkLst>
            <pc:docMk/>
            <pc:sldMk cId="4046691868" sldId="272"/>
            <ac:spMk id="3" creationId="{8B5D5A98-B5A0-4A55-960C-C0A747AFDF22}"/>
          </ac:spMkLst>
        </pc:spChg>
      </pc:sldChg>
      <pc:sldChg chg="modSp add mod">
        <pc:chgData name="Porkodi Venkatesh" userId="3e25885f-c98d-4f56-82fe-4e22ffdb1b60" providerId="ADAL" clId="{9F4A8895-CAB4-4824-AEEF-B7EF2FF385FA}" dt="2022-02-27T16:38:59.467" v="2834" actId="20577"/>
        <pc:sldMkLst>
          <pc:docMk/>
          <pc:sldMk cId="1172529919" sldId="273"/>
        </pc:sldMkLst>
        <pc:spChg chg="mod">
          <ac:chgData name="Porkodi Venkatesh" userId="3e25885f-c98d-4f56-82fe-4e22ffdb1b60" providerId="ADAL" clId="{9F4A8895-CAB4-4824-AEEF-B7EF2FF385FA}" dt="2022-02-27T16:38:59.467" v="2834" actId="20577"/>
          <ac:spMkLst>
            <pc:docMk/>
            <pc:sldMk cId="1172529919" sldId="273"/>
            <ac:spMk id="6" creationId="{74FAA18C-43C1-4FB0-AD38-B80FB3528CFC}"/>
          </ac:spMkLst>
        </pc:spChg>
      </pc:sldChg>
      <pc:sldChg chg="modSp add mod">
        <pc:chgData name="Porkodi Venkatesh" userId="3e25885f-c98d-4f56-82fe-4e22ffdb1b60" providerId="ADAL" clId="{9F4A8895-CAB4-4824-AEEF-B7EF2FF385FA}" dt="2022-02-27T16:59:22.691" v="3880" actId="20577"/>
        <pc:sldMkLst>
          <pc:docMk/>
          <pc:sldMk cId="489924580" sldId="274"/>
        </pc:sldMkLst>
        <pc:spChg chg="mod">
          <ac:chgData name="Porkodi Venkatesh" userId="3e25885f-c98d-4f56-82fe-4e22ffdb1b60" providerId="ADAL" clId="{9F4A8895-CAB4-4824-AEEF-B7EF2FF385FA}" dt="2022-02-27T16:42:10.513" v="2985" actId="20577"/>
          <ac:spMkLst>
            <pc:docMk/>
            <pc:sldMk cId="489924580" sldId="274"/>
            <ac:spMk id="2" creationId="{284135CA-644E-4596-83C0-F1A8EBED1242}"/>
          </ac:spMkLst>
        </pc:spChg>
        <pc:spChg chg="mod">
          <ac:chgData name="Porkodi Venkatesh" userId="3e25885f-c98d-4f56-82fe-4e22ffdb1b60" providerId="ADAL" clId="{9F4A8895-CAB4-4824-AEEF-B7EF2FF385FA}" dt="2022-02-27T16:59:22.691" v="3880" actId="20577"/>
          <ac:spMkLst>
            <pc:docMk/>
            <pc:sldMk cId="489924580" sldId="274"/>
            <ac:spMk id="3" creationId="{8B5D5A98-B5A0-4A55-960C-C0A747AFDF22}"/>
          </ac:spMkLst>
        </pc:spChg>
      </pc:sldChg>
      <pc:sldChg chg="addSp delSp modSp add mod">
        <pc:chgData name="Porkodi Venkatesh" userId="3e25885f-c98d-4f56-82fe-4e22ffdb1b60" providerId="ADAL" clId="{9F4A8895-CAB4-4824-AEEF-B7EF2FF385FA}" dt="2022-02-28T11:59:57.206" v="6581" actId="20577"/>
        <pc:sldMkLst>
          <pc:docMk/>
          <pc:sldMk cId="1415155527" sldId="275"/>
        </pc:sldMkLst>
        <pc:spChg chg="mod">
          <ac:chgData name="Porkodi Venkatesh" userId="3e25885f-c98d-4f56-82fe-4e22ffdb1b60" providerId="ADAL" clId="{9F4A8895-CAB4-4824-AEEF-B7EF2FF385FA}" dt="2022-02-28T11:59:57.206" v="6581" actId="20577"/>
          <ac:spMkLst>
            <pc:docMk/>
            <pc:sldMk cId="1415155527" sldId="275"/>
            <ac:spMk id="6" creationId="{74FAA18C-43C1-4FB0-AD38-B80FB3528CFC}"/>
          </ac:spMkLst>
        </pc:spChg>
        <pc:picChg chg="add del mod">
          <ac:chgData name="Porkodi Venkatesh" userId="3e25885f-c98d-4f56-82fe-4e22ffdb1b60" providerId="ADAL" clId="{9F4A8895-CAB4-4824-AEEF-B7EF2FF385FA}" dt="2022-02-27T17:07:54.954" v="4328" actId="1076"/>
          <ac:picMkLst>
            <pc:docMk/>
            <pc:sldMk cId="1415155527" sldId="275"/>
            <ac:picMk id="4" creationId="{CA955876-E9DF-4EE3-8895-B0F6724B4E45}"/>
          </ac:picMkLst>
        </pc:picChg>
        <pc:inkChg chg="add">
          <ac:chgData name="Porkodi Venkatesh" userId="3e25885f-c98d-4f56-82fe-4e22ffdb1b60" providerId="ADAL" clId="{9F4A8895-CAB4-4824-AEEF-B7EF2FF385FA}" dt="2022-02-28T11:59:48.812" v="6574"/>
          <ac:inkMkLst>
            <pc:docMk/>
            <pc:sldMk cId="1415155527" sldId="275"/>
            <ac:inkMk id="2" creationId="{1424F957-1D3F-4CC2-8E07-099DEE0C2396}"/>
          </ac:inkMkLst>
        </pc:inkChg>
      </pc:sldChg>
      <pc:sldChg chg="addSp modSp new mod ord">
        <pc:chgData name="Porkodi Venkatesh" userId="3e25885f-c98d-4f56-82fe-4e22ffdb1b60" providerId="ADAL" clId="{9F4A8895-CAB4-4824-AEEF-B7EF2FF385FA}" dt="2022-02-28T06:43:05.939" v="5860"/>
        <pc:sldMkLst>
          <pc:docMk/>
          <pc:sldMk cId="2700470529" sldId="276"/>
        </pc:sldMkLst>
        <pc:spChg chg="add mod">
          <ac:chgData name="Porkodi Venkatesh" userId="3e25885f-c98d-4f56-82fe-4e22ffdb1b60" providerId="ADAL" clId="{9F4A8895-CAB4-4824-AEEF-B7EF2FF385FA}" dt="2022-02-27T17:10:55.256" v="4377" actId="6549"/>
          <ac:spMkLst>
            <pc:docMk/>
            <pc:sldMk cId="2700470529" sldId="276"/>
            <ac:spMk id="3" creationId="{7FEEC7B0-3E8D-42A8-9CB7-E0E2896776C8}"/>
          </ac:spMkLst>
        </pc:spChg>
      </pc:sldChg>
      <pc:sldChg chg="addSp modSp new mod ord">
        <pc:chgData name="Porkodi Venkatesh" userId="3e25885f-c98d-4f56-82fe-4e22ffdb1b60" providerId="ADAL" clId="{9F4A8895-CAB4-4824-AEEF-B7EF2FF385FA}" dt="2022-02-27T17:20:29.023" v="4604"/>
        <pc:sldMkLst>
          <pc:docMk/>
          <pc:sldMk cId="3444509665" sldId="277"/>
        </pc:sldMkLst>
        <pc:spChg chg="add mod">
          <ac:chgData name="Porkodi Venkatesh" userId="3e25885f-c98d-4f56-82fe-4e22ffdb1b60" providerId="ADAL" clId="{9F4A8895-CAB4-4824-AEEF-B7EF2FF385FA}" dt="2022-02-27T17:20:11.577" v="4602" actId="1076"/>
          <ac:spMkLst>
            <pc:docMk/>
            <pc:sldMk cId="3444509665" sldId="277"/>
            <ac:spMk id="3" creationId="{E14D9676-78AC-4B11-8BCB-F5E13F44D793}"/>
          </ac:spMkLst>
        </pc:spChg>
      </pc:sldChg>
      <pc:sldChg chg="addSp delSp modSp add mod">
        <pc:chgData name="Porkodi Venkatesh" userId="3e25885f-c98d-4f56-82fe-4e22ffdb1b60" providerId="ADAL" clId="{9F4A8895-CAB4-4824-AEEF-B7EF2FF385FA}" dt="2022-02-28T05:59:24.603" v="5699" actId="20577"/>
        <pc:sldMkLst>
          <pc:docMk/>
          <pc:sldMk cId="955314230" sldId="278"/>
        </pc:sldMkLst>
        <pc:spChg chg="mod">
          <ac:chgData name="Porkodi Venkatesh" userId="3e25885f-c98d-4f56-82fe-4e22ffdb1b60" providerId="ADAL" clId="{9F4A8895-CAB4-4824-AEEF-B7EF2FF385FA}" dt="2022-02-27T17:50:48.390" v="5000" actId="20577"/>
          <ac:spMkLst>
            <pc:docMk/>
            <pc:sldMk cId="955314230" sldId="278"/>
            <ac:spMk id="2" creationId="{284135CA-644E-4596-83C0-F1A8EBED1242}"/>
          </ac:spMkLst>
        </pc:spChg>
        <pc:spChg chg="mod">
          <ac:chgData name="Porkodi Venkatesh" userId="3e25885f-c98d-4f56-82fe-4e22ffdb1b60" providerId="ADAL" clId="{9F4A8895-CAB4-4824-AEEF-B7EF2FF385FA}" dt="2022-02-28T05:58:40.401" v="5612" actId="113"/>
          <ac:spMkLst>
            <pc:docMk/>
            <pc:sldMk cId="955314230" sldId="278"/>
            <ac:spMk id="3" creationId="{8B5D5A98-B5A0-4A55-960C-C0A747AFDF22}"/>
          </ac:spMkLst>
        </pc:spChg>
        <pc:spChg chg="mod">
          <ac:chgData name="Porkodi Venkatesh" userId="3e25885f-c98d-4f56-82fe-4e22ffdb1b60" providerId="ADAL" clId="{9F4A8895-CAB4-4824-AEEF-B7EF2FF385FA}" dt="2022-02-28T05:59:24.603" v="5699" actId="20577"/>
          <ac:spMkLst>
            <pc:docMk/>
            <pc:sldMk cId="955314230" sldId="278"/>
            <ac:spMk id="4" creationId="{854C2DB5-0437-4EC8-9DBF-B48D0E2796AA}"/>
          </ac:spMkLst>
        </pc:spChg>
        <pc:spChg chg="mod">
          <ac:chgData name="Porkodi Venkatesh" userId="3e25885f-c98d-4f56-82fe-4e22ffdb1b60" providerId="ADAL" clId="{9F4A8895-CAB4-4824-AEEF-B7EF2FF385FA}" dt="2022-02-27T17:51:55.259" v="5041" actId="14100"/>
          <ac:spMkLst>
            <pc:docMk/>
            <pc:sldMk cId="955314230" sldId="278"/>
            <ac:spMk id="5" creationId="{6D2B39CA-BF08-4222-BBA4-E41FB1BCDF01}"/>
          </ac:spMkLst>
        </pc:spChg>
        <pc:spChg chg="mod">
          <ac:chgData name="Porkodi Venkatesh" userId="3e25885f-c98d-4f56-82fe-4e22ffdb1b60" providerId="ADAL" clId="{9F4A8895-CAB4-4824-AEEF-B7EF2FF385FA}" dt="2022-02-27T17:51:04.553" v="5003" actId="14100"/>
          <ac:spMkLst>
            <pc:docMk/>
            <pc:sldMk cId="955314230" sldId="278"/>
            <ac:spMk id="8" creationId="{41ABE8C0-6FD9-4BFB-A9D5-E7BFB1994744}"/>
          </ac:spMkLst>
        </pc:spChg>
        <pc:spChg chg="mod">
          <ac:chgData name="Porkodi Venkatesh" userId="3e25885f-c98d-4f56-82fe-4e22ffdb1b60" providerId="ADAL" clId="{9F4A8895-CAB4-4824-AEEF-B7EF2FF385FA}" dt="2022-02-27T17:52:02.044" v="5042" actId="1076"/>
          <ac:spMkLst>
            <pc:docMk/>
            <pc:sldMk cId="955314230" sldId="278"/>
            <ac:spMk id="9" creationId="{355B5BEB-34BF-41D1-93B0-1B9879EF78AA}"/>
          </ac:spMkLst>
        </pc:spChg>
        <pc:spChg chg="add del">
          <ac:chgData name="Porkodi Venkatesh" userId="3e25885f-c98d-4f56-82fe-4e22ffdb1b60" providerId="ADAL" clId="{9F4A8895-CAB4-4824-AEEF-B7EF2FF385FA}" dt="2022-02-27T17:22:55.868" v="4704" actId="478"/>
          <ac:spMkLst>
            <pc:docMk/>
            <pc:sldMk cId="955314230" sldId="278"/>
            <ac:spMk id="14" creationId="{21393ACB-C514-4C50-AF21-70A8B382F3D9}"/>
          </ac:spMkLst>
        </pc:spChg>
        <pc:spChg chg="add del">
          <ac:chgData name="Porkodi Venkatesh" userId="3e25885f-c98d-4f56-82fe-4e22ffdb1b60" providerId="ADAL" clId="{9F4A8895-CAB4-4824-AEEF-B7EF2FF385FA}" dt="2022-02-27T17:22:57.402" v="4710" actId="478"/>
          <ac:spMkLst>
            <pc:docMk/>
            <pc:sldMk cId="955314230" sldId="278"/>
            <ac:spMk id="15" creationId="{6189EEF5-4AEE-4A69-AD96-073660BD809A}"/>
          </ac:spMkLst>
        </pc:spChg>
        <pc:spChg chg="add del mod">
          <ac:chgData name="Porkodi Venkatesh" userId="3e25885f-c98d-4f56-82fe-4e22ffdb1b60" providerId="ADAL" clId="{9F4A8895-CAB4-4824-AEEF-B7EF2FF385FA}" dt="2022-02-28T05:56:39.634" v="5555" actId="1076"/>
          <ac:spMkLst>
            <pc:docMk/>
            <pc:sldMk cId="955314230" sldId="278"/>
            <ac:spMk id="16" creationId="{5FCE10F0-97F4-48B3-B05D-C12B8519BAF0}"/>
          </ac:spMkLst>
        </pc:spChg>
        <pc:spChg chg="add del mod">
          <ac:chgData name="Porkodi Venkatesh" userId="3e25885f-c98d-4f56-82fe-4e22ffdb1b60" providerId="ADAL" clId="{9F4A8895-CAB4-4824-AEEF-B7EF2FF385FA}" dt="2022-02-28T05:55:37.211" v="5539" actId="1076"/>
          <ac:spMkLst>
            <pc:docMk/>
            <pc:sldMk cId="955314230" sldId="278"/>
            <ac:spMk id="19" creationId="{8CCB5668-8545-4E51-9238-9D7A053C88DC}"/>
          </ac:spMkLst>
        </pc:spChg>
        <pc:spChg chg="add del mod">
          <ac:chgData name="Porkodi Venkatesh" userId="3e25885f-c98d-4f56-82fe-4e22ffdb1b60" providerId="ADAL" clId="{9F4A8895-CAB4-4824-AEEF-B7EF2FF385FA}" dt="2022-02-28T05:56:44.294" v="5556" actId="1076"/>
          <ac:spMkLst>
            <pc:docMk/>
            <pc:sldMk cId="955314230" sldId="278"/>
            <ac:spMk id="20" creationId="{C7A5920E-F752-4DA8-8BB2-DE5C36B11030}"/>
          </ac:spMkLst>
        </pc:spChg>
        <pc:spChg chg="add del mod">
          <ac:chgData name="Porkodi Venkatesh" userId="3e25885f-c98d-4f56-82fe-4e22ffdb1b60" providerId="ADAL" clId="{9F4A8895-CAB4-4824-AEEF-B7EF2FF385FA}" dt="2022-02-28T05:56:14.977" v="5549" actId="1076"/>
          <ac:spMkLst>
            <pc:docMk/>
            <pc:sldMk cId="955314230" sldId="278"/>
            <ac:spMk id="23" creationId="{A46CDE23-3F3E-4A2D-BBA8-33D69E6000E1}"/>
          </ac:spMkLst>
        </pc:spChg>
        <pc:spChg chg="add del">
          <ac:chgData name="Porkodi Venkatesh" userId="3e25885f-c98d-4f56-82fe-4e22ffdb1b60" providerId="ADAL" clId="{9F4A8895-CAB4-4824-AEEF-B7EF2FF385FA}" dt="2022-02-27T17:22:56.906" v="4708" actId="478"/>
          <ac:spMkLst>
            <pc:docMk/>
            <pc:sldMk cId="955314230" sldId="278"/>
            <ac:spMk id="24" creationId="{2E98A461-5DE1-4CDB-987B-71902C67E975}"/>
          </ac:spMkLst>
        </pc:spChg>
        <pc:spChg chg="add del mod">
          <ac:chgData name="Porkodi Venkatesh" userId="3e25885f-c98d-4f56-82fe-4e22ffdb1b60" providerId="ADAL" clId="{9F4A8895-CAB4-4824-AEEF-B7EF2FF385FA}" dt="2022-02-27T17:52:21.402" v="5060" actId="1076"/>
          <ac:spMkLst>
            <pc:docMk/>
            <pc:sldMk cId="955314230" sldId="278"/>
            <ac:spMk id="26" creationId="{B7702B72-66C8-48E1-91F6-B8C81DEDDF8E}"/>
          </ac:spMkLst>
        </pc:spChg>
        <pc:spChg chg="add del">
          <ac:chgData name="Porkodi Venkatesh" userId="3e25885f-c98d-4f56-82fe-4e22ffdb1b60" providerId="ADAL" clId="{9F4A8895-CAB4-4824-AEEF-B7EF2FF385FA}" dt="2022-02-27T17:22:55.868" v="4704" actId="478"/>
          <ac:spMkLst>
            <pc:docMk/>
            <pc:sldMk cId="955314230" sldId="278"/>
            <ac:spMk id="28" creationId="{D362F948-AA7F-4B68-AC48-6DFE98E7D645}"/>
          </ac:spMkLst>
        </pc:spChg>
        <pc:spChg chg="add del">
          <ac:chgData name="Porkodi Venkatesh" userId="3e25885f-c98d-4f56-82fe-4e22ffdb1b60" providerId="ADAL" clId="{9F4A8895-CAB4-4824-AEEF-B7EF2FF385FA}" dt="2022-02-27T17:22:55.868" v="4704" actId="478"/>
          <ac:spMkLst>
            <pc:docMk/>
            <pc:sldMk cId="955314230" sldId="278"/>
            <ac:spMk id="29" creationId="{BD07C8FF-D07D-4F1F-A8B7-98489B515B59}"/>
          </ac:spMkLst>
        </pc:spChg>
        <pc:spChg chg="add del">
          <ac:chgData name="Porkodi Venkatesh" userId="3e25885f-c98d-4f56-82fe-4e22ffdb1b60" providerId="ADAL" clId="{9F4A8895-CAB4-4824-AEEF-B7EF2FF385FA}" dt="2022-02-27T17:22:55.868" v="4704" actId="478"/>
          <ac:spMkLst>
            <pc:docMk/>
            <pc:sldMk cId="955314230" sldId="278"/>
            <ac:spMk id="31" creationId="{6A477E12-7F59-4C62-8F5F-965B8A4AD170}"/>
          </ac:spMkLst>
        </pc:spChg>
        <pc:spChg chg="add del mod">
          <ac:chgData name="Porkodi Venkatesh" userId="3e25885f-c98d-4f56-82fe-4e22ffdb1b60" providerId="ADAL" clId="{9F4A8895-CAB4-4824-AEEF-B7EF2FF385FA}" dt="2022-02-28T05:57:21.329" v="5573" actId="20577"/>
          <ac:spMkLst>
            <pc:docMk/>
            <pc:sldMk cId="955314230" sldId="278"/>
            <ac:spMk id="32" creationId="{1684E229-9EE0-4F8E-81F3-3D968C716856}"/>
          </ac:spMkLst>
        </pc:spChg>
        <pc:spChg chg="add mod">
          <ac:chgData name="Porkodi Venkatesh" userId="3e25885f-c98d-4f56-82fe-4e22ffdb1b60" providerId="ADAL" clId="{9F4A8895-CAB4-4824-AEEF-B7EF2FF385FA}" dt="2022-02-27T17:23:39.299" v="4721" actId="1076"/>
          <ac:spMkLst>
            <pc:docMk/>
            <pc:sldMk cId="955314230" sldId="278"/>
            <ac:spMk id="33" creationId="{18E6AA95-4953-4932-BA6B-7B940A47A803}"/>
          </ac:spMkLst>
        </pc:spChg>
        <pc:spChg chg="add mod">
          <ac:chgData name="Porkodi Venkatesh" userId="3e25885f-c98d-4f56-82fe-4e22ffdb1b60" providerId="ADAL" clId="{9F4A8895-CAB4-4824-AEEF-B7EF2FF385FA}" dt="2022-02-28T05:57:34.674" v="5579" actId="1076"/>
          <ac:spMkLst>
            <pc:docMk/>
            <pc:sldMk cId="955314230" sldId="278"/>
            <ac:spMk id="40" creationId="{AB5C19FA-BBDB-4A91-998F-C43663451372}"/>
          </ac:spMkLst>
        </pc:spChg>
        <pc:spChg chg="add mod">
          <ac:chgData name="Porkodi Venkatesh" userId="3e25885f-c98d-4f56-82fe-4e22ffdb1b60" providerId="ADAL" clId="{9F4A8895-CAB4-4824-AEEF-B7EF2FF385FA}" dt="2022-02-28T05:57:43.993" v="5583" actId="20577"/>
          <ac:spMkLst>
            <pc:docMk/>
            <pc:sldMk cId="955314230" sldId="278"/>
            <ac:spMk id="41" creationId="{1841A44E-2730-447F-BC89-C2D830D69E8E}"/>
          </ac:spMkLst>
        </pc:spChg>
        <pc:spChg chg="del">
          <ac:chgData name="Porkodi Venkatesh" userId="3e25885f-c98d-4f56-82fe-4e22ffdb1b60" providerId="ADAL" clId="{9F4A8895-CAB4-4824-AEEF-B7EF2FF385FA}" dt="2022-02-27T17:21:33.564" v="4671" actId="478"/>
          <ac:spMkLst>
            <pc:docMk/>
            <pc:sldMk cId="955314230" sldId="278"/>
            <ac:spMk id="41" creationId="{4FDF2378-6B31-40F3-B04C-E02F1FB08C9F}"/>
          </ac:spMkLst>
        </pc:spChg>
        <pc:spChg chg="add mod">
          <ac:chgData name="Porkodi Venkatesh" userId="3e25885f-c98d-4f56-82fe-4e22ffdb1b60" providerId="ADAL" clId="{9F4A8895-CAB4-4824-AEEF-B7EF2FF385FA}" dt="2022-02-28T05:57:12.390" v="5568" actId="20577"/>
          <ac:spMkLst>
            <pc:docMk/>
            <pc:sldMk cId="955314230" sldId="278"/>
            <ac:spMk id="43" creationId="{F394EC38-0D7C-4D68-88C1-B016A787BBA4}"/>
          </ac:spMkLst>
        </pc:spChg>
        <pc:picChg chg="add del mod">
          <ac:chgData name="Porkodi Venkatesh" userId="3e25885f-c98d-4f56-82fe-4e22ffdb1b60" providerId="ADAL" clId="{9F4A8895-CAB4-4824-AEEF-B7EF2FF385FA}" dt="2022-02-27T17:22:54.405" v="4700"/>
          <ac:picMkLst>
            <pc:docMk/>
            <pc:sldMk cId="955314230" sldId="278"/>
            <ac:picMk id="15362" creationId="{5D3A02C8-2C8F-44C4-853A-AB58DA6A201A}"/>
          </ac:picMkLst>
        </pc:picChg>
        <pc:cxnChg chg="mod">
          <ac:chgData name="Porkodi Venkatesh" userId="3e25885f-c98d-4f56-82fe-4e22ffdb1b60" providerId="ADAL" clId="{9F4A8895-CAB4-4824-AEEF-B7EF2FF385FA}" dt="2022-02-27T17:51:49.514" v="5040" actId="1076"/>
          <ac:cxnSpMkLst>
            <pc:docMk/>
            <pc:sldMk cId="955314230" sldId="278"/>
            <ac:cxnSpMk id="7" creationId="{3386FDDD-FAD0-42B7-8BED-9769C856168A}"/>
          </ac:cxnSpMkLst>
        </pc:cxnChg>
        <pc:cxnChg chg="add del mod">
          <ac:chgData name="Porkodi Venkatesh" userId="3e25885f-c98d-4f56-82fe-4e22ffdb1b60" providerId="ADAL" clId="{9F4A8895-CAB4-4824-AEEF-B7EF2FF385FA}" dt="2022-02-28T05:55:51.339" v="5543" actId="478"/>
          <ac:cxnSpMkLst>
            <pc:docMk/>
            <pc:sldMk cId="955314230" sldId="278"/>
            <ac:cxnSpMk id="10" creationId="{7FDD2A1D-BD59-4A61-96F4-AA25D63F4C3B}"/>
          </ac:cxnSpMkLst>
        </pc:cxnChg>
        <pc:cxnChg chg="add del mod">
          <ac:chgData name="Porkodi Venkatesh" userId="3e25885f-c98d-4f56-82fe-4e22ffdb1b60" providerId="ADAL" clId="{9F4A8895-CAB4-4824-AEEF-B7EF2FF385FA}" dt="2022-02-28T05:55:48.574" v="5541" actId="478"/>
          <ac:cxnSpMkLst>
            <pc:docMk/>
            <pc:sldMk cId="955314230" sldId="278"/>
            <ac:cxnSpMk id="12" creationId="{D30833F4-F69F-4159-9F25-B75266D8D001}"/>
          </ac:cxnSpMkLst>
        </pc:cxnChg>
        <pc:cxnChg chg="add del mod">
          <ac:chgData name="Porkodi Venkatesh" userId="3e25885f-c98d-4f56-82fe-4e22ffdb1b60" providerId="ADAL" clId="{9F4A8895-CAB4-4824-AEEF-B7EF2FF385FA}" dt="2022-02-27T17:52:24.242" v="5064" actId="1038"/>
          <ac:cxnSpMkLst>
            <pc:docMk/>
            <pc:sldMk cId="955314230" sldId="278"/>
            <ac:cxnSpMk id="13" creationId="{4D012146-F722-413D-AF98-A4038F283C2E}"/>
          </ac:cxnSpMkLst>
        </pc:cxnChg>
        <pc:cxnChg chg="add del mod">
          <ac:chgData name="Porkodi Venkatesh" userId="3e25885f-c98d-4f56-82fe-4e22ffdb1b60" providerId="ADAL" clId="{9F4A8895-CAB4-4824-AEEF-B7EF2FF385FA}" dt="2022-02-28T05:56:10.181" v="5548" actId="1076"/>
          <ac:cxnSpMkLst>
            <pc:docMk/>
            <pc:sldMk cId="955314230" sldId="278"/>
            <ac:cxnSpMk id="18" creationId="{DF870E83-D059-4699-AF56-3672208E38CB}"/>
          </ac:cxnSpMkLst>
        </pc:cxnChg>
        <pc:cxnChg chg="add del mod">
          <ac:chgData name="Porkodi Venkatesh" userId="3e25885f-c98d-4f56-82fe-4e22ffdb1b60" providerId="ADAL" clId="{9F4A8895-CAB4-4824-AEEF-B7EF2FF385FA}" dt="2022-02-28T05:56:36.847" v="5553" actId="1076"/>
          <ac:cxnSpMkLst>
            <pc:docMk/>
            <pc:sldMk cId="955314230" sldId="278"/>
            <ac:cxnSpMk id="21" creationId="{4F0E8AFC-D73D-4941-857C-FF376AA346E8}"/>
          </ac:cxnSpMkLst>
        </pc:cxnChg>
        <pc:cxnChg chg="add del mod">
          <ac:chgData name="Porkodi Venkatesh" userId="3e25885f-c98d-4f56-82fe-4e22ffdb1b60" providerId="ADAL" clId="{9F4A8895-CAB4-4824-AEEF-B7EF2FF385FA}" dt="2022-02-28T05:55:52.571" v="5544" actId="478"/>
          <ac:cxnSpMkLst>
            <pc:docMk/>
            <pc:sldMk cId="955314230" sldId="278"/>
            <ac:cxnSpMk id="22" creationId="{12D64EB1-1F74-4D64-BA5C-57F0B6F3812F}"/>
          </ac:cxnSpMkLst>
        </pc:cxnChg>
        <pc:cxnChg chg="add del mod">
          <ac:chgData name="Porkodi Venkatesh" userId="3e25885f-c98d-4f56-82fe-4e22ffdb1b60" providerId="ADAL" clId="{9F4A8895-CAB4-4824-AEEF-B7EF2FF385FA}" dt="2022-02-28T05:57:49.481" v="5591" actId="1035"/>
          <ac:cxnSpMkLst>
            <pc:docMk/>
            <pc:sldMk cId="955314230" sldId="278"/>
            <ac:cxnSpMk id="30" creationId="{E56AD06C-A7E6-464A-9215-6B0409B0806E}"/>
          </ac:cxnSpMkLst>
        </pc:cxnChg>
        <pc:cxnChg chg="add del mod">
          <ac:chgData name="Porkodi Venkatesh" userId="3e25885f-c98d-4f56-82fe-4e22ffdb1b60" providerId="ADAL" clId="{9F4A8895-CAB4-4824-AEEF-B7EF2FF385FA}" dt="2022-02-28T05:55:47.184" v="5540" actId="478"/>
          <ac:cxnSpMkLst>
            <pc:docMk/>
            <pc:sldMk cId="955314230" sldId="278"/>
            <ac:cxnSpMk id="34" creationId="{186913AC-05BA-4546-A877-4D6232CB3568}"/>
          </ac:cxnSpMkLst>
        </pc:cxnChg>
        <pc:cxnChg chg="add mod">
          <ac:chgData name="Porkodi Venkatesh" userId="3e25885f-c98d-4f56-82fe-4e22ffdb1b60" providerId="ADAL" clId="{9F4A8895-CAB4-4824-AEEF-B7EF2FF385FA}" dt="2022-02-27T17:51:44.451" v="5036" actId="1076"/>
          <ac:cxnSpMkLst>
            <pc:docMk/>
            <pc:sldMk cId="955314230" sldId="278"/>
            <ac:cxnSpMk id="35" creationId="{5C4F120C-F569-4C67-BB91-E1FCBC3A025A}"/>
          </ac:cxnSpMkLst>
        </pc:cxnChg>
        <pc:cxnChg chg="add del mod">
          <ac:chgData name="Porkodi Venkatesh" userId="3e25885f-c98d-4f56-82fe-4e22ffdb1b60" providerId="ADAL" clId="{9F4A8895-CAB4-4824-AEEF-B7EF2FF385FA}" dt="2022-02-28T05:58:20.151" v="5610" actId="1036"/>
          <ac:cxnSpMkLst>
            <pc:docMk/>
            <pc:sldMk cId="955314230" sldId="278"/>
            <ac:cxnSpMk id="36" creationId="{B03FBD3E-12D4-445B-B05D-DF12BF0BE70B}"/>
          </ac:cxnSpMkLst>
        </pc:cxnChg>
        <pc:cxnChg chg="add mod">
          <ac:chgData name="Porkodi Venkatesh" userId="3e25885f-c98d-4f56-82fe-4e22ffdb1b60" providerId="ADAL" clId="{9F4A8895-CAB4-4824-AEEF-B7EF2FF385FA}" dt="2022-02-28T05:55:33.055" v="5538" actId="1076"/>
          <ac:cxnSpMkLst>
            <pc:docMk/>
            <pc:sldMk cId="955314230" sldId="278"/>
            <ac:cxnSpMk id="37" creationId="{3588DABA-3B91-4B65-8F86-A4093A07BC94}"/>
          </ac:cxnSpMkLst>
        </pc:cxnChg>
        <pc:cxnChg chg="add mod">
          <ac:chgData name="Porkodi Venkatesh" userId="3e25885f-c98d-4f56-82fe-4e22ffdb1b60" providerId="ADAL" clId="{9F4A8895-CAB4-4824-AEEF-B7EF2FF385FA}" dt="2022-02-28T05:56:26.512" v="5551" actId="1076"/>
          <ac:cxnSpMkLst>
            <pc:docMk/>
            <pc:sldMk cId="955314230" sldId="278"/>
            <ac:cxnSpMk id="38" creationId="{7BFDF172-3563-46A5-BF75-30D9FAE646F6}"/>
          </ac:cxnSpMkLst>
        </pc:cxnChg>
        <pc:cxnChg chg="add mod">
          <ac:chgData name="Porkodi Venkatesh" userId="3e25885f-c98d-4f56-82fe-4e22ffdb1b60" providerId="ADAL" clId="{9F4A8895-CAB4-4824-AEEF-B7EF2FF385FA}" dt="2022-02-28T05:56:53.362" v="5558" actId="1076"/>
          <ac:cxnSpMkLst>
            <pc:docMk/>
            <pc:sldMk cId="955314230" sldId="278"/>
            <ac:cxnSpMk id="39" creationId="{DA550CA3-8B7B-40F8-80E4-93F4F4000840}"/>
          </ac:cxnSpMkLst>
        </pc:cxnChg>
        <pc:cxnChg chg="add mod">
          <ac:chgData name="Porkodi Venkatesh" userId="3e25885f-c98d-4f56-82fe-4e22ffdb1b60" providerId="ADAL" clId="{9F4A8895-CAB4-4824-AEEF-B7EF2FF385FA}" dt="2022-02-27T17:25:13.610" v="4736" actId="13822"/>
          <ac:cxnSpMkLst>
            <pc:docMk/>
            <pc:sldMk cId="955314230" sldId="278"/>
            <ac:cxnSpMk id="42" creationId="{EFC4758C-D294-496F-B651-6811239A8911}"/>
          </ac:cxnSpMkLst>
        </pc:cxnChg>
        <pc:cxnChg chg="add mod">
          <ac:chgData name="Porkodi Venkatesh" userId="3e25885f-c98d-4f56-82fe-4e22ffdb1b60" providerId="ADAL" clId="{9F4A8895-CAB4-4824-AEEF-B7EF2FF385FA}" dt="2022-02-28T05:58:10.713" v="5603" actId="1035"/>
          <ac:cxnSpMkLst>
            <pc:docMk/>
            <pc:sldMk cId="955314230" sldId="278"/>
            <ac:cxnSpMk id="44" creationId="{24C8AD33-052C-4411-8C39-0580F160B417}"/>
          </ac:cxnSpMkLst>
        </pc:cxnChg>
        <pc:cxnChg chg="add del mod">
          <ac:chgData name="Porkodi Venkatesh" userId="3e25885f-c98d-4f56-82fe-4e22ffdb1b60" providerId="ADAL" clId="{9F4A8895-CAB4-4824-AEEF-B7EF2FF385FA}" dt="2022-02-28T05:55:49.892" v="5542" actId="478"/>
          <ac:cxnSpMkLst>
            <pc:docMk/>
            <pc:sldMk cId="955314230" sldId="278"/>
            <ac:cxnSpMk id="45" creationId="{F2CB0FCA-9462-4D40-BAD8-70393567C2C6}"/>
          </ac:cxnSpMkLst>
        </pc:cxnChg>
        <pc:cxnChg chg="add mod">
          <ac:chgData name="Porkodi Venkatesh" userId="3e25885f-c98d-4f56-82fe-4e22ffdb1b60" providerId="ADAL" clId="{9F4A8895-CAB4-4824-AEEF-B7EF2FF385FA}" dt="2022-02-28T05:58:18.262" v="5606" actId="14100"/>
          <ac:cxnSpMkLst>
            <pc:docMk/>
            <pc:sldMk cId="955314230" sldId="278"/>
            <ac:cxnSpMk id="46" creationId="{AF78C9A7-1894-40BD-A210-ED75DCBE37E5}"/>
          </ac:cxnSpMkLst>
        </pc:cxnChg>
      </pc:sldChg>
      <pc:sldChg chg="modSp add">
        <pc:chgData name="Porkodi Venkatesh" userId="3e25885f-c98d-4f56-82fe-4e22ffdb1b60" providerId="ADAL" clId="{9F4A8895-CAB4-4824-AEEF-B7EF2FF385FA}" dt="2022-02-28T06:01:01.977" v="5742" actId="20578"/>
        <pc:sldMkLst>
          <pc:docMk/>
          <pc:sldMk cId="388906254" sldId="279"/>
        </pc:sldMkLst>
        <pc:spChg chg="mod">
          <ac:chgData name="Porkodi Venkatesh" userId="3e25885f-c98d-4f56-82fe-4e22ffdb1b60" providerId="ADAL" clId="{9F4A8895-CAB4-4824-AEEF-B7EF2FF385FA}" dt="2022-02-28T06:01:01.977" v="5742" actId="20578"/>
          <ac:spMkLst>
            <pc:docMk/>
            <pc:sldMk cId="388906254" sldId="279"/>
            <ac:spMk id="3" creationId="{8B5D5A98-B5A0-4A55-960C-C0A747AFDF22}"/>
          </ac:spMkLst>
        </pc:spChg>
      </pc:sldChg>
      <pc:sldChg chg="modSp add del mod">
        <pc:chgData name="Porkodi Venkatesh" userId="3e25885f-c98d-4f56-82fe-4e22ffdb1b60" providerId="ADAL" clId="{9F4A8895-CAB4-4824-AEEF-B7EF2FF385FA}" dt="2022-02-28T05:59:44.187" v="5703" actId="47"/>
        <pc:sldMkLst>
          <pc:docMk/>
          <pc:sldMk cId="4137662950" sldId="280"/>
        </pc:sldMkLst>
        <pc:spChg chg="mod">
          <ac:chgData name="Porkodi Venkatesh" userId="3e25885f-c98d-4f56-82fe-4e22ffdb1b60" providerId="ADAL" clId="{9F4A8895-CAB4-4824-AEEF-B7EF2FF385FA}" dt="2022-02-27T17:52:53.443" v="5079" actId="27636"/>
          <ac:spMkLst>
            <pc:docMk/>
            <pc:sldMk cId="4137662950" sldId="280"/>
            <ac:spMk id="2" creationId="{284135CA-644E-4596-83C0-F1A8EBED1242}"/>
          </ac:spMkLst>
        </pc:spChg>
      </pc:sldChg>
      <pc:sldChg chg="addSp delSp modSp new mod setBg">
        <pc:chgData name="Porkodi Venkatesh" userId="3e25885f-c98d-4f56-82fe-4e22ffdb1b60" providerId="ADAL" clId="{9F4A8895-CAB4-4824-AEEF-B7EF2FF385FA}" dt="2022-02-27T17:55:46.106" v="5134" actId="26606"/>
        <pc:sldMkLst>
          <pc:docMk/>
          <pc:sldMk cId="2035192975" sldId="281"/>
        </pc:sldMkLst>
        <pc:spChg chg="mod ord">
          <ac:chgData name="Porkodi Venkatesh" userId="3e25885f-c98d-4f56-82fe-4e22ffdb1b60" providerId="ADAL" clId="{9F4A8895-CAB4-4824-AEEF-B7EF2FF385FA}" dt="2022-02-27T17:55:46.106" v="5133" actId="26606"/>
          <ac:spMkLst>
            <pc:docMk/>
            <pc:sldMk cId="2035192975" sldId="281"/>
            <ac:spMk id="2" creationId="{00A4C6A0-5274-4B7C-9B2C-87B567CB49B9}"/>
          </ac:spMkLst>
        </pc:spChg>
        <pc:spChg chg="add del">
          <ac:chgData name="Porkodi Venkatesh" userId="3e25885f-c98d-4f56-82fe-4e22ffdb1b60" providerId="ADAL" clId="{9F4A8895-CAB4-4824-AEEF-B7EF2FF385FA}" dt="2022-02-27T17:55:16.794" v="5125" actId="26606"/>
          <ac:spMkLst>
            <pc:docMk/>
            <pc:sldMk cId="2035192975" sldId="281"/>
            <ac:spMk id="71" creationId="{A8384FB5-9ADC-4DDC-881B-597D56F5B15D}"/>
          </ac:spMkLst>
        </pc:spChg>
        <pc:spChg chg="add del">
          <ac:chgData name="Porkodi Venkatesh" userId="3e25885f-c98d-4f56-82fe-4e22ffdb1b60" providerId="ADAL" clId="{9F4A8895-CAB4-4824-AEEF-B7EF2FF385FA}" dt="2022-02-27T17:55:16.794" v="5125" actId="26606"/>
          <ac:spMkLst>
            <pc:docMk/>
            <pc:sldMk cId="2035192975" sldId="281"/>
            <ac:spMk id="73" creationId="{91E5A9A7-95C6-4F4F-B00E-C82E07FE62EF}"/>
          </ac:spMkLst>
        </pc:spChg>
        <pc:spChg chg="add del">
          <ac:chgData name="Porkodi Venkatesh" userId="3e25885f-c98d-4f56-82fe-4e22ffdb1b60" providerId="ADAL" clId="{9F4A8895-CAB4-4824-AEEF-B7EF2FF385FA}" dt="2022-02-27T17:55:16.794" v="5125" actId="26606"/>
          <ac:spMkLst>
            <pc:docMk/>
            <pc:sldMk cId="2035192975" sldId="281"/>
            <ac:spMk id="75" creationId="{D07DD2DE-F619-49DD-B5E7-03A290FF4ED1}"/>
          </ac:spMkLst>
        </pc:spChg>
        <pc:spChg chg="add del">
          <ac:chgData name="Porkodi Venkatesh" userId="3e25885f-c98d-4f56-82fe-4e22ffdb1b60" providerId="ADAL" clId="{9F4A8895-CAB4-4824-AEEF-B7EF2FF385FA}" dt="2022-02-27T17:55:16.794" v="5125" actId="26606"/>
          <ac:spMkLst>
            <pc:docMk/>
            <pc:sldMk cId="2035192975" sldId="281"/>
            <ac:spMk id="77" creationId="{85149191-5F60-4A28-AAFF-039F96B0F3EC}"/>
          </ac:spMkLst>
        </pc:spChg>
        <pc:spChg chg="add del">
          <ac:chgData name="Porkodi Venkatesh" userId="3e25885f-c98d-4f56-82fe-4e22ffdb1b60" providerId="ADAL" clId="{9F4A8895-CAB4-4824-AEEF-B7EF2FF385FA}" dt="2022-02-27T17:55:16.794" v="5125" actId="26606"/>
          <ac:spMkLst>
            <pc:docMk/>
            <pc:sldMk cId="2035192975" sldId="281"/>
            <ac:spMk id="79" creationId="{F8260ED5-17F7-4158-B241-D51DD4CF1B7E}"/>
          </ac:spMkLst>
        </pc:spChg>
        <pc:spChg chg="add del">
          <ac:chgData name="Porkodi Venkatesh" userId="3e25885f-c98d-4f56-82fe-4e22ffdb1b60" providerId="ADAL" clId="{9F4A8895-CAB4-4824-AEEF-B7EF2FF385FA}" dt="2022-02-27T17:55:46.106" v="5134" actId="26606"/>
          <ac:spMkLst>
            <pc:docMk/>
            <pc:sldMk cId="2035192975" sldId="281"/>
            <ac:spMk id="1028" creationId="{D12DDE76-C203-4047-9998-63900085B5E8}"/>
          </ac:spMkLst>
        </pc:spChg>
        <pc:spChg chg="add del">
          <ac:chgData name="Porkodi Venkatesh" userId="3e25885f-c98d-4f56-82fe-4e22ffdb1b60" providerId="ADAL" clId="{9F4A8895-CAB4-4824-AEEF-B7EF2FF385FA}" dt="2022-02-27T17:55:41.799" v="5131" actId="26606"/>
          <ac:spMkLst>
            <pc:docMk/>
            <pc:sldMk cId="2035192975" sldId="281"/>
            <ac:spMk id="1030" creationId="{665DBBEF-238B-476B-96AB-8AAC3224ECEA}"/>
          </ac:spMkLst>
        </pc:spChg>
        <pc:spChg chg="add del">
          <ac:chgData name="Porkodi Venkatesh" userId="3e25885f-c98d-4f56-82fe-4e22ffdb1b60" providerId="ADAL" clId="{9F4A8895-CAB4-4824-AEEF-B7EF2FF385FA}" dt="2022-02-27T17:55:41.799" v="5131" actId="26606"/>
          <ac:spMkLst>
            <pc:docMk/>
            <pc:sldMk cId="2035192975" sldId="281"/>
            <ac:spMk id="1031" creationId="{3FCFB1DE-0B7E-48CC-BA90-B2AB0889F9D6}"/>
          </ac:spMkLst>
        </pc:spChg>
        <pc:spChg chg="add del">
          <ac:chgData name="Porkodi Venkatesh" userId="3e25885f-c98d-4f56-82fe-4e22ffdb1b60" providerId="ADAL" clId="{9F4A8895-CAB4-4824-AEEF-B7EF2FF385FA}" dt="2022-02-27T17:55:46.106" v="5133" actId="26606"/>
          <ac:spMkLst>
            <pc:docMk/>
            <pc:sldMk cId="2035192975" sldId="281"/>
            <ac:spMk id="1033" creationId="{B9D7E975-9161-4F2D-AC53-69E1912F6B5D}"/>
          </ac:spMkLst>
        </pc:spChg>
        <pc:spChg chg="add del">
          <ac:chgData name="Porkodi Venkatesh" userId="3e25885f-c98d-4f56-82fe-4e22ffdb1b60" providerId="ADAL" clId="{9F4A8895-CAB4-4824-AEEF-B7EF2FF385FA}" dt="2022-02-27T17:55:46.106" v="5133" actId="26606"/>
          <ac:spMkLst>
            <pc:docMk/>
            <pc:sldMk cId="2035192975" sldId="281"/>
            <ac:spMk id="1034" creationId="{827DC2C4-B485-428A-BF4A-472D2967F47F}"/>
          </ac:spMkLst>
        </pc:spChg>
        <pc:spChg chg="add del">
          <ac:chgData name="Porkodi Venkatesh" userId="3e25885f-c98d-4f56-82fe-4e22ffdb1b60" providerId="ADAL" clId="{9F4A8895-CAB4-4824-AEEF-B7EF2FF385FA}" dt="2022-02-27T17:55:46.106" v="5133" actId="26606"/>
          <ac:spMkLst>
            <pc:docMk/>
            <pc:sldMk cId="2035192975" sldId="281"/>
            <ac:spMk id="1035" creationId="{463E6235-1649-4B47-9862-4026FC473B6F}"/>
          </ac:spMkLst>
        </pc:spChg>
        <pc:spChg chg="add">
          <ac:chgData name="Porkodi Venkatesh" userId="3e25885f-c98d-4f56-82fe-4e22ffdb1b60" providerId="ADAL" clId="{9F4A8895-CAB4-4824-AEEF-B7EF2FF385FA}" dt="2022-02-27T17:55:46.106" v="5134" actId="26606"/>
          <ac:spMkLst>
            <pc:docMk/>
            <pc:sldMk cId="2035192975" sldId="281"/>
            <ac:spMk id="1037" creationId="{D12DDE76-C203-4047-9998-63900085B5E8}"/>
          </ac:spMkLst>
        </pc:spChg>
        <pc:picChg chg="add mod">
          <ac:chgData name="Porkodi Venkatesh" userId="3e25885f-c98d-4f56-82fe-4e22ffdb1b60" providerId="ADAL" clId="{9F4A8895-CAB4-4824-AEEF-B7EF2FF385FA}" dt="2022-02-27T17:55:46.106" v="5134" actId="26606"/>
          <ac:picMkLst>
            <pc:docMk/>
            <pc:sldMk cId="2035192975" sldId="281"/>
            <ac:picMk id="1026" creationId="{0797B671-4444-4F20-A84A-EE95DBCA2557}"/>
          </ac:picMkLst>
        </pc:picChg>
      </pc:sldChg>
      <pc:sldChg chg="addSp delSp modSp add mod ord">
        <pc:chgData name="Porkodi Venkatesh" userId="3e25885f-c98d-4f56-82fe-4e22ffdb1b60" providerId="ADAL" clId="{9F4A8895-CAB4-4824-AEEF-B7EF2FF385FA}" dt="2022-02-28T06:42:39.850" v="5858" actId="14100"/>
        <pc:sldMkLst>
          <pc:docMk/>
          <pc:sldMk cId="458882188" sldId="282"/>
        </pc:sldMkLst>
        <pc:spChg chg="mod">
          <ac:chgData name="Porkodi Venkatesh" userId="3e25885f-c98d-4f56-82fe-4e22ffdb1b60" providerId="ADAL" clId="{9F4A8895-CAB4-4824-AEEF-B7EF2FF385FA}" dt="2022-02-28T05:59:56.273" v="5714" actId="14100"/>
          <ac:spMkLst>
            <pc:docMk/>
            <pc:sldMk cId="458882188" sldId="282"/>
            <ac:spMk id="2" creationId="{284135CA-644E-4596-83C0-F1A8EBED1242}"/>
          </ac:spMkLst>
        </pc:spChg>
        <pc:spChg chg="mod">
          <ac:chgData name="Porkodi Venkatesh" userId="3e25885f-c98d-4f56-82fe-4e22ffdb1b60" providerId="ADAL" clId="{9F4A8895-CAB4-4824-AEEF-B7EF2FF385FA}" dt="2022-02-28T06:02:19.601" v="5770" actId="20577"/>
          <ac:spMkLst>
            <pc:docMk/>
            <pc:sldMk cId="458882188" sldId="282"/>
            <ac:spMk id="3" creationId="{8B5D5A98-B5A0-4A55-960C-C0A747AFDF22}"/>
          </ac:spMkLst>
        </pc:spChg>
        <pc:spChg chg="mod">
          <ac:chgData name="Porkodi Venkatesh" userId="3e25885f-c98d-4f56-82fe-4e22ffdb1b60" providerId="ADAL" clId="{9F4A8895-CAB4-4824-AEEF-B7EF2FF385FA}" dt="2022-02-28T06:02:33.069" v="5782" actId="20577"/>
          <ac:spMkLst>
            <pc:docMk/>
            <pc:sldMk cId="458882188" sldId="282"/>
            <ac:spMk id="32" creationId="{1684E229-9EE0-4F8E-81F3-3D968C716856}"/>
          </ac:spMkLst>
        </pc:spChg>
        <pc:spChg chg="mod">
          <ac:chgData name="Porkodi Venkatesh" userId="3e25885f-c98d-4f56-82fe-4e22ffdb1b60" providerId="ADAL" clId="{9F4A8895-CAB4-4824-AEEF-B7EF2FF385FA}" dt="2022-02-28T06:02:27.428" v="5778" actId="20577"/>
          <ac:spMkLst>
            <pc:docMk/>
            <pc:sldMk cId="458882188" sldId="282"/>
            <ac:spMk id="43" creationId="{F394EC38-0D7C-4D68-88C1-B016A787BBA4}"/>
          </ac:spMkLst>
        </pc:spChg>
        <pc:cxnChg chg="add mod">
          <ac:chgData name="Porkodi Venkatesh" userId="3e25885f-c98d-4f56-82fe-4e22ffdb1b60" providerId="ADAL" clId="{9F4A8895-CAB4-4824-AEEF-B7EF2FF385FA}" dt="2022-02-28T06:40:34.888" v="5806" actId="1076"/>
          <ac:cxnSpMkLst>
            <pc:docMk/>
            <pc:sldMk cId="458882188" sldId="282"/>
            <ac:cxnSpMk id="10" creationId="{9514985A-2361-4210-90D6-DC08B283E69D}"/>
          </ac:cxnSpMkLst>
        </pc:cxnChg>
        <pc:cxnChg chg="add mod">
          <ac:chgData name="Porkodi Venkatesh" userId="3e25885f-c98d-4f56-82fe-4e22ffdb1b60" providerId="ADAL" clId="{9F4A8895-CAB4-4824-AEEF-B7EF2FF385FA}" dt="2022-02-28T06:41:53.663" v="5840" actId="14100"/>
          <ac:cxnSpMkLst>
            <pc:docMk/>
            <pc:sldMk cId="458882188" sldId="282"/>
            <ac:cxnSpMk id="12" creationId="{A4862BCA-C08C-4EF4-9870-57D00E23ECF7}"/>
          </ac:cxnSpMkLst>
        </pc:cxnChg>
        <pc:cxnChg chg="add del">
          <ac:chgData name="Porkodi Venkatesh" userId="3e25885f-c98d-4f56-82fe-4e22ffdb1b60" providerId="ADAL" clId="{9F4A8895-CAB4-4824-AEEF-B7EF2FF385FA}" dt="2022-02-28T06:05:52.184" v="5794" actId="478"/>
          <ac:cxnSpMkLst>
            <pc:docMk/>
            <pc:sldMk cId="458882188" sldId="282"/>
            <ac:cxnSpMk id="34" creationId="{3A3E6A7E-9F36-4067-8BBD-B4A1D92FFE0A}"/>
          </ac:cxnSpMkLst>
        </pc:cxnChg>
        <pc:cxnChg chg="add mod">
          <ac:chgData name="Porkodi Venkatesh" userId="3e25885f-c98d-4f56-82fe-4e22ffdb1b60" providerId="ADAL" clId="{9F4A8895-CAB4-4824-AEEF-B7EF2FF385FA}" dt="2022-02-28T06:41:15.623" v="5820" actId="13822"/>
          <ac:cxnSpMkLst>
            <pc:docMk/>
            <pc:sldMk cId="458882188" sldId="282"/>
            <ac:cxnSpMk id="45" creationId="{BFB5D558-1037-46CF-A67C-5D6D5A503902}"/>
          </ac:cxnSpMkLst>
        </pc:cxnChg>
        <pc:cxnChg chg="add del mod">
          <ac:chgData name="Porkodi Venkatesh" userId="3e25885f-c98d-4f56-82fe-4e22ffdb1b60" providerId="ADAL" clId="{9F4A8895-CAB4-4824-AEEF-B7EF2FF385FA}" dt="2022-02-28T06:40:55.215" v="5812" actId="21"/>
          <ac:cxnSpMkLst>
            <pc:docMk/>
            <pc:sldMk cId="458882188" sldId="282"/>
            <ac:cxnSpMk id="48" creationId="{C8C6CCB4-4878-4ACD-903A-EA186ADEB4AA}"/>
          </ac:cxnSpMkLst>
        </pc:cxnChg>
        <pc:cxnChg chg="add del">
          <ac:chgData name="Porkodi Venkatesh" userId="3e25885f-c98d-4f56-82fe-4e22ffdb1b60" providerId="ADAL" clId="{9F4A8895-CAB4-4824-AEEF-B7EF2FF385FA}" dt="2022-02-28T06:06:38.552" v="5803" actId="478"/>
          <ac:cxnSpMkLst>
            <pc:docMk/>
            <pc:sldMk cId="458882188" sldId="282"/>
            <ac:cxnSpMk id="51" creationId="{98758AF9-7CE7-4486-8B1D-F6B0EBD91432}"/>
          </ac:cxnSpMkLst>
        </pc:cxnChg>
        <pc:cxnChg chg="add mod">
          <ac:chgData name="Porkodi Venkatesh" userId="3e25885f-c98d-4f56-82fe-4e22ffdb1b60" providerId="ADAL" clId="{9F4A8895-CAB4-4824-AEEF-B7EF2FF385FA}" dt="2022-02-28T06:40:53.376" v="5811" actId="14100"/>
          <ac:cxnSpMkLst>
            <pc:docMk/>
            <pc:sldMk cId="458882188" sldId="282"/>
            <ac:cxnSpMk id="52" creationId="{C6D1066A-F1D8-44DB-89D0-3C0A4403B22C}"/>
          </ac:cxnSpMkLst>
        </pc:cxnChg>
        <pc:cxnChg chg="add mod">
          <ac:chgData name="Porkodi Venkatesh" userId="3e25885f-c98d-4f56-82fe-4e22ffdb1b60" providerId="ADAL" clId="{9F4A8895-CAB4-4824-AEEF-B7EF2FF385FA}" dt="2022-02-28T06:40:57.787" v="5813"/>
          <ac:cxnSpMkLst>
            <pc:docMk/>
            <pc:sldMk cId="458882188" sldId="282"/>
            <ac:cxnSpMk id="56" creationId="{FBBD400E-C429-44A6-B92A-FF5911D71A1D}"/>
          </ac:cxnSpMkLst>
        </pc:cxnChg>
        <pc:cxnChg chg="add mod">
          <ac:chgData name="Porkodi Venkatesh" userId="3e25885f-c98d-4f56-82fe-4e22ffdb1b60" providerId="ADAL" clId="{9F4A8895-CAB4-4824-AEEF-B7EF2FF385FA}" dt="2022-02-28T06:41:10.332" v="5819" actId="1038"/>
          <ac:cxnSpMkLst>
            <pc:docMk/>
            <pc:sldMk cId="458882188" sldId="282"/>
            <ac:cxnSpMk id="57" creationId="{2623A3B6-7190-4601-B4B1-96B6F51E6639}"/>
          </ac:cxnSpMkLst>
        </pc:cxnChg>
        <pc:cxnChg chg="add mod">
          <ac:chgData name="Porkodi Venkatesh" userId="3e25885f-c98d-4f56-82fe-4e22ffdb1b60" providerId="ADAL" clId="{9F4A8895-CAB4-4824-AEEF-B7EF2FF385FA}" dt="2022-02-28T06:42:39.850" v="5858" actId="14100"/>
          <ac:cxnSpMkLst>
            <pc:docMk/>
            <pc:sldMk cId="458882188" sldId="282"/>
            <ac:cxnSpMk id="60" creationId="{561CDD4F-B63B-497D-B542-5B66A07999B2}"/>
          </ac:cxnSpMkLst>
        </pc:cxnChg>
        <pc:cxnChg chg="add mod">
          <ac:chgData name="Porkodi Venkatesh" userId="3e25885f-c98d-4f56-82fe-4e22ffdb1b60" providerId="ADAL" clId="{9F4A8895-CAB4-4824-AEEF-B7EF2FF385FA}" dt="2022-02-28T06:42:08.278" v="5844" actId="13822"/>
          <ac:cxnSpMkLst>
            <pc:docMk/>
            <pc:sldMk cId="458882188" sldId="282"/>
            <ac:cxnSpMk id="63" creationId="{C57EA030-D3CB-4D02-95E5-6F7D41ADD85C}"/>
          </ac:cxnSpMkLst>
        </pc:cxnChg>
        <pc:cxnChg chg="add mod">
          <ac:chgData name="Porkodi Venkatesh" userId="3e25885f-c98d-4f56-82fe-4e22ffdb1b60" providerId="ADAL" clId="{9F4A8895-CAB4-4824-AEEF-B7EF2FF385FA}" dt="2022-02-28T06:42:14.786" v="5846" actId="13822"/>
          <ac:cxnSpMkLst>
            <pc:docMk/>
            <pc:sldMk cId="458882188" sldId="282"/>
            <ac:cxnSpMk id="69" creationId="{900881C0-F3BD-4BBB-97BA-CACC3D2B436A}"/>
          </ac:cxnSpMkLst>
        </pc:cxnChg>
        <pc:cxnChg chg="add mod">
          <ac:chgData name="Porkodi Venkatesh" userId="3e25885f-c98d-4f56-82fe-4e22ffdb1b60" providerId="ADAL" clId="{9F4A8895-CAB4-4824-AEEF-B7EF2FF385FA}" dt="2022-02-28T06:42:22.858" v="5848" actId="13822"/>
          <ac:cxnSpMkLst>
            <pc:docMk/>
            <pc:sldMk cId="458882188" sldId="282"/>
            <ac:cxnSpMk id="71" creationId="{AD97EAC9-A1E9-4325-BB8E-8401F7ED2ECC}"/>
          </ac:cxnSpMkLst>
        </pc:cxnChg>
      </pc:sldChg>
      <pc:sldChg chg="addSp delSp modSp new mod">
        <pc:chgData name="Porkodi Venkatesh" userId="3e25885f-c98d-4f56-82fe-4e22ffdb1b60" providerId="ADAL" clId="{9F4A8895-CAB4-4824-AEEF-B7EF2FF385FA}" dt="2022-02-28T06:53:24.978" v="6367" actId="20577"/>
        <pc:sldMkLst>
          <pc:docMk/>
          <pc:sldMk cId="3289876127" sldId="283"/>
        </pc:sldMkLst>
        <pc:graphicFrameChg chg="add del mod modGraphic">
          <ac:chgData name="Porkodi Venkatesh" userId="3e25885f-c98d-4f56-82fe-4e22ffdb1b60" providerId="ADAL" clId="{9F4A8895-CAB4-4824-AEEF-B7EF2FF385FA}" dt="2022-02-28T06:44:11.251" v="5871" actId="3680"/>
          <ac:graphicFrameMkLst>
            <pc:docMk/>
            <pc:sldMk cId="3289876127" sldId="283"/>
            <ac:graphicFrameMk id="2" creationId="{ABAAACC2-ADEF-4030-8D8B-881ABFE1E8C9}"/>
          </ac:graphicFrameMkLst>
        </pc:graphicFrameChg>
        <pc:graphicFrameChg chg="add mod modGraphic">
          <ac:chgData name="Porkodi Venkatesh" userId="3e25885f-c98d-4f56-82fe-4e22ffdb1b60" providerId="ADAL" clId="{9F4A8895-CAB4-4824-AEEF-B7EF2FF385FA}" dt="2022-02-28T06:53:24.978" v="6367" actId="20577"/>
          <ac:graphicFrameMkLst>
            <pc:docMk/>
            <pc:sldMk cId="3289876127" sldId="283"/>
            <ac:graphicFrameMk id="3" creationId="{155CCDCB-C667-401E-B3DD-1AAE2B43CCA0}"/>
          </ac:graphicFrameMkLst>
        </pc:graphicFrameChg>
      </pc:sldChg>
      <pc:sldChg chg="new del">
        <pc:chgData name="Porkodi Venkatesh" userId="3e25885f-c98d-4f56-82fe-4e22ffdb1b60" providerId="ADAL" clId="{9F4A8895-CAB4-4824-AEEF-B7EF2FF385FA}" dt="2022-02-28T06:43:15.683" v="5862" actId="680"/>
        <pc:sldMkLst>
          <pc:docMk/>
          <pc:sldMk cId="4138937884" sldId="283"/>
        </pc:sldMkLst>
      </pc:sldChg>
      <pc:sldChg chg="modSp add mod">
        <pc:chgData name="Porkodi Venkatesh" userId="3e25885f-c98d-4f56-82fe-4e22ffdb1b60" providerId="ADAL" clId="{9F4A8895-CAB4-4824-AEEF-B7EF2FF385FA}" dt="2022-02-28T07:00:24.614" v="6474" actId="1076"/>
        <pc:sldMkLst>
          <pc:docMk/>
          <pc:sldMk cId="2931677019" sldId="284"/>
        </pc:sldMkLst>
        <pc:graphicFrameChg chg="mod modGraphic">
          <ac:chgData name="Porkodi Venkatesh" userId="3e25885f-c98d-4f56-82fe-4e22ffdb1b60" providerId="ADAL" clId="{9F4A8895-CAB4-4824-AEEF-B7EF2FF385FA}" dt="2022-02-28T07:00:24.614" v="6474" actId="1076"/>
          <ac:graphicFrameMkLst>
            <pc:docMk/>
            <pc:sldMk cId="2931677019" sldId="284"/>
            <ac:graphicFrameMk id="3" creationId="{155CCDCB-C667-401E-B3DD-1AAE2B43CCA0}"/>
          </ac:graphicFrameMkLst>
        </pc:graphicFrameChg>
      </pc:sldChg>
      <pc:sldChg chg="modSp add mod">
        <pc:chgData name="Porkodi Venkatesh" userId="3e25885f-c98d-4f56-82fe-4e22ffdb1b60" providerId="ADAL" clId="{9F4A8895-CAB4-4824-AEEF-B7EF2FF385FA}" dt="2022-02-28T08:31:47.373" v="6517" actId="14734"/>
        <pc:sldMkLst>
          <pc:docMk/>
          <pc:sldMk cId="2515468102" sldId="285"/>
        </pc:sldMkLst>
        <pc:graphicFrameChg chg="mod modGraphic">
          <ac:chgData name="Porkodi Venkatesh" userId="3e25885f-c98d-4f56-82fe-4e22ffdb1b60" providerId="ADAL" clId="{9F4A8895-CAB4-4824-AEEF-B7EF2FF385FA}" dt="2022-02-28T08:31:47.373" v="6517" actId="14734"/>
          <ac:graphicFrameMkLst>
            <pc:docMk/>
            <pc:sldMk cId="2515468102" sldId="285"/>
            <ac:graphicFrameMk id="3" creationId="{155CCDCB-C667-401E-B3DD-1AAE2B43CCA0}"/>
          </ac:graphicFrameMkLst>
        </pc:graphicFrameChg>
      </pc:sldChg>
      <pc:sldChg chg="modSp add mod ord">
        <pc:chgData name="Porkodi Venkatesh" userId="3e25885f-c98d-4f56-82fe-4e22ffdb1b60" providerId="ADAL" clId="{9F4A8895-CAB4-4824-AEEF-B7EF2FF385FA}" dt="2022-02-28T06:59:20.082" v="6463"/>
        <pc:sldMkLst>
          <pc:docMk/>
          <pc:sldMk cId="1250845384" sldId="286"/>
        </pc:sldMkLst>
        <pc:graphicFrameChg chg="mod modGraphic">
          <ac:chgData name="Porkodi Venkatesh" userId="3e25885f-c98d-4f56-82fe-4e22ffdb1b60" providerId="ADAL" clId="{9F4A8895-CAB4-4824-AEEF-B7EF2FF385FA}" dt="2022-02-28T06:59:07.994" v="6461" actId="14734"/>
          <ac:graphicFrameMkLst>
            <pc:docMk/>
            <pc:sldMk cId="1250845384" sldId="286"/>
            <ac:graphicFrameMk id="3" creationId="{155CCDCB-C667-401E-B3DD-1AAE2B43CCA0}"/>
          </ac:graphicFrameMkLst>
        </pc:graphicFrameChg>
      </pc:sldChg>
      <pc:sldChg chg="new del">
        <pc:chgData name="Porkodi Venkatesh" userId="3e25885f-c98d-4f56-82fe-4e22ffdb1b60" providerId="ADAL" clId="{9F4A8895-CAB4-4824-AEEF-B7EF2FF385FA}" dt="2022-02-28T07:12:28.837" v="6476" actId="47"/>
        <pc:sldMkLst>
          <pc:docMk/>
          <pc:sldMk cId="1274014534" sldId="287"/>
        </pc:sldMkLst>
      </pc:sldChg>
      <pc:sldChg chg="addSp delSp modSp new mod">
        <pc:chgData name="Porkodi Venkatesh" userId="3e25885f-c98d-4f56-82fe-4e22ffdb1b60" providerId="ADAL" clId="{9F4A8895-CAB4-4824-AEEF-B7EF2FF385FA}" dt="2022-02-28T09:01:07.257" v="6566" actId="33524"/>
        <pc:sldMkLst>
          <pc:docMk/>
          <pc:sldMk cId="2382404798" sldId="287"/>
        </pc:sldMkLst>
        <pc:spChg chg="mod">
          <ac:chgData name="Porkodi Venkatesh" userId="3e25885f-c98d-4f56-82fe-4e22ffdb1b60" providerId="ADAL" clId="{9F4A8895-CAB4-4824-AEEF-B7EF2FF385FA}" dt="2022-02-28T08:25:50.512" v="6515" actId="20577"/>
          <ac:spMkLst>
            <pc:docMk/>
            <pc:sldMk cId="2382404798" sldId="287"/>
            <ac:spMk id="2" creationId="{B4930070-46D5-4656-8574-3E0D2263650B}"/>
          </ac:spMkLst>
        </pc:spChg>
        <pc:spChg chg="add del mod">
          <ac:chgData name="Porkodi Venkatesh" userId="3e25885f-c98d-4f56-82fe-4e22ffdb1b60" providerId="ADAL" clId="{9F4A8895-CAB4-4824-AEEF-B7EF2FF385FA}" dt="2022-02-28T08:58:08.788" v="6520"/>
          <ac:spMkLst>
            <pc:docMk/>
            <pc:sldMk cId="2382404798" sldId="287"/>
            <ac:spMk id="4" creationId="{C8FD5B88-3862-48ED-A494-6017EE324595}"/>
          </ac:spMkLst>
        </pc:spChg>
        <pc:spChg chg="add mod">
          <ac:chgData name="Porkodi Venkatesh" userId="3e25885f-c98d-4f56-82fe-4e22ffdb1b60" providerId="ADAL" clId="{9F4A8895-CAB4-4824-AEEF-B7EF2FF385FA}" dt="2022-02-28T09:01:07.257" v="6566" actId="33524"/>
          <ac:spMkLst>
            <pc:docMk/>
            <pc:sldMk cId="2382404798" sldId="287"/>
            <ac:spMk id="5" creationId="{EADD3910-6B4F-4D3D-A35D-A4427D00D16B}"/>
          </ac:spMkLst>
        </pc:spChg>
        <pc:graphicFrameChg chg="add del mod">
          <ac:chgData name="Porkodi Venkatesh" userId="3e25885f-c98d-4f56-82fe-4e22ffdb1b60" providerId="ADAL" clId="{9F4A8895-CAB4-4824-AEEF-B7EF2FF385FA}" dt="2022-02-28T07:15:16.542" v="6513" actId="478"/>
          <ac:graphicFrameMkLst>
            <pc:docMk/>
            <pc:sldMk cId="2382404798" sldId="287"/>
            <ac:graphicFrameMk id="3" creationId="{0B88C42F-CE85-4FEE-A0DB-BE1206E9BAB8}"/>
          </ac:graphicFrameMkLst>
        </pc:graphicFrameChg>
        <pc:graphicFrameChg chg="add del mod">
          <ac:chgData name="Porkodi Venkatesh" userId="3e25885f-c98d-4f56-82fe-4e22ffdb1b60" providerId="ADAL" clId="{9F4A8895-CAB4-4824-AEEF-B7EF2FF385FA}" dt="2022-02-28T08:58:56.947" v="6530"/>
          <ac:graphicFrameMkLst>
            <pc:docMk/>
            <pc:sldMk cId="2382404798" sldId="287"/>
            <ac:graphicFrameMk id="6" creationId="{AC690441-4E8D-49B2-B7D5-2AA8C2F6B7E9}"/>
          </ac:graphicFrameMkLst>
        </pc:graphicFrameChg>
        <pc:graphicFrameChg chg="add del mod">
          <ac:chgData name="Porkodi Venkatesh" userId="3e25885f-c98d-4f56-82fe-4e22ffdb1b60" providerId="ADAL" clId="{9F4A8895-CAB4-4824-AEEF-B7EF2FF385FA}" dt="2022-02-28T09:00:29.077" v="6554"/>
          <ac:graphicFrameMkLst>
            <pc:docMk/>
            <pc:sldMk cId="2382404798" sldId="287"/>
            <ac:graphicFrameMk id="7" creationId="{FB63746F-180B-4846-B613-C810D0102D88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2-28T11:57:18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13229 4145 0</inkml:trace>
  <inkml:trace contextRef="#ctx0" brushRef="#br0" timeOffset="1374.63">8625 3157 0,'0'18'78,"18"17"-78,0 18 31,-1-18-31,1 1 0,-18-19 16,18 54 0,35-18 15,-53-36-31,52 19 15,54-1 17,0-35-1,18-18 0,-89-35-15,-18 36-1,19-36 1,-36 35 0,0-35-1,-36-35 1,1 71 0,0-19-1,-18-17 1,18 36-1,17-1 1,-35-35 0,36 53-1,-19 0 1,19 0 0,-1 0-1,-17 0 1,17 35-1,0-35 17,1 53-17,-1-35 1,1 0 0,17 17-1,-18-17 1,18-1 15,0 1-15,-18-18-1</inkml:trace>
  <inkml:trace contextRef="#ctx0" brushRef="#br0" timeOffset="2338.42">17868 2875 0,'0'18'94,"0"17"-79,0 0-15,0 1 16,0 17-16,0 141 47,-53-18 0,36-176 62,-1 0-93,0-18-16</inkml:trace>
  <inkml:trace contextRef="#ctx0" brushRef="#br0" timeOffset="3891.47">28610 3228 0,'18'0'62,"0"0"-30,105-141-1,-70 106-15,-35 35-1,-1 0 16,18 35-31,1 35 32,-19 19-17,1 16 1,-53 19 0,-1-89-1,1 0-15,-18 18 16,-17 0-1,17 18 17,35-54-32,18 1 78,0 0-63,18-18 17,35 0-17,158 0 1,-140 0 0,-18 0-16,17-18 15,-34 0 1,-19 1-1,-17-1 48,0 1-47,-17-19-1,-36 1 1,-35 0-16,-36 17 15</inkml:trace>
  <inkml:trace contextRef="#ctx0" brushRef="#br0" timeOffset="5101.35">14199 4480 0,'18'0'62,"0"0"-30,-1 0-17,-17-17-15,124-160 47,-18 54-16,-36 52 1,-70 106 61,18 18-93,-1 0 16,1 0 0,17 106-1,-35-106 1,0-18 0</inkml:trace>
  <inkml:trace contextRef="#ctx0" brushRef="#br0" timeOffset="5668.56">14393 4657 0,'18'0'62,"0"0"-46,17 0-16,0 0 15,0 0-15,71-18 32,-53 0-32,-18 1 15,54-1 1,-54 18 0,-17 0 46</inkml:trace>
  <inkml:trace contextRef="#ctx0" brushRef="#br0" timeOffset="22273.21">11747 11377 0,'18'0'219,"17"0"-204,-17 0 1,0 0-16,-1 0 16,1-18-16,0 18 15,-1 0-15,89-35 47,88 0 16,-106 35-16,36 0-1,-71 0-30,17 35 0,-17-17-1,0-18 1,-18 17 15,-17-17-15,0 0 156,17 18-172,0-18 15,0 0-15,1 0 16,-1 0 0,18 0-1,-35 0 16,17 0-31,0 0 16,18 0 15,-35 0-31,17 0 32,0-18-17,-17 18 1,0-17-1,-1-1 1,36 18 0,-35-17 62,-1 17-63,54-18-15,-36 0 16,18 18-16,35-17 31,-70 17-15,0 0 0,-1 0 140,36-18-141,18 0 1,17 18-16,35 0 16,1-17-16,52 17 31,-105 0-31,-1 0 16,1 0-1,-36 0 1,-17 0 187</inkml:trace>
  <inkml:trace contextRef="#ctx0" brushRef="#br0" timeOffset="42898.85">8961 15681 0,'-18'-18'109,"0"1"-109,1-1 32,-1 0-1,0 18 16,89-17 78,-18-1-110,17 0 1,142-70 0,-124 18-1,0 17 1,-35 18 0,18-1-1,-36 19 1,-17-19-1,-1 36 17,-52-17 202,-53-19-218,70 19-1,1 17-15,-1 0 32,36 17 124,-1-17-156,107 71 31,-89-71-15,53 35-1,-70-35 1,17 0-16,0 18 31,-17-18-15,-18 18 93,-18 17-93,-17 18-16,18 0 15,-19 52 1,19-69-16,-36 34 16,35-52 15,0-18 125,1 0-140,-1 0-1,1 0 1</inkml:trace>
  <inkml:trace contextRef="#ctx0" brushRef="#br0" timeOffset="47923.08">8908 15893 0,'0'-36'63,"35"1"-48,0 0-15,106-106 47,-70 105-31,-1-52-1,-17 71 1,-17-1 0,-1 0-1,0 18 1,-17-17 0,17-1-1,-17 0 1,-1 1-1,1-1-15,17 0 16,1-17 15,-19 18-15,1-1 15</inkml:trace>
  <inkml:trace contextRef="#ctx0" brushRef="#br0" timeOffset="54014.95">23213 5786 0,'-18'17'31,"0"1"-15,-17-1-16,35 19 15,-17-1-15,-19 0 16,-17 36 15,0 35-15,36 52 31,140 1 0,-87-124-32,34 36 1,-52-71-1,35 0 1,17-35 0,-34-18-1,-19 18 1,18-1 0,-35-17 15,18 18-16,-18 17-15</inkml:trace>
  <inkml:trace contextRef="#ctx0" brushRef="#br0" timeOffset="54497.98">23389 6050 0,'18'18'47,"-18"35"-32,17-36 1,19 54-16,-1-18 31,-17-36-15,-1 1-1,1-36 63,17-17-62,-35 18-16,0-19 16,0 19-16,18-54 15,-18 18 1,0 18 0,0-53 15,0 70-31</inkml:trace>
  <inkml:trace contextRef="#ctx0" brushRef="#br0" timeOffset="54965.82">23654 5733 0,'17'0'31,"1"35"-31,0-17 16,-18 17-16,35 18 15,0 0 17,-17 0-32,17-1 15,0 1 16,-35-17-31,0-19 16,0 36 0,-17 35-1,17-52-15,-18-36 63,18-18-63,-18-35 15,18-88 1,18-18 0,53 89-1,-18-1 1,35 18 0</inkml:trace>
  <inkml:trace contextRef="#ctx0" brushRef="#br0" timeOffset="55504.28">24253 5786 0,'18'0'0,"0"0"16,-1 0 0,72 88 15,-54-53-31,35 36 16,-34-36-16,17 35 31,-18-17-16,0 0 1,-35 0 0,-17-123 62,-19-1-63,36 0-15,0 1 16,0 35-16,0-89 16,36 71-1,-1 0 1,-18 36 0,1-1 15</inkml:trace>
  <inkml:trace contextRef="#ctx0" brushRef="#br0" timeOffset="56148.43">22666 7020 0,'35'0'93,"106"0"-77,0 0-16,248-70 16,1057-142 15,-529 141 0,-846 36-15,-89 35 62,18-17-62,-18 17-16,-17-18 15,35 0 1,0-35-1,0 18 1</inkml:trace>
  <inkml:trace contextRef="#ctx0" brushRef="#br0" timeOffset="56801.04">28734 5539 0,'17'70'63,"36"71"-47,-17-53-16,-1 36 15,-35-1-15,0 177 16,0-53-1,-18-159 1,18-17 0,0-106 77,0-54-93,-17 1 16,17 0-16,0-18 16,0 53-1</inkml:trace>
  <inkml:trace contextRef="#ctx0" brushRef="#br0" timeOffset="58346.48">28822 5733 0,'0'-18'93,"0"0"-93,35 18 16,0-17-16,54 17 31,-54 0 0,71 141 1,-89 123-1,-69-140-15,-19-54-1,36 1 16,17-71-15,36-53 31,17 0-47,-17 0 16,17 18-16</inkml:trace>
  <inkml:trace contextRef="#ctx0" brushRef="#br0" timeOffset="58796.65">29157 6015 0,'18'0'47,"-1"0"-47,19 35 15,-1-17 1,53 105 0,-70-105-1,52 52 1,-17 1 0,-53-36-16,0-17 31,0-124 47,-17 53-78,17-70 16,-36 17-16,36 18 15,0 35 16,0 0-15</inkml:trace>
  <inkml:trace contextRef="#ctx0" brushRef="#br0" timeOffset="59396.31">29598 6262 0,'0'0'0,"18"0"16,-1 17-16,1-17 15,0 0 1,35-17-1,17-36 1,18-53 0,-17 53-1,-36 0 1,-35 0 0,0 18-1,0 17 1,-18 18 31,1 36-32,-18 17 1,17-1 0,-17 54-16,35-35 15,0-1 16,17-70-15,1 0 31,0 0-47,17-35 16,106-53-1,-88 17 1,17 1-1,-70 52 1</inkml:trace>
  <inkml:trace contextRef="#ctx0" brushRef="#br0" timeOffset="59880.93">30268 5750 0,'18'0'47,"17"36"-15,18 16-32,-18-34 15,1 35-15,17 35 16,0-17-1,-36-18 1,1-53 78,-18-36-94,0 1 15,0 0 1,17-106 0,1 35-1,0-53 1,-1 106 0,-17 36-1</inkml:trace>
  <inkml:trace contextRef="#ctx0" brushRef="#br0" timeOffset="60544.88">28187 7214 0,'18'0'62,"34"-17"-62,37-19 0,34-17 16,1 18-16,546-212 47,318-106 0,-918 318-47,36-18 46,-141 71 95,-89 35-125,-34 0-16</inkml:trace>
  <inkml:trace contextRef="#ctx0" brushRef="#br0" timeOffset="61982.31">18874 7602 0,'0'0'0,"0"18"63,35 53-48,53 105 1,71 159 31,-142-282-32,-17-71 64,0-35-64,-35-52 1,18-19-16,-1 54 15,0-89 1,18 53 0,0 35-1,18 36 1,0 18 0,17-19-1,-18 19 1,1-1-16,17-17 15,1 35 1,-19 0 0,54 0-1,-36 17 17,0 19-32,1-19 15,-36 71 16,-18-17-15,-53 17 0,-17 0-1,71-52 1,-19-19 0,-34 19 15,17-19-31,35 1 15,1-18 1,17-35 31,70-36-16,-52 18-31,52 18 16</inkml:trace>
  <inkml:trace contextRef="#ctx0" brushRef="#br0" timeOffset="62618.33">19526 7355 0,'0'18'16,"0"17"-1,18 1-15,17 52 16,0-35 0,36 53 15,-36-71-16,1 0 1,-1-35-16,-18 0 16,19 0-1,-19-35 1,54-36 0,-1 1-1,-52 17 1,0-53-1,-36 35 1,-70-34 15,53 69-31,-36 1 16,18 35 0,-17 0 15,52 18-31,0-1 31,-35 19-15,53-19 15,18-17 16,17 0-47</inkml:trace>
  <inkml:trace contextRef="#ctx0" brushRef="#br0" timeOffset="63217.01">20002 7073 0,'0'35'32,"-17"1"-17,-1-19-15,-17 54 16,35-36-1,0-17 1,0 35 0,18-53-1,34 17 1,37 1 0,-19-18-1,18-18 16,-70 18-15,0 0 15,-18 18-15,35 35 0,-17 35-1,-18-53 1,-53 18-1,17 18 1,-69 17 0,52-53-1,0 1 1,17-19 0</inkml:trace>
  <inkml:trace contextRef="#ctx0" brushRef="#br0" timeOffset="63863.64">19015 8643 0,'70'-18'78,"36"-17"-62,18-35-16,140-19 15,495-158 32,-354 36 0,-387 193-31,-36 36 109,-17-1-110,17 36 1</inkml:trace>
  <inkml:trace contextRef="#ctx0" brushRef="#br0" timeOffset="65272.67">19791 8996 0,'17'35'187,"19"0"-187,-36-17 16,35 17 0,0 1-16,-17-19 15,17 18-15,0 18 16,-17-35-1,0-18 1,-1 0 0,36 0-1,0-53 1,35-17 15,-35 17-15,0-18-16,-35 1 31,0 52-15,-1-53-1,-17-17 1,0 53 0,-35 0-1,0-1 1,35 19 15,-18 17 32,-17 0-48,17 0-15,-35 0 16,-35 17-16,17 1 31,36-18-15,17 0-1,18 18 79,-17-1-94,-1 1 16,-17 52-1,17-17 1,1 0 0,17-17 15,0-19 94,0 18-125,0 1 31</inkml:trace>
  <inkml:trace contextRef="#ctx0" brushRef="#br0" timeOffset="69097.61">12541 5891 0,'-53'0'203,"-53"18"-172,89-18-31,-1 0 16,142 0 171,17-35-187,18-1 16,-36-16-16,-52 34 16,-19 0-16,1 1 15</inkml:trace>
  <inkml:trace contextRef="#ctx0" brushRef="#br0" timeOffset="70633.69">14005 9402 0,'0'17'63,"18"-17"-32,105 18-15,36 35-1,0-36-15,635-17 32,-283-35-1,-493 17-16,-36 18 110,-17 0-109,0-17-16,-142 17 16,18 0-1,-52-18-15,-195 1 16,18-1 0,-247-106 15,370 107-16,195 17 1,35-18 0,52 18 218,1 0-218,0 18-16</inkml:trace>
  <inkml:trace contextRef="#ctx0" brushRef="#br0" timeOffset="72377.87">23072 7638 0,'0'-18'62,"17"-17"-46,19 17 0,16-17-16,-34 17 0,17 1 15,1 17-15,34 0 47,36 299 16,-194-34-32,53-247-31,-54 87 31,89-87-15,36-36 109,-19 1-125,54-18 0,-18-1 15,0 1-15,35-18 32,-35 0-17,-53 35 1,17 1 31</inkml:trace>
  <inkml:trace contextRef="#ctx0" brushRef="#br0" timeOffset="73195.45">23618 7479 0,'0'-35'31,"18"17"-31,0 18 15,17 0 1,18 0 15,-35 0-31,-1 0 32,1 0-32,-18 35 15,35 36 1,-35-36 15,0 0-31,0 1 31,0-1-15,-18-35-16,36 0 94,35 0-94,-35 0 15,17 0-15,0 0 16,1 18 0,-19-18-16,18 35 31,-17-18-31,35 54 31,-35 35-15,-18-89-1,-53 36 1,0-17 0,18-19-1,17-17 1,-35 0-1,18-70 1,35 17 0,70 0-1,-34 18 1</inkml:trace>
  <inkml:trace contextRef="#ctx0" brushRef="#br0" timeOffset="73847.56">24306 7585 0,'18'0'15,"-18"17"17,0 19-32,18-1 0,-1-17 15,-17 52 1,36-17 0,-1 0-1,-18-18 1,19-17 15,-36-1-31,17-17 47,1-17-31,35-36-1,-53-35 1,0 52-1,0 19-15,0-18 16,0-36 0,-35 36 15,-1 17-15,-34 18 15,-1 0-16,18 18-15,0 17 32,18-17-32,18-18 15,-1 0 1</inkml:trace>
  <inkml:trace contextRef="#ctx0" brushRef="#br0" timeOffset="74548.21">24730 7426 0,'0'0'0,"0"18"16,17-1-16,19 1 15,-19 52 1,36 19-1,-18-36 1,-17 17 0,53 1 15,-54-36-31,19-17 16,16 17-1,37-18 16,-19-34-31,-17-54 16,0 18 15,-35 0-15,-1-17 0,-52-36-1,17 71 1,-17-18-1,-53-18 1,35 36 0,18 17-1,17 18 17,0 18-17,1-18-15,-18 53 31,17-35-15,-17 17 0,17-35-16</inkml:trace>
  <inkml:trace contextRef="#ctx0" brushRef="#br0" timeOffset="76463.49">29051 7461 0,'0'18'62,"0"0"-46,18 17-16,17 18 16,18 158 15,-35-122 16,-36-107 15,-105-176-15,123 159-31,0-71-1,0 71 1,70-71 0,1 35-1,-18 36 1,-18 35 0,35 0 15,-52 17-31,70 72 15,-35-36 17,-35-18-32,-1 0 15,36 36 1,-17-1 0,-19 18-1,-17-70 1,0 0-1,-17-18 32,-1-18-47,18-52 16,0 34 0</inkml:trace>
  <inkml:trace contextRef="#ctx0" brushRef="#br0" timeOffset="76997.5">29704 7408 0,'18'0'0,"-1"0"16,1 0-16,-1 36 15,36 17 1,-17-18 0,-36 0-16,70 18 15,-17 35 17,-35-88-32,-1 0 78,1-17-63,0-19-15,-1 19 16,36-54 0,-53-17-1,0 70 1,-17-35-1,-36-17 1,0 34 0,0 1-1,18 0 1,17 17 0,18 1-1,-18-1 1</inkml:trace>
  <inkml:trace contextRef="#ctx0" brushRef="#br0" timeOffset="77395.66">30268 7091 0,'53'35'16,"-17"0"-16,-1 18 15,0 35 1,18-35 15,-35-17-31,-1-1 16,36 0-1,-35-17 1,-1-18 15,19-35-15,52-18-1,-53 17 1,-17 1-16</inkml:trace>
  <inkml:trace contextRef="#ctx0" brushRef="#br0" timeOffset="77847.39">30762 6932 0,'18'35'31,"17"-17"-31,-35 17 15,53 36 1,0-18 0,-35 0-1,17-36 1,-17 1 0,-1-18 15,1-18-16,17-17-15,53-18 32,-35-17-17,-18 34 1,-35 1-16,-88-53 16,-35 70-1</inkml:trace>
  <inkml:trace contextRef="#ctx0" brushRef="#br0" timeOffset="79463.35">13194 10707 0,'35'17'31,"-17"1"-15,17 35 15,53 106 16,-52-36 0,-19-123 31,1 0-78,-1-35 16,1 0-1,0 17-15,-18-17 16,0-1 0,0 1-1,0 18-15,0-19 16,-18 19-1,0-36 1,18 35 0,-17-17 15,-1 17-15,-17 1-1,0 17 16,17 0-31,18 17 16,-18 18 0,1 1 15,-1-19-31,18 1 16,0 0-1,0-1 16,-18-17-15,1 0 0,34-17 15,107-19-31</inkml:trace>
  <inkml:trace contextRef="#ctx0" brushRef="#br0" timeOffset="80079.45">15699 10830 0,'35'18'62,"-17"-18"-46,52 18 15,89-18 16,-142 0 0</inkml:trace>
  <inkml:trace contextRef="#ctx0" brushRef="#br0" timeOffset="80446.92">15981 10936 0,'17'18'63,"1"-18"-32,0 0-31,17 0 16,18-36-1,-18 36 1,-17 0-1,-18-17-15,17 17 47,1 0-47,0 0 16</inkml:trace>
  <inkml:trace contextRef="#ctx0" brushRef="#br0" timeOffset="80832.67">16722 10866 0,'0'17'31,"17"-17"-15,1 0-1,0 0 1,-1 0 0,1-17-16,52-54 15,-17 18 1,18 35 15,-106 18 32</inkml:trace>
  <inkml:trace contextRef="#ctx0" brushRef="#br0" timeOffset="81160.39">16827 10936 0,'18'0'15,"0"0"1,-1 0-1,19 0-15,17 0 32,-18-18-32,0 1 15,18-36 1,18 18 0,-36 17-1,18-17 1,53 17-1,-18 0 1,-53 1 0</inkml:trace>
  <inkml:trace contextRef="#ctx0" brushRef="#br0" timeOffset="81586.85">17886 10425 0,'17'0'32,"1"0"-17,0 0 16,-1 17-15,1 1-16,-18-1 31,0 1-31,18 53 16,-1-18 15,1-53-31,-18 35 16,-18-35 46,1 0-46,-1 0 0,-17-35-16</inkml:trace>
  <inkml:trace contextRef="#ctx0" brushRef="#br0" timeOffset="83849.31">9296 12559 0,'-18'18'47,"-17"17"-31,-1 0-1,-493 494 32,335-299-31,36 34 0,52-87-1,106-72 1,0-16-1,53-37 17,-18-16-32,0-1 15,18 18 1,18 17 0,70 1-1,-71-71 1,1 0-1,52-18 1,-87 18 0,-1 0-1,-17-17 17,-1-1-32,1 18 15,17-35 1,-17 17 15,-1-17-31,36-18 31,-17 0-15,-19 18 0,1-18-1,-1 18 1,-17-1-1,0 19 1,0-1 0,18 18 234,17 0-250,-17 0 15,17 0-15,18 18 16,-35-18 0,-18 17-1,18-17-15,17 0 31,0 53-15,0-35 15,-17 35-15,-18 0 0,-18 35-1,1-35 1,-19 17-1,1-17 1,18-35 0,17 0-16,0-1 15,-18-17 95,0 0-110</inkml:trace>
  <inkml:trace contextRef="#ctx0" brushRef="#br0" timeOffset="88293.67">23160 7532 0,'17'0'78,"1"0"-62,17 0-16,18 0 16,300 123 15,-212-87-31,247 105 31,-247-88-15,-35-36-1,-18-17 17,-70 0-17,35 0-15,35 0 32,-35 0-17,35 0 1,0 0 15,-52 0-31,-19 0 16,36 0-1,-17-17 1,-19 17 0</inkml:trace>
  <inkml:trace contextRef="#ctx0" brushRef="#br0" timeOffset="88876.66">25135 7461 0,'-53'18'78,"-35"17"-78,-53 18 16,0-18-16,0 18 15,-106 88 1,-35-52 0,-18 34 15,88-35-31,159-70 16,-17 52-1,35-52-15,17 0 16,18-1 109</inkml:trace>
  <inkml:trace contextRef="#ctx0" brushRef="#br0" timeOffset="89992.68">28769 8696 0,'0'-18'47,"18"-17"-31,17 17-16,71-105 31,88-71 31,-124 176-15,19 142 0,-54 70-31,-35-53-1,-71 0 1,-17 0 0,70-88-16,-52 18 15,52-54 1,89-52 109,35 0-125,17-18 15,-17 0-15,-18 18 16,18-1-16,-53 19 16,-18-36-1,-17 53 1,-1 0 0,-17-18-1,71-17 1</inkml:trace>
  <inkml:trace contextRef="#ctx0" brushRef="#br0" timeOffset="90897.08">29792 8396 0,'0'-18'32,"35"-17"-17,-17 0 1,17 0-16,1-1 16,69-34 15,-69 70 16,52 159 0,-88-54-32,-18-16 1,-17-37-1,17-16-15,-35 17 16,71-71 78,17-17-79,1 17 1,-19 18-16,1-18 16,-1 18-16,19 0 15,-1 0 1,0 36 0,18 34-1,-35 1 1,-53 52 15,-1-87-31,-34 34 16,-1 1 15,54-54-15,-36-34 15,53-1-31,-18-123 15,53 70 1</inkml:trace>
  <inkml:trace contextRef="#ctx0" brushRef="#br0" timeOffset="91553.98">30480 8237 0,'-18'0'15,"18"18"-15,-17 0 16,17 17-1,0 0-15,35-17 16,18 52 0,35 19-1,-53-54 1,-17-18 0,0-17-1,-1 0 1,19-17-1,52-89 17,-71 106-32,19-35 15,-36-18 1,17 0 0,-17 0-1,-35 35 1,35 1-1,-35 17 1,17 0 0,-70 0-1,35 0 1,-18 17 0</inkml:trace>
  <inkml:trace contextRef="#ctx0" brushRef="#br0" timeOffset="92110.17">31203 7849 0,'0'0'16,"-53"106"-1,36-88 1,17 17-16,0 18 16,53 53 15,-18-71-15,-18 0-1,19 1 1,-36-19-1,17-17 1,19-35 0,-1 17-16,35-52 31,-17-1-31,-17 18 16,-36-35 15,0 70-31,-18-34 15,0-1 17,-17 35-17,-18 0 1,-17 1 0,-71 17-1,-53 0 1</inkml:trace>
  <inkml:trace contextRef="#ctx0" brushRef="#br0" timeOffset="92798.42">29034 7391 0,'53'0'63,"17"-36"-47,54 1-16,352-106 31,124 0 0,-54 17 16</inkml:trace>
  <inkml:trace contextRef="#ctx0" brushRef="#br0" timeOffset="93296.43">30639 6615 0,'0'0'0,"-36"17"31,1 36-15,0 0-16,-36 35 31,-70 53-15,-53 71-1,-17-71 1,-36 18 15,123-106-31,106-18 16,-52-35-1,52 0 63,1-18-62,-1 18-16,-17 0 0,-18 0 16</inkml:trace>
  <inkml:trace contextRef="#ctx0" brushRef="#br0" timeOffset="96342.15">23513 8678 0,'17'0'16,"1"0"-1,-18 18-15,35 0 141,0 17-141,1 0 15,-19 0 1,36 71 0,-35 18-16,0 229 31,-71-124 16,53-212 0,17-52 15,36 0-46,-18 0-16,36-54 15,-18 37 1,-18-1 15,-17 53-15</inkml:trace>
  <inkml:trace contextRef="#ctx0" brushRef="#br0" timeOffset="96776.98">24271 8837 0,'18'0'32,"17"35"-32,-17 1 15,17 17 1,0 88 0,0-71-1,18 18 1,-35-52-1,-18-19-15,18-17 47,-1-17-31,1-19 0,88-52 15,-106 53-31,17 0 0,19-1 15,-36 19 1</inkml:trace>
  <inkml:trace contextRef="#ctx0" brushRef="#br0" timeOffset="97108.9">24712 8961 0,'0'17'47,"35"18"-47,-17 1 16,0-1-16,-1 0 16,1 1-16,17 16 15,-17 19 1,-1 17 15,-17-52-15,18-54 46,17 0-46</inkml:trace>
  <inkml:trace contextRef="#ctx0" brushRef="#br0" timeOffset="97791.83">25030 8767 0,'35'17'47,"-18"18"-47,19-17 15,34 70 1,-34-35 0,-19 0-1,1-35 1,0-18 46,-1-18-46,1 0 0,-1 1-16,1-1 15,0 18 32,-1 18-31,89 70-1,-71-17 1,-17 17 0,0-35-1,-18 0 1,0 17 0,-18-70 15,-52-35 0,17-18-31,17 0 16</inkml:trace>
  <inkml:trace contextRef="#ctx0" brushRef="#br0" timeOffset="98173.71">25135 8890 0,'18'0'47,"0"0"-32,-1 0-15,1 0 16,0 0-16,52-35 31,1-36-31,-1 18 32,-52-17-17,0 52-15,-1 0 16,1-17-1</inkml:trace>
  <inkml:trace contextRef="#ctx0" brushRef="#br0" timeOffset="99903.35">20655 8167 0,'35'88'15,"-35"-17"1,0 17-16,0 0 16,0-53-16,-17 0 15,-1 1-15,-158 193 47,70-105-16,-18-1 1,89-88-32,-124 71 62,142-106-46,-1 0-1,0 0 1,-34-53 0,-54-106 15,35 71-31,54 0 16,-1 53-1,18 0 1,35 70 46,0 0-62,18 36 32,18-1-17,-36-52 1,-17-1-1,-1-17 1,1 0 0,0 0-1,-1 0 1,1-35 0,0 18-1,17-19 1,-17-17-1,-18 0 17,0 18-32,0 18 0,17 17 62,1 17-46,0 89-1,-18-88 1,0 35 0,0-36-1,-18-17 79,0 0-78,1-53-16,-19 0 0,19-70 31,17 35-15,-18 70-16,36 36 62,17 35-46,-17 35-16,-18-18 15,-18 89 1,0-106 0,1-18-1,-1-35 32,18-35-16,0 0-31,0-1 16,-18 19 0,18-18-1,18 70 32</inkml:trace>
  <inkml:trace contextRef="#ctx0" brushRef="#br0" timeOffset="100541.61">20514 9472 0,'18'0'47,"-18"18"-47,17-18 16,1 17-16,35 36 16,-18-17-1,36 16 1,17 54-1,-18-35 1,-17-1 0,0-17-1,18 18 32,-106-71 109,17 0-124,0 0-32</inkml:trace>
  <inkml:trace contextRef="#ctx0" brushRef="#br0" timeOffset="110035.37">13282 10583 0,'-18'0'141,"-17"0"-126,0 0 1,17 0-16</inkml:trace>
  <inkml:trace contextRef="#ctx0" brushRef="#br0" timeOffset="112865.15">13212 10707 0,'0'17'125,"17"19"-109,1 17-16,17-36 0,-17 19 15,-1-1-15,36 88 47,0-52 0,-53-106 62,18 17-93,-18-53 0,0 54-1,0-19-15,17-16 16,1-37-1,-18 54 1,18-18 0,-18 0-1,0 18 1</inkml:trace>
  <inkml:trace contextRef="#ctx0" brushRef="#br0" timeOffset="121094.96">29704 9331 0,'88'-53'109,"36"18"-109,-1-1 16,0-16-1,72-19-15,-1-17 0,-18-36 16,547-140 31,-688 264-47,-17 0 47,-565 264 46,283-105-77,-54-53 0,36-18-1,158-53-15,1 1 16,17 17 15,89-53-15,34-36 78,36-17-94,53-35 15,0-18-15,35 1 16,229-107-1,36 0 1,-89 89 0,-175 105-1,-125 18-15,-123 88 94,-17-17-94,-18 17 16,-18-53-16,36 1 15,-160 52 1,-52 35 0,318-105-1,-19-18-15</inkml:trace>
  <inkml:trace contextRef="#ctx0" brushRef="#br0" timeOffset="126272.84">7867 1764 0,'35'18'32,"-17"-18"-32,105 70 47,195 1-1,35-1 1,-159-87 16,-141 17-63,-1-36 31,-122 36 110,-1 0-141,-17 36 15,18-36-15,17 17 16,-18 1-16,18-1 16,-70 54 15,87-71-16,54 0 95,106-18-110,-1-17 15,1-18-15,140-17 16,-140 17 0,52-35-1,-176 70 17,0 0-32,-18 1 15,-52-1 16,-18-53-15,-36 36 0,-88 0-1,18 35 1,106 35-16,-18-17 16,-35 70-1,-88-17 1,105-19-1,72-52 1,16 18 0,-34-18-1,52 0 17,18 18 77,71-1-93,34 1-16,-34 17 15,70 1 1,-88-19-1,-88-17 110,-18 18-125,35-18 16,-17 0-16,17 0 16,54 0 62,34 0-78,1 0 15,52-18-15,1 1 16,352-54 0,-229 36-1,-106-18 1,-106 18 0,-17 17-1,-36 0 1,1 18 15,-1-17-15,-53-19-1,-246 36 1,158 0 0,-176 53-1,194-35-15,-194 35 31,317-53-31,0 17 16,18 1 47,53-18-48,18 0-15,158 0 31,195 0-15,-230-53 0,-141 53-1,-36 0 1,-34 0 46,-36 18-46,-18 17-16,-52 0 16,-36 18-16,-159 35 15,18-17 1,195-18 0,175-71 46,1-17-46,35 0-1,17-18-15,1 18 16,122-18 0,-228 53-1,-18-18 1,-53-53-1,-17 1 1</inkml:trace>
  <inkml:trace contextRef="#ctx0" brushRef="#br0" timeOffset="127372.39">7408 847 0,'18'0'79,"0"-18"-64,17 18-15,0-35 16,194-159 31,-211 158-47,35 1 15,-18 35 17,-17 0 14,0 18-30,17 88 0,-18-36-1,-17 18 1,-35-35 0,-18 35-1,-17-17 1,52-36-1,-17 1 1,17-1 0,1-35-1,87 0 142,36-35-157,0-1 15,-71 1-15,18 17 16,18-17-1,-1 0 17</inkml:trace>
  <inkml:trace contextRef="#ctx0" brushRef="#br0" timeOffset="128273.45">8308 547 0,'0'0'0,"18"0"0,-1-18 16,-17 1-16,53-19 15,0-34 1,18 34-1,-1-34 17,-17 70-17,-18 0 1,18 0 0,0 0-1,-53 17 1,0 19-1,18 52 17,-18-35-32,0-18 15,0-17-15,-71 70 32,54-70-32,34-18 125,36 0-110,-18 17-15,18 1 16,-17 0-16,17 34 15,-18-16 1,-18 17 0,-17 0-1,0 35 1,-70 0 15,35-53-31,17 1 0,-53 16 31,-17 19-15,-18-18 0,71-35-1,-18-1 1,36-17 0,-36 0-1,35-53 1,53-53-1,1 71 1</inkml:trace>
  <inkml:trace contextRef="#ctx0" brushRef="#br0" timeOffset="129021.39">8943 441 0,'35'-53'15,"0"53"1,-17-35-16,53-1 16,17 1 15,53 18-31,-70-1 15,17 18 17,-53 0-17,-17 0 1,-18 35 78,0 36-79,-18 17-15,0 18 16,1 17 0,-19 1-16,1-18 0,-18-36 15,18 1 16,53-107 94,17-17-125,0 18 16</inkml:trace>
  <inkml:trace contextRef="#ctx0" brushRef="#br0" timeOffset="130204.43">9754 370 0,'0'36'109,"0"-19"-109,0 1 16,0 0-16,18-1 15,-18 1 1,18 0-16,17-1 31,0 1-15,-17-1-1,35-17 1,-18 0-16,0 0 16,-17 18-1,0-18 1,-1 18-1,18-1 1,-35 36 15,0-17-31,0 34 16,-35 71 15,-18-70-31,-17-36 16,34-17 15,19-18-15,-1 0-1,-35-53 1,36 35 0,-1-70-1,141-300 16,-87 335-31,17-18 16,17 1 0,-35 52-1,1-17 1,-36 17 0,0 1 62,-18-19-63,18 19 1,-18-1 0,1 18-1,-1-18-15,1 18 31,-1 0-15,-17 0 0,17 36-1,-35-19 1,18 1 15,17 0-31,0-18 63,-17 0-48,18 0 1,-1 0-16</inkml:trace>
  <inkml:trace contextRef="#ctx0" brushRef="#br0" timeOffset="131617.48">9860 2575 0,'0'18'187,"0"17"-187,0-17 16,0 52 15,0-52-15,18-18 156,-1-35-172</inkml:trace>
  <inkml:trace contextRef="#ctx0" brushRef="#br0" timeOffset="132479.01">11800 1464 0,'18'0'78,"17"35"-78,-17 1 16,35 16-16,264 301 47,-123-176 0,-176-160-47,0 1 62,-18-53 1,53-212-48</inkml:trace>
  <inkml:trace contextRef="#ctx0" brushRef="#br0" timeOffset="132986.94">12559 1111 0,'-18'0'32,"-17"88"-1,-18 54-15,18-54-16,-53 194 31,52-159-31,-17 19 15,18-19-15,-35-52 16,-1 34 15,36-69-31,35-19 16,0 1 0,-18-18 15,0 18-16,1-18 17,-18 0-17,70-71 1,194-176 0,441-17-1,-123 52-15</inkml:trace>
  <inkml:trace contextRef="#ctx0" brushRef="#br0" timeOffset="134984.95">20920 1658 0,'17'18'344,"19"17"-344,-1-17 16,0 17-16,0 0 15,-17 0-15,17 1 16,1-36-16,105 123 47,18 36 0,-142-159-1,-52-35 64</inkml:trace>
  <inkml:trace contextRef="#ctx0" brushRef="#br0" timeOffset="135470.93">21431 1535 0,'18'0'47,"-18"17"-32,-18 36 1,1 18-16,-54 35 15,0 52 1,1-34 0,35-89-1,-1 71-15,-34-36 16,17 1 15,35-71-31,1 0 63,-1 0-32,0 0-31,1 0 16,-36 0-1</inkml:trace>
  <inkml:trace contextRef="#ctx0" brushRef="#br0" timeOffset="140061.6">10619 1799 0,'0'18'110,"17"-1"-110,19 1 15,-19 17-15,18 1 16,107 316 15,-142 107 32,-36-194-16,19-89-1,17-123-30,0 35 0,0-17-1,53 34 1,35 90 0,-71-160-1,36 18 1,-53-18-16,18 53 31,0-70-15,34 35-1,-16 0 1,17 17 0,17-17-1,89 53 16,-88-71-31,-1 1 0,54 34 16,-1-17 0,71 0-1,18-35 1,105-1 0,-193-17-1,-18 0-15,17-17 16,247 17-1,-140 0 17,-72 17-17,1-17 1,18 0 0,34 18-1,-17-1 1,18 19-1,0-36 1,-1-18 0,142-70 15,-124 17-31,-158 54 16,141-1-1,-54-17 16,-140 35-15,35 0 0,17 0-1,-17 0 1,71 0 0,-89 0-1,142 35 1,-72-35-1,36 18 1,18-1 0,35 36-1,177 0 17,-248-18-32,248 18 15,-19-17 16,-228-19-15,123-17 0,0 0-1,105 0 1,-228-17 0,158-1-1,-194 18 1,124-18-1,-18-17 1,18-18 0,-54 36-1,72-19 17,-177 19-32,35-19 15,35-17 16,-87 36-15,17-1 0,17-35-1,18-35 1,-52 53 0,122-71-1,-52 18 1,-71 52-1,36-34 1,17-36 0,-70 71-1,17-18 1,53-35 15,-70 70-31,17-17 0,1-36 16,-36 18 15,17 0-15,-17 0-1,18-35 1,-18 53 0,17-53-1,-17 35 1,0 0-1,0 0 1,0-18 0,0 19-1,18-37 17,0 72-32,-1-54 15,1-17 16,17 35-15,-17 18 0,17-36-1,-17 36 1,17-36 0,0 18-1,36 1 1,-36-1-1,18 17 1,-18-17 0,36 1-1,-36 16 1,1 19 0,52-89 15,-53 88-31,53-52 31,-17 34-15,-36 1-1,0 17 1,36-17 0,-18 0-1,0 35 1,-18-18-1,-17 18 95,-18-17 62,-18-1-157,0 18 1,1-18-16,-19 18 0,1-17 16,17-1-16,1 18 15,-18-18 16,17 18-31,0-17 32,-17-1-17,17 18 1,-17-18 0,17 1-1,1-1 16,-1 18 1,1-17-32,17-1 15,-18 18 1,36 0 140,-1 18-156,18 17 16,1 0-16,-1 0 15,18 18 1,0 0 0,0-18-1,-53-17 1,17 0 156,-17 35-172,0-18 15,-17 0 1,-19 18-16,19 0 16,-18 18-16,-54 70 15,36-53 1,18-53 0,35-17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75E2-47FA-4B64-9712-2EA95DA24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5B590-B7F6-46A4-85B9-CC4FC8790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73077-0634-4268-BE7F-331CBC35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ACC3-81D7-4C55-9EAB-ED8266CD8B2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BB72-1ECC-4055-ABF4-EEC77F5D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701CB-9D0C-45C7-A2F3-CC3F545F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22BB-DEF5-47A1-B178-6D998F9F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2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4030-3C7C-4E32-98BC-9D04559D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ABD87-14AA-4404-8CAF-8E685DFB7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CD2DD-B331-43BA-BBEF-933D8F94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ACC3-81D7-4C55-9EAB-ED8266CD8B2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8B7C5-E7BE-4B98-8916-5C387607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FFF30-CC5B-4B69-9A77-621071C6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22BB-DEF5-47A1-B178-6D998F9F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5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14475-827B-4A14-A602-CAD702DBD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448DC-308F-4E24-B069-FAA834AB2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9313A-0E2C-4CF0-A3B0-F76D8C0F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ACC3-81D7-4C55-9EAB-ED8266CD8B2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BAD34-0912-4186-9EAA-4801D5CD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1648E-BAD7-4692-A45C-376ACE7A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22BB-DEF5-47A1-B178-6D998F9F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0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F636-0F79-498D-A4DD-802434C4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98A81-0E89-42B5-AE12-F20CF7DCD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2C42F-7FA7-4B51-A136-1CD50DCE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ACC3-81D7-4C55-9EAB-ED8266CD8B2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26268-1F50-415F-9CDB-1805022B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EFCF4-3202-44D0-AC6D-6FB1A248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22BB-DEF5-47A1-B178-6D998F9F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8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E76E-FE10-4C28-9207-48214F25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277F0-2A43-404D-8F6E-925F87EB4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8730-648B-4914-9174-5CD784D3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ACC3-81D7-4C55-9EAB-ED8266CD8B2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96C4D-2DF2-4D3F-B1EA-07C69B99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1927E-E953-49B4-958B-18309C26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22BB-DEF5-47A1-B178-6D998F9F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1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4742-15A3-4C03-8A1C-23171C19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3D3E-3655-4DED-B0B2-8D8884539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902F2-0A08-4937-BC92-EEF017D05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507FC-9C8F-4F63-BC43-2B93F3A4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ACC3-81D7-4C55-9EAB-ED8266CD8B2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9D183-4074-49FE-8F2D-F3A5AFE0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F2677-D735-4E06-A961-B37BBE99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22BB-DEF5-47A1-B178-6D998F9F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4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9A69-8D08-4640-A446-B84A9140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F0E9B-5567-4287-88C6-CC53385BE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9D93B-F48A-40E5-A07D-574A3F6B1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80AA1-CA32-4DDD-AC65-6C6C6755E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4F6C1-630F-41CD-98C0-B4BB31B5C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9D0EF-B967-4823-9C92-69B0AA2A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ACC3-81D7-4C55-9EAB-ED8266CD8B2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E7EC9-10BF-41A9-B8BC-3427417E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A78DA-DA57-4809-9357-F3EF1004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22BB-DEF5-47A1-B178-6D998F9F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4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8296-51D6-47D0-9A39-526827CC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2E105-E66E-4EF3-961E-7FEE59FF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ACC3-81D7-4C55-9EAB-ED8266CD8B2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96F1D-DBA6-4ED0-AA25-0CED2F17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7D5AD-CA5F-4A9F-A043-15076B9C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22BB-DEF5-47A1-B178-6D998F9F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0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93154-788E-4CF5-97D4-89EAE004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ACC3-81D7-4C55-9EAB-ED8266CD8B2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CFE21-DA1A-44FF-A70F-0868C4EA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BCA9B-B998-4F4F-967A-4D0F450A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22BB-DEF5-47A1-B178-6D998F9F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69FD-02EB-461E-B576-790E9689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88FC7-EDF6-450F-87B4-D5C2A88F8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BB050-628F-484B-AFC1-017AD903C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ADD0D-81A8-4EEA-ADE9-F092C4A0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ACC3-81D7-4C55-9EAB-ED8266CD8B2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651D9-D3F8-4AEE-8A7A-6ABA39BE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29562-7F98-46D7-9DEA-56B6302C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22BB-DEF5-47A1-B178-6D998F9F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15F3-5BBA-429F-9ADB-4548F979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902E3-DC0D-4C01-B31C-38926A370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DAB2B-975A-4E0A-B934-FFFCBC1D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60548-E72A-4CDE-A1E9-B01CE180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ACC3-81D7-4C55-9EAB-ED8266CD8B2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D55A0-07DD-49E9-A016-FC66C792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6E7DD-4833-4D6C-8065-4F87E64D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22BB-DEF5-47A1-B178-6D998F9F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1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CC866-3EEE-4DB3-95DB-AEE30121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36AAE-B1B7-4214-A87B-536E231EF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0AA17-BEC6-4AE7-A1C2-E98E08E5B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2ACC3-81D7-4C55-9EAB-ED8266CD8B2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C2F63-035F-4DC7-AF7C-758945DC0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6955B-509A-4E14-9475-6123ED616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C22BB-DEF5-47A1-B178-6D998F9F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35CA-644E-4596-83C0-F1A8EBED1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908" y="-67245"/>
            <a:ext cx="9144000" cy="2387600"/>
          </a:xfrm>
        </p:spPr>
        <p:txBody>
          <a:bodyPr/>
          <a:lstStyle/>
          <a:p>
            <a:r>
              <a:rPr lang="en-US" u="sng" dirty="0"/>
              <a:t>Linked List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D5A98-B5A0-4A55-960C-C0A747AFD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740" y="1660124"/>
            <a:ext cx="11540971" cy="464368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Linear Data Structure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Abstract Data Types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Dynamic Data Structures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lements are not stored at contiguous memory locations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Series of connected NODES (Node = data + address of next node)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We can keep elements present in a Linked List everywhere in the memory storage where the memory is assigned at run time only, unlike the array where the memory is assigned at the compile time.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 Conversely, not like the array, the elements are not present in consecutive memory locations.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2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FAA18C-43C1-4FB0-AD38-B80FB3528CFC}"/>
              </a:ext>
            </a:extLst>
          </p:cNvPr>
          <p:cNvSpPr txBox="1"/>
          <p:nvPr/>
        </p:nvSpPr>
        <p:spPr>
          <a:xfrm>
            <a:off x="1060930" y="2006351"/>
            <a:ext cx="1079247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333333"/>
                </a:solidFill>
                <a:latin typeface="Courier New" panose="02070309020205020404" pitchFamily="49" charset="0"/>
              </a:rPr>
              <a:t>p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ublic static void </a:t>
            </a: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old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Value,int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newValue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{ 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(head == NULL) { </a:t>
            </a:r>
            <a:r>
              <a:rPr lang="en-US" b="0" i="1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// check if linked list is empty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	print(“List is empty”)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}</a:t>
            </a:r>
            <a:endParaRPr lang="en-US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	Node 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currentNode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= head</a:t>
            </a:r>
          </a:p>
          <a:p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currentNode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!= NULL) { </a:t>
            </a:r>
          </a:p>
          <a:p>
            <a:r>
              <a:rPr lang="en-US" spc="-150" dirty="0">
                <a:solidFill>
                  <a:srgbClr val="333333"/>
                </a:solidFill>
                <a:latin typeface="Courier New" panose="02070309020205020404" pitchFamily="49" charset="0"/>
              </a:rPr>
              <a:t>			if(</a:t>
            </a:r>
            <a:r>
              <a:rPr lang="en-US" spc="-150" dirty="0" err="1">
                <a:solidFill>
                  <a:srgbClr val="333333"/>
                </a:solidFill>
                <a:latin typeface="Courier New" panose="02070309020205020404" pitchFamily="49" charset="0"/>
              </a:rPr>
              <a:t>currentNode.data</a:t>
            </a:r>
            <a:r>
              <a:rPr lang="en-US" spc="-150" dirty="0">
                <a:solidFill>
                  <a:srgbClr val="333333"/>
                </a:solidFill>
                <a:latin typeface="Courier New" panose="02070309020205020404" pitchFamily="49" charset="0"/>
              </a:rPr>
              <a:t> == </a:t>
            </a:r>
            <a:r>
              <a:rPr lang="en-US" spc="-150" dirty="0" err="1">
                <a:solidFill>
                  <a:srgbClr val="333333"/>
                </a:solidFill>
                <a:latin typeface="Courier New" panose="02070309020205020404" pitchFamily="49" charset="0"/>
              </a:rPr>
              <a:t>old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){</a:t>
            </a:r>
          </a:p>
          <a:p>
            <a:r>
              <a:rPr lang="en-US" spc="-150" dirty="0">
                <a:solidFill>
                  <a:srgbClr val="333333"/>
                </a:solidFill>
                <a:latin typeface="Courier New" panose="02070309020205020404" pitchFamily="49" charset="0"/>
              </a:rPr>
              <a:t>				</a:t>
            </a:r>
            <a:r>
              <a:rPr lang="en-US" spc="-150" dirty="0" err="1">
                <a:solidFill>
                  <a:srgbClr val="333333"/>
                </a:solidFill>
                <a:latin typeface="Courier New" panose="02070309020205020404" pitchFamily="49" charset="0"/>
              </a:rPr>
              <a:t>currentNode.data</a:t>
            </a:r>
            <a:r>
              <a:rPr lang="en-US" spc="-150" dirty="0">
                <a:solidFill>
                  <a:srgbClr val="333333"/>
                </a:solidFill>
                <a:latin typeface="Courier New" panose="02070309020205020404" pitchFamily="49" charset="0"/>
              </a:rPr>
              <a:t> = </a:t>
            </a:r>
            <a:r>
              <a:rPr lang="en-US" spc="-150" dirty="0" err="1">
                <a:solidFill>
                  <a:srgbClr val="333333"/>
                </a:solidFill>
                <a:latin typeface="Courier New" panose="02070309020205020404" pitchFamily="49" charset="0"/>
              </a:rPr>
              <a:t>newValue</a:t>
            </a:r>
            <a:endParaRPr lang="en-US" spc="-150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b="0" i="0" spc="-15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			</a:t>
            </a:r>
            <a:r>
              <a:rPr lang="en-US" spc="-150" dirty="0">
                <a:solidFill>
                  <a:srgbClr val="333333"/>
                </a:solidFill>
                <a:latin typeface="Courier New" panose="02070309020205020404" pitchFamily="49" charset="0"/>
              </a:rPr>
              <a:t>break;</a:t>
            </a:r>
          </a:p>
          <a:p>
            <a:r>
              <a:rPr lang="en-US" b="0" i="0" spc="-15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en-US" spc="-150" dirty="0">
                <a:solidFill>
                  <a:srgbClr val="333333"/>
                </a:solidFill>
                <a:latin typeface="Courier New" panose="02070309020205020404" pitchFamily="49" charset="0"/>
              </a:rPr>
              <a:t>}</a:t>
            </a:r>
            <a:endParaRPr lang="en-US" b="0" i="0" spc="-15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currentNode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currentNode.next</a:t>
            </a:r>
            <a:endParaRPr lang="en-US" i="1" spc="-150" dirty="0">
              <a:solidFill>
                <a:srgbClr val="999988"/>
              </a:solidFill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	} </a:t>
            </a:r>
            <a:endParaRPr lang="en-US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	print(“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oldValue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is not found in the List”)	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55876-E9DF-4EE3-8895-B0F6724B4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2" y="137338"/>
            <a:ext cx="11745528" cy="158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2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35CA-644E-4596-83C0-F1A8EBED1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691" y="554192"/>
            <a:ext cx="9144000" cy="2387600"/>
          </a:xfrm>
        </p:spPr>
        <p:txBody>
          <a:bodyPr/>
          <a:lstStyle/>
          <a:p>
            <a:r>
              <a:rPr lang="en-US" u="sng" dirty="0"/>
              <a:t>Linked List Node Insertion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D5A98-B5A0-4A55-960C-C0A747AFD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8475"/>
            <a:ext cx="9144000" cy="22193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can insert a node to the linked List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At the beginning (as a HEAD node)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At the end (as a last node) (Append a node)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After specific node (given – Address/Data/Position)</a:t>
            </a:r>
          </a:p>
        </p:txBody>
      </p:sp>
    </p:spTree>
    <p:extLst>
      <p:ext uri="{BB962C8B-B14F-4D97-AF65-F5344CB8AC3E}">
        <p14:creationId xmlns:p14="http://schemas.microsoft.com/office/powerpoint/2010/main" val="311459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35CA-644E-4596-83C0-F1A8EBED1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344" y="202545"/>
            <a:ext cx="9016753" cy="991500"/>
          </a:xfrm>
        </p:spPr>
        <p:txBody>
          <a:bodyPr>
            <a:normAutofit/>
          </a:bodyPr>
          <a:lstStyle/>
          <a:p>
            <a:r>
              <a:rPr lang="en-US" sz="5200" u="sng" dirty="0"/>
              <a:t>Insert At Beginning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D5A98-B5A0-4A55-960C-C0A747AFD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852" y="1242317"/>
            <a:ext cx="11372295" cy="457200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If the list is empty, we make the new node as the head of the list.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Otherwise, we have to connect the new node to the current head of the list and make the new node, the head of the list.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Algorithm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Step 1:  Create a </a:t>
            </a:r>
            <a:r>
              <a:rPr lang="en-US" dirty="0" err="1">
                <a:solidFill>
                  <a:srgbClr val="333333"/>
                </a:solidFill>
              </a:rPr>
              <a:t>newNode</a:t>
            </a:r>
            <a:r>
              <a:rPr lang="en-US" dirty="0">
                <a:solidFill>
                  <a:srgbClr val="333333"/>
                </a:solidFill>
              </a:rPr>
              <a:t> with data and next as NULL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Step 2:  If </a:t>
            </a:r>
            <a:r>
              <a:rPr lang="en-US" b="1" dirty="0">
                <a:solidFill>
                  <a:srgbClr val="333333"/>
                </a:solidFill>
              </a:rPr>
              <a:t>HEAD</a:t>
            </a:r>
            <a:r>
              <a:rPr lang="en-US" dirty="0">
                <a:solidFill>
                  <a:srgbClr val="333333"/>
                </a:solidFill>
              </a:rPr>
              <a:t> is NULL, mark the </a:t>
            </a:r>
            <a:r>
              <a:rPr lang="en-US" dirty="0" err="1">
                <a:solidFill>
                  <a:srgbClr val="333333"/>
                </a:solidFill>
              </a:rPr>
              <a:t>newNode</a:t>
            </a:r>
            <a:r>
              <a:rPr lang="en-US" dirty="0">
                <a:solidFill>
                  <a:srgbClr val="333333"/>
                </a:solidFill>
              </a:rPr>
              <a:t> as </a:t>
            </a:r>
            <a:r>
              <a:rPr lang="en-US" b="1" dirty="0">
                <a:solidFill>
                  <a:srgbClr val="333333"/>
                </a:solidFill>
              </a:rPr>
              <a:t>HEAD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Step 3: If </a:t>
            </a:r>
            <a:r>
              <a:rPr lang="en-US" b="1" dirty="0">
                <a:solidFill>
                  <a:srgbClr val="333333"/>
                </a:solidFill>
              </a:rPr>
              <a:t>HEAD</a:t>
            </a:r>
            <a:r>
              <a:rPr lang="en-US" dirty="0">
                <a:solidFill>
                  <a:srgbClr val="333333"/>
                </a:solidFill>
              </a:rPr>
              <a:t> is not NULL, assign </a:t>
            </a:r>
            <a:r>
              <a:rPr lang="en-US" dirty="0" err="1">
                <a:solidFill>
                  <a:srgbClr val="333333"/>
                </a:solidFill>
              </a:rPr>
              <a:t>newNode.next</a:t>
            </a:r>
            <a:r>
              <a:rPr lang="en-US" dirty="0">
                <a:solidFill>
                  <a:srgbClr val="333333"/>
                </a:solidFill>
              </a:rPr>
              <a:t> = </a:t>
            </a:r>
            <a:r>
              <a:rPr lang="en-US" b="1" dirty="0">
                <a:solidFill>
                  <a:srgbClr val="333333"/>
                </a:solidFill>
              </a:rPr>
              <a:t>HEAD </a:t>
            </a:r>
            <a:r>
              <a:rPr lang="en-US" dirty="0">
                <a:solidFill>
                  <a:srgbClr val="333333"/>
                </a:solidFill>
              </a:rPr>
              <a:t>and then mark 				</a:t>
            </a:r>
            <a:r>
              <a:rPr lang="en-US" dirty="0" err="1">
                <a:solidFill>
                  <a:srgbClr val="333333"/>
                </a:solidFill>
              </a:rPr>
              <a:t>newNode</a:t>
            </a:r>
            <a:r>
              <a:rPr lang="en-US" dirty="0">
                <a:solidFill>
                  <a:srgbClr val="333333"/>
                </a:solidFill>
              </a:rPr>
              <a:t> as </a:t>
            </a:r>
            <a:r>
              <a:rPr lang="en-US" b="1" dirty="0">
                <a:solidFill>
                  <a:srgbClr val="333333"/>
                </a:solidFill>
              </a:rPr>
              <a:t>HEAD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8F71BC-8858-447A-874E-E75482FDA880}"/>
              </a:ext>
            </a:extLst>
          </p:cNvPr>
          <p:cNvSpPr/>
          <p:nvPr/>
        </p:nvSpPr>
        <p:spPr>
          <a:xfrm>
            <a:off x="1771834" y="4772279"/>
            <a:ext cx="8648330" cy="1883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i="0" dirty="0">
                <a:solidFill>
                  <a:srgbClr val="445588"/>
                </a:solidFill>
                <a:effectLst/>
                <a:latin typeface="Courier New" panose="02070309020205020404" pitchFamily="49" charset="0"/>
              </a:rPr>
              <a:t>Node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algn="just"/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Object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data </a:t>
            </a:r>
            <a:r>
              <a:rPr lang="en-US" sz="1400" b="0" i="1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// variable to store the data of the node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/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Node next </a:t>
            </a:r>
            <a:r>
              <a:rPr lang="en-US" sz="1400" b="0" i="1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// variable to store the address of the next node</a:t>
            </a:r>
          </a:p>
          <a:p>
            <a:pPr algn="just"/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Node(Object data){</a:t>
            </a:r>
          </a:p>
          <a:p>
            <a:pPr algn="just"/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this.data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= data</a:t>
            </a:r>
          </a:p>
          <a:p>
            <a:pPr algn="just"/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this.ne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xt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= NULL</a:t>
            </a:r>
            <a:endParaRPr lang="en-US" sz="1400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</a:rPr>
              <a:t>	}</a:t>
            </a:r>
            <a:endParaRPr lang="en-US" sz="1400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555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EC88CF7-1149-4749-973A-F4D9931FE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066" y="0"/>
            <a:ext cx="4866442" cy="322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FAA18C-43C1-4FB0-AD38-B80FB3528CFC}"/>
              </a:ext>
            </a:extLst>
          </p:cNvPr>
          <p:cNvSpPr txBox="1"/>
          <p:nvPr/>
        </p:nvSpPr>
        <p:spPr>
          <a:xfrm>
            <a:off x="1228077" y="3475608"/>
            <a:ext cx="109639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333333"/>
                </a:solidFill>
                <a:latin typeface="Courier New" panose="02070309020205020404" pitchFamily="49" charset="0"/>
              </a:rPr>
              <a:t>p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ublic static void </a:t>
            </a:r>
            <a:r>
              <a:rPr lang="en-US" b="1" i="0" dirty="0" err="1">
                <a:solidFill>
                  <a:srgbClr val="990000"/>
                </a:solidFill>
                <a:effectLst/>
                <a:latin typeface="Courier New" panose="02070309020205020404" pitchFamily="49" charset="0"/>
              </a:rPr>
              <a:t>insertAtBegin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value) { 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Node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newNode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Node(value) </a:t>
            </a:r>
            <a:r>
              <a:rPr lang="en-US" b="0" i="1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// creating new node of linked list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(head == NULL) { </a:t>
            </a:r>
            <a:r>
              <a:rPr lang="en-US" b="0" i="1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// check if linked list is empty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	head = </a:t>
            </a:r>
            <a:r>
              <a:rPr lang="en-US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newNode</a:t>
            </a:r>
            <a:r>
              <a:rPr lang="en-US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}</a:t>
            </a:r>
            <a:endParaRPr lang="en-US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{</a:t>
            </a:r>
            <a:r>
              <a:rPr lang="en-US" b="0" i="1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// inserting the node at the beginning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newNode.next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head 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	head = 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newNode</a:t>
            </a:r>
            <a:endParaRPr lang="en-US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8914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35CA-644E-4596-83C0-F1A8EBED1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344" y="202545"/>
            <a:ext cx="9016753" cy="991500"/>
          </a:xfrm>
        </p:spPr>
        <p:txBody>
          <a:bodyPr>
            <a:normAutofit/>
          </a:bodyPr>
          <a:lstStyle/>
          <a:p>
            <a:r>
              <a:rPr lang="en-US" sz="5200" u="sng" dirty="0"/>
              <a:t>Insert At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D5A98-B5A0-4A55-960C-C0A747AFD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852" y="1242317"/>
            <a:ext cx="11372295" cy="5291648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If the list is empty, we make the new node as the head of the list.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Otherwise, We will traverse the list until we find the last node. Then we insert the new node to the end of the list.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Algorithm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Step 1:  Create a </a:t>
            </a:r>
            <a:r>
              <a:rPr lang="en-US" dirty="0" err="1">
                <a:solidFill>
                  <a:srgbClr val="333333"/>
                </a:solidFill>
              </a:rPr>
              <a:t>newNode</a:t>
            </a:r>
            <a:r>
              <a:rPr lang="en-US" dirty="0">
                <a:solidFill>
                  <a:srgbClr val="333333"/>
                </a:solidFill>
              </a:rPr>
              <a:t> with data and next as NULL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Step 2:  If </a:t>
            </a:r>
            <a:r>
              <a:rPr lang="en-US" b="1" dirty="0">
                <a:solidFill>
                  <a:srgbClr val="333333"/>
                </a:solidFill>
              </a:rPr>
              <a:t>HEAD</a:t>
            </a:r>
            <a:r>
              <a:rPr lang="en-US" dirty="0">
                <a:solidFill>
                  <a:srgbClr val="333333"/>
                </a:solidFill>
              </a:rPr>
              <a:t> is NULL, mark the </a:t>
            </a:r>
            <a:r>
              <a:rPr lang="en-US" dirty="0" err="1">
                <a:solidFill>
                  <a:srgbClr val="333333"/>
                </a:solidFill>
              </a:rPr>
              <a:t>newNode</a:t>
            </a:r>
            <a:r>
              <a:rPr lang="en-US" dirty="0">
                <a:solidFill>
                  <a:srgbClr val="333333"/>
                </a:solidFill>
              </a:rPr>
              <a:t> as </a:t>
            </a:r>
            <a:r>
              <a:rPr lang="en-US" b="1" dirty="0">
                <a:solidFill>
                  <a:srgbClr val="333333"/>
                </a:solidFill>
              </a:rPr>
              <a:t>HEAD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Step 3: If </a:t>
            </a:r>
            <a:r>
              <a:rPr lang="en-US" b="1" dirty="0">
                <a:solidFill>
                  <a:srgbClr val="333333"/>
                </a:solidFill>
              </a:rPr>
              <a:t>HEAD</a:t>
            </a:r>
            <a:r>
              <a:rPr lang="en-US" dirty="0">
                <a:solidFill>
                  <a:srgbClr val="333333"/>
                </a:solidFill>
              </a:rPr>
              <a:t> is not NULL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	Step 3.1: Assign </a:t>
            </a:r>
            <a:r>
              <a:rPr lang="en-US" b="1" dirty="0" err="1">
                <a:solidFill>
                  <a:srgbClr val="333333"/>
                </a:solidFill>
              </a:rPr>
              <a:t>currentNode</a:t>
            </a:r>
            <a:r>
              <a:rPr lang="en-US" b="1" dirty="0">
                <a:solidFill>
                  <a:srgbClr val="333333"/>
                </a:solidFill>
              </a:rPr>
              <a:t> = HEAD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	Step 3.2: Traverse the list until </a:t>
            </a:r>
            <a:r>
              <a:rPr lang="en-US" b="1" dirty="0" err="1">
                <a:solidFill>
                  <a:srgbClr val="333333"/>
                </a:solidFill>
              </a:rPr>
              <a:t>currentNode</a:t>
            </a:r>
            <a:r>
              <a:rPr lang="en-US" dirty="0">
                <a:solidFill>
                  <a:srgbClr val="333333"/>
                </a:solidFill>
              </a:rPr>
              <a:t> next is not NULL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	Step 3.3:  Assign </a:t>
            </a:r>
            <a:r>
              <a:rPr lang="en-US" dirty="0" err="1">
                <a:solidFill>
                  <a:srgbClr val="333333"/>
                </a:solidFill>
              </a:rPr>
              <a:t>currentNode.next</a:t>
            </a:r>
            <a:r>
              <a:rPr lang="en-US" dirty="0">
                <a:solidFill>
                  <a:srgbClr val="333333"/>
                </a:solidFill>
              </a:rPr>
              <a:t> = </a:t>
            </a:r>
            <a:r>
              <a:rPr lang="en-US" dirty="0" err="1">
                <a:solidFill>
                  <a:srgbClr val="333333"/>
                </a:solidFill>
              </a:rPr>
              <a:t>newNode</a:t>
            </a:r>
            <a:endParaRPr lang="en-US" dirty="0">
              <a:solidFill>
                <a:srgbClr val="333333"/>
              </a:solidFill>
            </a:endParaRPr>
          </a:p>
          <a:p>
            <a:pPr algn="just"/>
            <a:endParaRPr lang="en-US" dirty="0">
              <a:solidFill>
                <a:srgbClr val="333333"/>
              </a:solidFill>
            </a:endParaRPr>
          </a:p>
          <a:p>
            <a:pPr algn="just"/>
            <a:r>
              <a:rPr lang="en-US" b="1" dirty="0">
                <a:solidFill>
                  <a:srgbClr val="333333"/>
                </a:solidFill>
              </a:rPr>
              <a:t>	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7235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FAA18C-43C1-4FB0-AD38-B80FB3528CFC}"/>
              </a:ext>
            </a:extLst>
          </p:cNvPr>
          <p:cNvSpPr txBox="1"/>
          <p:nvPr/>
        </p:nvSpPr>
        <p:spPr>
          <a:xfrm>
            <a:off x="794599" y="2822944"/>
            <a:ext cx="107924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333333"/>
                </a:solidFill>
                <a:latin typeface="Courier New" panose="02070309020205020404" pitchFamily="49" charset="0"/>
              </a:rPr>
              <a:t>p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ublic static void </a:t>
            </a:r>
            <a:r>
              <a:rPr lang="en-US" b="1" i="0" dirty="0" err="1">
                <a:solidFill>
                  <a:srgbClr val="990000"/>
                </a:solidFill>
                <a:effectLst/>
                <a:latin typeface="Courier New" panose="02070309020205020404" pitchFamily="49" charset="0"/>
              </a:rPr>
              <a:t>insertAtEnd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value) { 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Node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newNode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Node(value) </a:t>
            </a:r>
            <a:r>
              <a:rPr lang="en-US" b="0" i="1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// creating new node of linked list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(head == NULL) { </a:t>
            </a:r>
            <a:r>
              <a:rPr lang="en-US" b="0" i="1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// check if linked list is empty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	head = </a:t>
            </a:r>
            <a:r>
              <a:rPr lang="en-US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newNode</a:t>
            </a:r>
            <a:r>
              <a:rPr lang="en-US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}</a:t>
            </a:r>
            <a:endParaRPr lang="en-US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{</a:t>
            </a:r>
            <a:r>
              <a:rPr lang="en-US" b="0" i="1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// inserting the node at the beginning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	Node 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currentNode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= head</a:t>
            </a:r>
          </a:p>
          <a:p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currentNode.next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!= NULL) { </a:t>
            </a:r>
            <a:endParaRPr lang="en-US" b="0" i="0" spc="-15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currentNode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currentNode.next</a:t>
            </a:r>
            <a:endParaRPr lang="en-US" i="1" spc="-150" dirty="0">
              <a:solidFill>
                <a:srgbClr val="999988"/>
              </a:solidFill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	} </a:t>
            </a:r>
            <a:endParaRPr lang="en-US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currentNode.next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newNode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E40C49B-B8A4-40C1-A26B-5972508FE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100249"/>
            <a:ext cx="5847522" cy="250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523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35CA-644E-4596-83C0-F1A8EBED1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466" y="0"/>
            <a:ext cx="9144000" cy="2387600"/>
          </a:xfrm>
        </p:spPr>
        <p:txBody>
          <a:bodyPr/>
          <a:lstStyle/>
          <a:p>
            <a:r>
              <a:rPr lang="en-US" u="sng" dirty="0"/>
              <a:t>Linked List Node Deletion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D5A98-B5A0-4A55-960C-C0A747AFD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114698"/>
            <a:ext cx="9144000" cy="22193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can delete a node to the linked List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From the beginning (the HEAD node)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From the end (the last node)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The specific node (given – Address/Data/Position)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ACE2A49-BAA6-4034-8B65-A1C8CA7F7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4" y="1924152"/>
            <a:ext cx="5210129" cy="219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6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35CA-644E-4596-83C0-F1A8EBED1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344" y="202545"/>
            <a:ext cx="9016753" cy="991500"/>
          </a:xfrm>
        </p:spPr>
        <p:txBody>
          <a:bodyPr>
            <a:normAutofit fontScale="90000"/>
          </a:bodyPr>
          <a:lstStyle/>
          <a:p>
            <a:r>
              <a:rPr lang="en-US" sz="5200" u="sng" dirty="0"/>
              <a:t>Delete a Node At the given 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D5A98-B5A0-4A55-960C-C0A747AFD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52" y="1278385"/>
            <a:ext cx="11822096" cy="5225064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To delete a node, we traverse to that the particular node and remove it from the list.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Previous node is next value needed to updated as deleted node’s next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Algorithm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Step 1:  Get the position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Step 2: If </a:t>
            </a:r>
            <a:r>
              <a:rPr lang="en-US" b="1" dirty="0">
                <a:solidFill>
                  <a:srgbClr val="333333"/>
                </a:solidFill>
              </a:rPr>
              <a:t>HEAD</a:t>
            </a:r>
            <a:r>
              <a:rPr lang="en-US" dirty="0">
                <a:solidFill>
                  <a:srgbClr val="333333"/>
                </a:solidFill>
              </a:rPr>
              <a:t> is NULL, print the List is EMPTY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Step 2:  If </a:t>
            </a:r>
            <a:r>
              <a:rPr lang="en-US" b="1" dirty="0">
                <a:solidFill>
                  <a:srgbClr val="333333"/>
                </a:solidFill>
              </a:rPr>
              <a:t>HEAD</a:t>
            </a:r>
            <a:r>
              <a:rPr lang="en-US" dirty="0">
                <a:solidFill>
                  <a:srgbClr val="333333"/>
                </a:solidFill>
              </a:rPr>
              <a:t> is not NULL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	Step 2.1: Mark HEAD as </a:t>
            </a:r>
            <a:r>
              <a:rPr lang="en-US" b="1" dirty="0" err="1">
                <a:solidFill>
                  <a:srgbClr val="333333"/>
                </a:solidFill>
              </a:rPr>
              <a:t>currentNode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and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Initialize position = 1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	Step 2.2: Traverse the list until </a:t>
            </a:r>
            <a:r>
              <a:rPr lang="en-US" b="1" dirty="0" err="1">
                <a:solidFill>
                  <a:srgbClr val="333333"/>
                </a:solidFill>
              </a:rPr>
              <a:t>currentNode</a:t>
            </a:r>
            <a:r>
              <a:rPr lang="en-US" dirty="0">
                <a:solidFill>
                  <a:srgbClr val="333333"/>
                </a:solidFill>
              </a:rPr>
              <a:t> next is not NULL. Increment the 			                 position value by 1. Keep track of previous node too.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		Step 2.2 (a): If the </a:t>
            </a:r>
            <a:r>
              <a:rPr lang="en-US" dirty="0" err="1">
                <a:solidFill>
                  <a:srgbClr val="333333"/>
                </a:solidFill>
              </a:rPr>
              <a:t>currentNode</a:t>
            </a:r>
            <a:r>
              <a:rPr lang="en-US" dirty="0">
                <a:solidFill>
                  <a:srgbClr val="333333"/>
                </a:solidFill>
              </a:rPr>
              <a:t> position is same as given position. Change the 				         </a:t>
            </a:r>
            <a:r>
              <a:rPr lang="en-US" dirty="0" err="1">
                <a:solidFill>
                  <a:srgbClr val="333333"/>
                </a:solidFill>
              </a:rPr>
              <a:t>previousNode.next</a:t>
            </a:r>
            <a:r>
              <a:rPr lang="en-US" dirty="0">
                <a:solidFill>
                  <a:srgbClr val="333333"/>
                </a:solidFill>
              </a:rPr>
              <a:t> =  </a:t>
            </a:r>
            <a:r>
              <a:rPr lang="en-US" dirty="0" err="1">
                <a:solidFill>
                  <a:srgbClr val="333333"/>
                </a:solidFill>
              </a:rPr>
              <a:t>currentNode.next</a:t>
            </a:r>
            <a:endParaRPr lang="en-US" dirty="0">
              <a:solidFill>
                <a:srgbClr val="333333"/>
              </a:solidFill>
            </a:endParaRP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		Step 2.2 (b): else move to next node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	Step 2.3: If </a:t>
            </a:r>
            <a:r>
              <a:rPr lang="en-US" b="1" dirty="0" err="1">
                <a:solidFill>
                  <a:srgbClr val="333333"/>
                </a:solidFill>
              </a:rPr>
              <a:t>currentNode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is the last node, given position value is greater the list length,                    			  print the position value greater than list length</a:t>
            </a:r>
          </a:p>
        </p:txBody>
      </p:sp>
    </p:spTree>
    <p:extLst>
      <p:ext uri="{BB962C8B-B14F-4D97-AF65-F5344CB8AC3E}">
        <p14:creationId xmlns:p14="http://schemas.microsoft.com/office/powerpoint/2010/main" val="489924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FAA18C-43C1-4FB0-AD38-B80FB3528CFC}"/>
              </a:ext>
            </a:extLst>
          </p:cNvPr>
          <p:cNvSpPr txBox="1"/>
          <p:nvPr/>
        </p:nvSpPr>
        <p:spPr>
          <a:xfrm>
            <a:off x="699763" y="1651843"/>
            <a:ext cx="1079247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333333"/>
                </a:solidFill>
                <a:latin typeface="Courier New" panose="02070309020205020404" pitchFamily="49" charset="0"/>
              </a:rPr>
              <a:t>p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ublic static void </a:t>
            </a:r>
            <a:r>
              <a:rPr lang="en-US" sz="1600" b="1" i="0" dirty="0">
                <a:solidFill>
                  <a:srgbClr val="990000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position) {</a:t>
            </a:r>
          </a:p>
          <a:p>
            <a:pPr algn="just"/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int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currentPosition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= 0;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/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(head == NULL) { </a:t>
            </a:r>
            <a:r>
              <a:rPr lang="en-US" sz="1600" b="0" i="1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// check if linked list is empty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/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	print(“List is empty”)</a:t>
            </a:r>
          </a:p>
          <a:p>
            <a:pPr algn="just"/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}</a:t>
            </a:r>
            <a:endParaRPr lang="en-US" sz="1600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algn="just"/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	Node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currentNode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= head</a:t>
            </a:r>
          </a:p>
          <a:p>
            <a:pPr algn="just"/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	Node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previousNode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= NULL</a:t>
            </a:r>
          </a:p>
          <a:p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	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currentNode</a:t>
            </a:r>
            <a:r>
              <a:rPr lang="en-US" sz="1600">
                <a:solidFill>
                  <a:srgbClr val="333333"/>
                </a:solidFill>
                <a:latin typeface="Courier New" panose="02070309020205020404" pitchFamily="49" charset="0"/>
              </a:rPr>
              <a:t>!</a:t>
            </a:r>
            <a:r>
              <a:rPr lang="en-US" sz="1600" b="0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NULL) { </a:t>
            </a:r>
          </a:p>
          <a:p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		if(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currentPosition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== position){</a:t>
            </a:r>
          </a:p>
          <a:p>
            <a:pPr algn="just"/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			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previousNode.next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currentNode.next</a:t>
            </a:r>
            <a:endParaRPr lang="en-US" sz="1600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algn="just"/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			break</a:t>
            </a:r>
          </a:p>
          <a:p>
            <a:pPr algn="just"/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		}</a:t>
            </a:r>
          </a:p>
          <a:p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		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previousNode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currentNode</a:t>
            </a:r>
            <a:endParaRPr lang="en-US" sz="1600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currentNode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currentNode.next</a:t>
            </a:r>
            <a:endParaRPr lang="en-US" sz="1600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		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currentPosition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++</a:t>
            </a:r>
            <a:endParaRPr lang="en-US" sz="1600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					} </a:t>
            </a:r>
          </a:p>
          <a:p>
            <a:pPr algn="just"/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	print(“Position is greater than List length”)	</a:t>
            </a:r>
          </a:p>
          <a:p>
            <a:pPr algn="just"/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just"/>
            <a:r>
              <a:rPr lang="en-US" sz="16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55876-E9DF-4EE3-8895-B0F6724B4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3" y="188793"/>
            <a:ext cx="11675616" cy="12783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24F957-1D3F-4CC2-8E07-099DEE0C2396}"/>
                  </a:ext>
                </a:extLst>
              </p14:cNvPr>
              <p14:cNvContentPartPr/>
              <p14:nvPr/>
            </p14:nvContentPartPr>
            <p14:xfrm>
              <a:off x="2666880" y="44280"/>
              <a:ext cx="8681040" cy="5677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24F957-1D3F-4CC2-8E07-099DEE0C23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7520" y="34920"/>
                <a:ext cx="8699760" cy="569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5155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4D9676-78AC-4B11-8BCB-F5E13F44D793}"/>
              </a:ext>
            </a:extLst>
          </p:cNvPr>
          <p:cNvSpPr txBox="1"/>
          <p:nvPr/>
        </p:nvSpPr>
        <p:spPr>
          <a:xfrm>
            <a:off x="577048" y="781235"/>
            <a:ext cx="1124800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4D5968"/>
                </a:solidFill>
                <a:effectLst/>
                <a:latin typeface="Nunito Sans" pitchFamily="2" charset="0"/>
              </a:rPr>
              <a:t>Few applications of  Singly Linked </a:t>
            </a:r>
            <a:r>
              <a:rPr lang="en-US" sz="2400" b="1" dirty="0">
                <a:solidFill>
                  <a:srgbClr val="4D5968"/>
                </a:solidFill>
                <a:latin typeface="Nunito Sans" pitchFamily="2" charset="0"/>
              </a:rPr>
              <a:t>L</a:t>
            </a:r>
            <a:r>
              <a:rPr lang="en-US" sz="2400" b="1" i="0" dirty="0">
                <a:solidFill>
                  <a:srgbClr val="4D5968"/>
                </a:solidFill>
                <a:effectLst/>
                <a:latin typeface="Nunito Sans" pitchFamily="2" charset="0"/>
              </a:rPr>
              <a:t>ist</a:t>
            </a:r>
            <a:endParaRPr lang="en-US" sz="2400" b="1" dirty="0">
              <a:solidFill>
                <a:srgbClr val="4D59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4D5968"/>
              </a:solidFill>
              <a:effectLst/>
              <a:latin typeface="Nunito Sans" pitchFamily="2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C484E"/>
                </a:solidFill>
                <a:effectLst/>
                <a:latin typeface="inherit"/>
              </a:rPr>
              <a:t>It is used to implement </a:t>
            </a:r>
            <a:r>
              <a:rPr lang="en-US" sz="2400" b="1" i="0" dirty="0">
                <a:solidFill>
                  <a:srgbClr val="090A0B"/>
                </a:solidFill>
                <a:effectLst/>
                <a:latin typeface="inherit"/>
              </a:rPr>
              <a:t>stacks</a:t>
            </a:r>
            <a:r>
              <a:rPr lang="en-US" sz="2400" b="0" i="0" dirty="0">
                <a:solidFill>
                  <a:srgbClr val="3C484E"/>
                </a:solidFill>
                <a:effectLst/>
                <a:latin typeface="inherit"/>
              </a:rPr>
              <a:t> and </a:t>
            </a:r>
            <a:r>
              <a:rPr lang="en-US" sz="2400" b="1" i="0" dirty="0">
                <a:solidFill>
                  <a:srgbClr val="090A0B"/>
                </a:solidFill>
                <a:effectLst/>
                <a:latin typeface="inherit"/>
              </a:rPr>
              <a:t>queues</a:t>
            </a:r>
            <a:r>
              <a:rPr lang="en-US" sz="2400" b="0" i="0" dirty="0">
                <a:solidFill>
                  <a:srgbClr val="3C484E"/>
                </a:solidFill>
                <a:effectLst/>
                <a:latin typeface="inherit"/>
              </a:rPr>
              <a:t> which are like fundamental needs throughout computer science.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C484E"/>
              </a:solidFill>
              <a:effectLst/>
              <a:latin typeface="inherit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C484E"/>
                </a:solidFill>
                <a:effectLst/>
                <a:latin typeface="inherit"/>
              </a:rPr>
              <a:t>To prevent the collision between the data in the </a:t>
            </a:r>
            <a:r>
              <a:rPr lang="en-US" sz="2400" b="1" i="0" dirty="0">
                <a:solidFill>
                  <a:srgbClr val="090A0B"/>
                </a:solidFill>
                <a:effectLst/>
                <a:latin typeface="inherit"/>
              </a:rPr>
              <a:t>hash map</a:t>
            </a:r>
            <a:r>
              <a:rPr lang="en-US" sz="2400" b="0" i="0" dirty="0">
                <a:solidFill>
                  <a:srgbClr val="3C484E"/>
                </a:solidFill>
                <a:effectLst/>
                <a:latin typeface="inherit"/>
              </a:rPr>
              <a:t>, we use a singly linked list.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C484E"/>
              </a:solidFill>
              <a:effectLst/>
              <a:latin typeface="inherit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C484E"/>
                </a:solidFill>
                <a:effectLst/>
                <a:latin typeface="inherit"/>
              </a:rPr>
              <a:t>If we ever noticed the functioning of a casual notepad, it also uses a singly linked list to perform undo or redo or deleting functions.</a:t>
            </a:r>
            <a:br>
              <a:rPr lang="en-US" sz="2400" b="0" i="0" dirty="0">
                <a:solidFill>
                  <a:srgbClr val="3C484E"/>
                </a:solidFill>
                <a:effectLst/>
                <a:latin typeface="inherit"/>
              </a:rPr>
            </a:br>
            <a:endParaRPr lang="en-US" sz="2400" b="0" i="0" dirty="0">
              <a:solidFill>
                <a:srgbClr val="3C484E"/>
              </a:solidFill>
              <a:effectLst/>
              <a:latin typeface="inherit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C484E"/>
                </a:solidFill>
                <a:effectLst/>
                <a:latin typeface="inherit"/>
              </a:rPr>
              <a:t>We can think of its use in a photo viewer for having look at photos continuously in a slide show.</a:t>
            </a:r>
          </a:p>
          <a:p>
            <a:pPr algn="l"/>
            <a:endParaRPr lang="en-US" b="0" i="0" dirty="0">
              <a:solidFill>
                <a:srgbClr val="4D5968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0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35CA-644E-4596-83C0-F1A8EBED1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691" y="554192"/>
            <a:ext cx="9144000" cy="2387600"/>
          </a:xfrm>
        </p:spPr>
        <p:txBody>
          <a:bodyPr/>
          <a:lstStyle/>
          <a:p>
            <a:r>
              <a:rPr lang="en-US" u="sng" dirty="0"/>
              <a:t>Types of Linked List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D5A98-B5A0-4A55-960C-C0A747AFD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8475"/>
            <a:ext cx="9144000" cy="2219325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Singly Linked List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Circular Linked List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Doubly Linked List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Circular 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4065999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35CA-644E-4596-83C0-F1A8EBED1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87" y="186431"/>
            <a:ext cx="3468211" cy="647678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Doubly Linked List</a:t>
            </a: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D5A98-B5A0-4A55-960C-C0A747AFD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87" y="890005"/>
            <a:ext cx="11779188" cy="568531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Each</a:t>
            </a:r>
            <a:r>
              <a:rPr lang="en-US" sz="2000" dirty="0">
                <a:solidFill>
                  <a:srgbClr val="333333"/>
                </a:solidFill>
              </a:rPr>
              <a:t> node stores the address of the previous and next node.</a:t>
            </a:r>
            <a:endParaRPr lang="en-US" sz="2000" b="0" i="0" dirty="0">
              <a:solidFill>
                <a:srgbClr val="333333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The structure of the node in the Doubly Linked List</a:t>
            </a:r>
          </a:p>
          <a:p>
            <a:pPr algn="l"/>
            <a:br>
              <a:rPr lang="en-US" dirty="0"/>
            </a:b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sz="2000" dirty="0">
              <a:solidFill>
                <a:srgbClr val="333333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You have to start somewhere, so we give the address of the first node a special name called </a:t>
            </a:r>
            <a:r>
              <a:rPr lang="en-US" sz="2000" b="1" dirty="0">
                <a:solidFill>
                  <a:srgbClr val="333333"/>
                </a:solidFill>
              </a:rPr>
              <a:t>HEAD</a:t>
            </a:r>
            <a:r>
              <a:rPr lang="en-US" sz="2000" dirty="0">
                <a:solidFill>
                  <a:srgbClr val="333333"/>
                </a:solidFill>
              </a:rPr>
              <a:t>.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The nodes are connected to each other in the below format where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</a:rPr>
              <a:t>the value of the next variable of the last node is NULL i.e., </a:t>
            </a:r>
            <a:r>
              <a:rPr lang="en-US" sz="1600" b="1" dirty="0">
                <a:solidFill>
                  <a:srgbClr val="333333"/>
                </a:solidFill>
              </a:rPr>
              <a:t>next = NULL</a:t>
            </a:r>
            <a:r>
              <a:rPr lang="en-US" sz="1600" dirty="0">
                <a:solidFill>
                  <a:srgbClr val="333333"/>
                </a:solidFill>
              </a:rPr>
              <a:t>, which indicates the end of the linked list.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</a:rPr>
              <a:t>the value of the previous variable of the first node is NULL i.e., </a:t>
            </a:r>
            <a:r>
              <a:rPr lang="en-US" sz="1600" b="1" dirty="0" err="1">
                <a:solidFill>
                  <a:srgbClr val="333333"/>
                </a:solidFill>
              </a:rPr>
              <a:t>prev</a:t>
            </a:r>
            <a:r>
              <a:rPr lang="en-US" sz="1600" b="1" dirty="0">
                <a:solidFill>
                  <a:srgbClr val="333333"/>
                </a:solidFill>
              </a:rPr>
              <a:t> = NULL</a:t>
            </a:r>
            <a:r>
              <a:rPr lang="en-US" sz="1600" dirty="0">
                <a:solidFill>
                  <a:srgbClr val="333333"/>
                </a:solidFill>
              </a:rPr>
              <a:t>, which indicates the first of the linked list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C2DB5-0437-4EC8-9DBF-B48D0E2796AA}"/>
              </a:ext>
            </a:extLst>
          </p:cNvPr>
          <p:cNvSpPr/>
          <p:nvPr/>
        </p:nvSpPr>
        <p:spPr>
          <a:xfrm>
            <a:off x="3994951" y="1963405"/>
            <a:ext cx="7843422" cy="1200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i="0" dirty="0">
                <a:solidFill>
                  <a:srgbClr val="445588"/>
                </a:solidFill>
                <a:effectLst/>
                <a:latin typeface="Courier New" panose="02070309020205020404" pitchFamily="49" charset="0"/>
              </a:rPr>
              <a:t>Node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algn="just"/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Object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data </a:t>
            </a:r>
            <a:r>
              <a:rPr lang="en-US" sz="1400" b="0" i="1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// variable to store the data of the node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/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Node next </a:t>
            </a:r>
            <a:r>
              <a:rPr lang="en-US" sz="1400" b="0" i="1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// variable to store the address of the next node</a:t>
            </a:r>
          </a:p>
          <a:p>
            <a:pPr algn="just"/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</a:rPr>
              <a:t>Node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prev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</a:rPr>
              <a:t>// variable to store the address of the previous node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/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B39CA-BF08-4222-BBA4-E41FB1BCDF01}"/>
              </a:ext>
            </a:extLst>
          </p:cNvPr>
          <p:cNvSpPr/>
          <p:nvPr/>
        </p:nvSpPr>
        <p:spPr>
          <a:xfrm>
            <a:off x="204187" y="1918983"/>
            <a:ext cx="2929630" cy="577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</a:t>
            </a:r>
            <a:r>
              <a:rPr lang="en-US" dirty="0" err="1"/>
              <a:t>prev</a:t>
            </a:r>
            <a:r>
              <a:rPr lang="en-US" dirty="0"/>
              <a:t>                             next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86FDDD-FAD0-42B7-8BED-9769C856168A}"/>
              </a:ext>
            </a:extLst>
          </p:cNvPr>
          <p:cNvCxnSpPr/>
          <p:nvPr/>
        </p:nvCxnSpPr>
        <p:spPr>
          <a:xfrm>
            <a:off x="2113692" y="1918983"/>
            <a:ext cx="0" cy="577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1ABE8C0-6FD9-4BFB-A9D5-E7BFB1994744}"/>
              </a:ext>
            </a:extLst>
          </p:cNvPr>
          <p:cNvSpPr txBox="1"/>
          <p:nvPr/>
        </p:nvSpPr>
        <p:spPr>
          <a:xfrm flipH="1">
            <a:off x="1233930" y="2002251"/>
            <a:ext cx="73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5B5BEB-34BF-41D1-93B0-1B9879EF78AA}"/>
              </a:ext>
            </a:extLst>
          </p:cNvPr>
          <p:cNvSpPr txBox="1"/>
          <p:nvPr/>
        </p:nvSpPr>
        <p:spPr>
          <a:xfrm>
            <a:off x="318486" y="2637501"/>
            <a:ext cx="256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Node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393ACB-C514-4C50-AF21-70A8B382F3D9}"/>
              </a:ext>
            </a:extLst>
          </p:cNvPr>
          <p:cNvSpPr/>
          <p:nvPr/>
        </p:nvSpPr>
        <p:spPr>
          <a:xfrm>
            <a:off x="4604554" y="5455975"/>
            <a:ext cx="2565646" cy="577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89EEF5-4AEE-4A69-AD96-073660BD809A}"/>
              </a:ext>
            </a:extLst>
          </p:cNvPr>
          <p:cNvSpPr/>
          <p:nvPr/>
        </p:nvSpPr>
        <p:spPr>
          <a:xfrm>
            <a:off x="1259152" y="5447097"/>
            <a:ext cx="2565646" cy="577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CE10F0-97F4-48B3-B05D-C12B8519BAF0}"/>
              </a:ext>
            </a:extLst>
          </p:cNvPr>
          <p:cNvSpPr/>
          <p:nvPr/>
        </p:nvSpPr>
        <p:spPr>
          <a:xfrm>
            <a:off x="8316898" y="5447097"/>
            <a:ext cx="2565646" cy="577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012146-F722-413D-AF98-A4038F283C2E}"/>
              </a:ext>
            </a:extLst>
          </p:cNvPr>
          <p:cNvCxnSpPr>
            <a:cxnSpLocks/>
          </p:cNvCxnSpPr>
          <p:nvPr/>
        </p:nvCxnSpPr>
        <p:spPr>
          <a:xfrm>
            <a:off x="2781674" y="5447097"/>
            <a:ext cx="0" cy="577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870E83-D059-4699-AF56-3672208E38CB}"/>
              </a:ext>
            </a:extLst>
          </p:cNvPr>
          <p:cNvCxnSpPr>
            <a:cxnSpLocks/>
          </p:cNvCxnSpPr>
          <p:nvPr/>
        </p:nvCxnSpPr>
        <p:spPr>
          <a:xfrm>
            <a:off x="6182937" y="5465785"/>
            <a:ext cx="0" cy="577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0E8AFC-D73D-4941-857C-FF376AA346E8}"/>
              </a:ext>
            </a:extLst>
          </p:cNvPr>
          <p:cNvCxnSpPr/>
          <p:nvPr/>
        </p:nvCxnSpPr>
        <p:spPr>
          <a:xfrm>
            <a:off x="10046566" y="5447097"/>
            <a:ext cx="0" cy="577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CB5668-8545-4E51-9238-9D7A053C88DC}"/>
              </a:ext>
            </a:extLst>
          </p:cNvPr>
          <p:cNvSpPr txBox="1"/>
          <p:nvPr/>
        </p:nvSpPr>
        <p:spPr>
          <a:xfrm>
            <a:off x="2074578" y="5562867"/>
            <a:ext cx="59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6CDE23-3F3E-4A2D-BBA8-33D69E6000E1}"/>
              </a:ext>
            </a:extLst>
          </p:cNvPr>
          <p:cNvSpPr txBox="1"/>
          <p:nvPr/>
        </p:nvSpPr>
        <p:spPr>
          <a:xfrm>
            <a:off x="5494638" y="5555940"/>
            <a:ext cx="59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A5920E-F752-4DA8-8BB2-DE5C36B11030}"/>
              </a:ext>
            </a:extLst>
          </p:cNvPr>
          <p:cNvSpPr txBox="1"/>
          <p:nvPr/>
        </p:nvSpPr>
        <p:spPr>
          <a:xfrm>
            <a:off x="9430313" y="5559833"/>
            <a:ext cx="79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98A461-5DE1-4CDB-987B-71902C67E975}"/>
              </a:ext>
            </a:extLst>
          </p:cNvPr>
          <p:cNvSpPr txBox="1"/>
          <p:nvPr/>
        </p:nvSpPr>
        <p:spPr>
          <a:xfrm>
            <a:off x="2219417" y="61941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62F948-AA7F-4B68-AC48-6DFE98E7D645}"/>
              </a:ext>
            </a:extLst>
          </p:cNvPr>
          <p:cNvSpPr txBox="1"/>
          <p:nvPr/>
        </p:nvSpPr>
        <p:spPr>
          <a:xfrm>
            <a:off x="5542351" y="61280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2459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07C8FF-D07D-4F1F-A8B7-98489B515B59}"/>
              </a:ext>
            </a:extLst>
          </p:cNvPr>
          <p:cNvSpPr txBox="1"/>
          <p:nvPr/>
        </p:nvSpPr>
        <p:spPr>
          <a:xfrm>
            <a:off x="9314155" y="61709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2378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702B72-66C8-48E1-91F6-B8C81DEDDF8E}"/>
              </a:ext>
            </a:extLst>
          </p:cNvPr>
          <p:cNvSpPr txBox="1"/>
          <p:nvPr/>
        </p:nvSpPr>
        <p:spPr>
          <a:xfrm>
            <a:off x="2934714" y="5569643"/>
            <a:ext cx="92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2459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477E12-7F59-4C62-8F5F-965B8A4AD170}"/>
              </a:ext>
            </a:extLst>
          </p:cNvPr>
          <p:cNvSpPr txBox="1"/>
          <p:nvPr/>
        </p:nvSpPr>
        <p:spPr>
          <a:xfrm>
            <a:off x="6182937" y="55509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2378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84E229-9EE0-4F8E-81F3-3D968C716856}"/>
              </a:ext>
            </a:extLst>
          </p:cNvPr>
          <p:cNvSpPr txBox="1"/>
          <p:nvPr/>
        </p:nvSpPr>
        <p:spPr>
          <a:xfrm>
            <a:off x="10151994" y="55448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6AD06C-A7E6-464A-9215-6B0409B0806E}"/>
              </a:ext>
            </a:extLst>
          </p:cNvPr>
          <p:cNvCxnSpPr>
            <a:cxnSpLocks/>
          </p:cNvCxnSpPr>
          <p:nvPr/>
        </p:nvCxnSpPr>
        <p:spPr>
          <a:xfrm>
            <a:off x="3824798" y="5664597"/>
            <a:ext cx="779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3FBD3E-12D4-445B-B05D-DF12BF0BE70B}"/>
              </a:ext>
            </a:extLst>
          </p:cNvPr>
          <p:cNvCxnSpPr>
            <a:cxnSpLocks/>
          </p:cNvCxnSpPr>
          <p:nvPr/>
        </p:nvCxnSpPr>
        <p:spPr>
          <a:xfrm>
            <a:off x="7170200" y="5693357"/>
            <a:ext cx="1146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8E6AA95-4953-4932-BA6B-7B940A47A803}"/>
              </a:ext>
            </a:extLst>
          </p:cNvPr>
          <p:cNvSpPr txBox="1"/>
          <p:nvPr/>
        </p:nvSpPr>
        <p:spPr>
          <a:xfrm>
            <a:off x="729577" y="4957329"/>
            <a:ext cx="82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C4758C-D294-496F-B651-6811239A8911}"/>
              </a:ext>
            </a:extLst>
          </p:cNvPr>
          <p:cNvCxnSpPr/>
          <p:nvPr/>
        </p:nvCxnSpPr>
        <p:spPr>
          <a:xfrm>
            <a:off x="1402672" y="5196769"/>
            <a:ext cx="156654" cy="20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4F120C-F569-4C67-BB91-E1FCBC3A025A}"/>
              </a:ext>
            </a:extLst>
          </p:cNvPr>
          <p:cNvCxnSpPr/>
          <p:nvPr/>
        </p:nvCxnSpPr>
        <p:spPr>
          <a:xfrm>
            <a:off x="1165260" y="1918983"/>
            <a:ext cx="0" cy="577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88DABA-3B91-4B65-8F86-A4093A07BC94}"/>
              </a:ext>
            </a:extLst>
          </p:cNvPr>
          <p:cNvCxnSpPr>
            <a:cxnSpLocks/>
          </p:cNvCxnSpPr>
          <p:nvPr/>
        </p:nvCxnSpPr>
        <p:spPr>
          <a:xfrm>
            <a:off x="1955376" y="5447097"/>
            <a:ext cx="0" cy="577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FDF172-3563-46A5-BF75-30D9FAE646F6}"/>
              </a:ext>
            </a:extLst>
          </p:cNvPr>
          <p:cNvCxnSpPr>
            <a:cxnSpLocks/>
          </p:cNvCxnSpPr>
          <p:nvPr/>
        </p:nvCxnSpPr>
        <p:spPr>
          <a:xfrm>
            <a:off x="5384311" y="5465785"/>
            <a:ext cx="0" cy="577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550CA3-8B7B-40F8-80E4-93F4F4000840}"/>
              </a:ext>
            </a:extLst>
          </p:cNvPr>
          <p:cNvCxnSpPr>
            <a:cxnSpLocks/>
          </p:cNvCxnSpPr>
          <p:nvPr/>
        </p:nvCxnSpPr>
        <p:spPr>
          <a:xfrm>
            <a:off x="9176556" y="5447097"/>
            <a:ext cx="0" cy="577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5C19FA-BBDB-4A91-998F-C43663451372}"/>
              </a:ext>
            </a:extLst>
          </p:cNvPr>
          <p:cNvSpPr txBox="1"/>
          <p:nvPr/>
        </p:nvSpPr>
        <p:spPr>
          <a:xfrm>
            <a:off x="8410486" y="55696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2459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41A44E-2730-447F-BC89-C2D830D69E8E}"/>
              </a:ext>
            </a:extLst>
          </p:cNvPr>
          <p:cNvSpPr txBox="1"/>
          <p:nvPr/>
        </p:nvSpPr>
        <p:spPr>
          <a:xfrm>
            <a:off x="4665776" y="556047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94EC38-0D7C-4D68-88C1-B016A787BBA4}"/>
              </a:ext>
            </a:extLst>
          </p:cNvPr>
          <p:cNvSpPr txBox="1"/>
          <p:nvPr/>
        </p:nvSpPr>
        <p:spPr>
          <a:xfrm>
            <a:off x="1275953" y="5544849"/>
            <a:ext cx="92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C8AD33-052C-4411-8C39-0580F160B417}"/>
              </a:ext>
            </a:extLst>
          </p:cNvPr>
          <p:cNvCxnSpPr>
            <a:cxnSpLocks/>
          </p:cNvCxnSpPr>
          <p:nvPr/>
        </p:nvCxnSpPr>
        <p:spPr>
          <a:xfrm flipH="1" flipV="1">
            <a:off x="3852909" y="5877015"/>
            <a:ext cx="742680" cy="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78C9A7-1894-40BD-A210-ED75DCBE37E5}"/>
              </a:ext>
            </a:extLst>
          </p:cNvPr>
          <p:cNvCxnSpPr>
            <a:cxnSpLocks/>
          </p:cNvCxnSpPr>
          <p:nvPr/>
        </p:nvCxnSpPr>
        <p:spPr>
          <a:xfrm flipH="1">
            <a:off x="7175724" y="5914181"/>
            <a:ext cx="1129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14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35CA-644E-4596-83C0-F1A8EBED1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87" y="186431"/>
            <a:ext cx="3468211" cy="647678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Circular Linked List</a:t>
            </a: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D5A98-B5A0-4A55-960C-C0A747AFD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87" y="890005"/>
            <a:ext cx="11779188" cy="568531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Same as Singly Linked List, but the last node points to the first head node forming a circle.</a:t>
            </a:r>
            <a:endParaRPr lang="en-US" sz="2000" b="0" i="0" dirty="0">
              <a:solidFill>
                <a:srgbClr val="333333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The structure of the node in the Circular Linked List is (same as Singly Linked List)</a:t>
            </a:r>
          </a:p>
          <a:p>
            <a:br>
              <a:rPr lang="en-US" dirty="0"/>
            </a:b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sz="2000" dirty="0">
              <a:solidFill>
                <a:srgbClr val="333333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You have to start somewhere, so we give the address of the first node a special name called </a:t>
            </a:r>
            <a:r>
              <a:rPr lang="en-US" sz="2000" b="1" dirty="0">
                <a:solidFill>
                  <a:srgbClr val="333333"/>
                </a:solidFill>
              </a:rPr>
              <a:t>HEAD</a:t>
            </a:r>
            <a:r>
              <a:rPr lang="en-US" sz="2000" dirty="0">
                <a:solidFill>
                  <a:srgbClr val="333333"/>
                </a:solidFill>
              </a:rPr>
              <a:t>.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The nodes are connected to each other in the below format where the value of the next variable of the last node points the first node (HEAD node) i.e. </a:t>
            </a:r>
            <a:r>
              <a:rPr lang="en-US" sz="2000" b="1" dirty="0" err="1">
                <a:solidFill>
                  <a:srgbClr val="333333"/>
                </a:solidFill>
              </a:rPr>
              <a:t>lastNode.next</a:t>
            </a:r>
            <a:r>
              <a:rPr lang="en-US" sz="2000" b="1" dirty="0">
                <a:solidFill>
                  <a:srgbClr val="333333"/>
                </a:solidFill>
              </a:rPr>
              <a:t> = HEAD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C2DB5-0437-4EC8-9DBF-B48D0E2796AA}"/>
              </a:ext>
            </a:extLst>
          </p:cNvPr>
          <p:cNvSpPr/>
          <p:nvPr/>
        </p:nvSpPr>
        <p:spPr>
          <a:xfrm>
            <a:off x="4330823" y="1963405"/>
            <a:ext cx="7507550" cy="1200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i="0" dirty="0">
                <a:solidFill>
                  <a:srgbClr val="445588"/>
                </a:solidFill>
                <a:effectLst/>
                <a:latin typeface="Courier New" panose="02070309020205020404" pitchFamily="49" charset="0"/>
              </a:rPr>
              <a:t>Node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algn="just"/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Object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data </a:t>
            </a:r>
            <a:r>
              <a:rPr lang="en-US" sz="1400" b="0" i="1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// variable to store the data of the node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/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Node next </a:t>
            </a:r>
            <a:r>
              <a:rPr lang="en-US" sz="1400" b="0" i="1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// variable to store the address of the next node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/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B39CA-BF08-4222-BBA4-E41FB1BCDF01}"/>
              </a:ext>
            </a:extLst>
          </p:cNvPr>
          <p:cNvSpPr/>
          <p:nvPr/>
        </p:nvSpPr>
        <p:spPr>
          <a:xfrm>
            <a:off x="848625" y="1918983"/>
            <a:ext cx="2565646" cy="577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next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86FDDD-FAD0-42B7-8BED-9769C856168A}"/>
              </a:ext>
            </a:extLst>
          </p:cNvPr>
          <p:cNvCxnSpPr/>
          <p:nvPr/>
        </p:nvCxnSpPr>
        <p:spPr>
          <a:xfrm>
            <a:off x="2113692" y="1918983"/>
            <a:ext cx="0" cy="577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1ABE8C0-6FD9-4BFB-A9D5-E7BFB1994744}"/>
              </a:ext>
            </a:extLst>
          </p:cNvPr>
          <p:cNvSpPr txBox="1"/>
          <p:nvPr/>
        </p:nvSpPr>
        <p:spPr>
          <a:xfrm flipH="1">
            <a:off x="1055704" y="2069151"/>
            <a:ext cx="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5B5BEB-34BF-41D1-93B0-1B9879EF78AA}"/>
              </a:ext>
            </a:extLst>
          </p:cNvPr>
          <p:cNvSpPr txBox="1"/>
          <p:nvPr/>
        </p:nvSpPr>
        <p:spPr>
          <a:xfrm>
            <a:off x="830869" y="2710968"/>
            <a:ext cx="256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Node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393ACB-C514-4C50-AF21-70A8B382F3D9}"/>
              </a:ext>
            </a:extLst>
          </p:cNvPr>
          <p:cNvSpPr/>
          <p:nvPr/>
        </p:nvSpPr>
        <p:spPr>
          <a:xfrm>
            <a:off x="4604554" y="5455975"/>
            <a:ext cx="2565646" cy="577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89EEF5-4AEE-4A69-AD96-073660BD809A}"/>
              </a:ext>
            </a:extLst>
          </p:cNvPr>
          <p:cNvSpPr/>
          <p:nvPr/>
        </p:nvSpPr>
        <p:spPr>
          <a:xfrm>
            <a:off x="1259152" y="5447097"/>
            <a:ext cx="2565646" cy="577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CE10F0-97F4-48B3-B05D-C12B8519BAF0}"/>
              </a:ext>
            </a:extLst>
          </p:cNvPr>
          <p:cNvSpPr/>
          <p:nvPr/>
        </p:nvSpPr>
        <p:spPr>
          <a:xfrm>
            <a:off x="8316898" y="5447097"/>
            <a:ext cx="2565646" cy="577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012146-F722-413D-AF98-A4038F283C2E}"/>
              </a:ext>
            </a:extLst>
          </p:cNvPr>
          <p:cNvCxnSpPr>
            <a:cxnSpLocks/>
            <a:stCxn id="15" idx="0"/>
            <a:endCxn id="15" idx="2"/>
          </p:cNvCxnSpPr>
          <p:nvPr/>
        </p:nvCxnSpPr>
        <p:spPr>
          <a:xfrm>
            <a:off x="2541975" y="5447097"/>
            <a:ext cx="0" cy="577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870E83-D059-4699-AF56-3672208E38CB}"/>
              </a:ext>
            </a:extLst>
          </p:cNvPr>
          <p:cNvCxnSpPr>
            <a:cxnSpLocks/>
            <a:stCxn id="14" idx="0"/>
            <a:endCxn id="14" idx="2"/>
          </p:cNvCxnSpPr>
          <p:nvPr/>
        </p:nvCxnSpPr>
        <p:spPr>
          <a:xfrm>
            <a:off x="5887377" y="5455975"/>
            <a:ext cx="0" cy="577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0E8AFC-D73D-4941-857C-FF376AA346E8}"/>
              </a:ext>
            </a:extLst>
          </p:cNvPr>
          <p:cNvCxnSpPr/>
          <p:nvPr/>
        </p:nvCxnSpPr>
        <p:spPr>
          <a:xfrm>
            <a:off x="9584927" y="5447097"/>
            <a:ext cx="0" cy="577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CB5668-8545-4E51-9238-9D7A053C88DC}"/>
              </a:ext>
            </a:extLst>
          </p:cNvPr>
          <p:cNvSpPr txBox="1"/>
          <p:nvPr/>
        </p:nvSpPr>
        <p:spPr>
          <a:xfrm>
            <a:off x="1559326" y="5593865"/>
            <a:ext cx="59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6CDE23-3F3E-4A2D-BBA8-33D69E6000E1}"/>
              </a:ext>
            </a:extLst>
          </p:cNvPr>
          <p:cNvSpPr txBox="1"/>
          <p:nvPr/>
        </p:nvSpPr>
        <p:spPr>
          <a:xfrm>
            <a:off x="4949580" y="5550955"/>
            <a:ext cx="59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A5920E-F752-4DA8-8BB2-DE5C36B11030}"/>
              </a:ext>
            </a:extLst>
          </p:cNvPr>
          <p:cNvSpPr txBox="1"/>
          <p:nvPr/>
        </p:nvSpPr>
        <p:spPr>
          <a:xfrm>
            <a:off x="8612457" y="5593865"/>
            <a:ext cx="79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98A461-5DE1-4CDB-987B-71902C67E975}"/>
              </a:ext>
            </a:extLst>
          </p:cNvPr>
          <p:cNvSpPr txBox="1"/>
          <p:nvPr/>
        </p:nvSpPr>
        <p:spPr>
          <a:xfrm>
            <a:off x="2219417" y="61941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62F948-AA7F-4B68-AC48-6DFE98E7D645}"/>
              </a:ext>
            </a:extLst>
          </p:cNvPr>
          <p:cNvSpPr txBox="1"/>
          <p:nvPr/>
        </p:nvSpPr>
        <p:spPr>
          <a:xfrm>
            <a:off x="5542351" y="61280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2459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07C8FF-D07D-4F1F-A8B7-98489B515B59}"/>
              </a:ext>
            </a:extLst>
          </p:cNvPr>
          <p:cNvSpPr txBox="1"/>
          <p:nvPr/>
        </p:nvSpPr>
        <p:spPr>
          <a:xfrm>
            <a:off x="9314155" y="61709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2378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702B72-66C8-48E1-91F6-B8C81DEDDF8E}"/>
              </a:ext>
            </a:extLst>
          </p:cNvPr>
          <p:cNvSpPr txBox="1"/>
          <p:nvPr/>
        </p:nvSpPr>
        <p:spPr>
          <a:xfrm>
            <a:off x="2735062" y="5578234"/>
            <a:ext cx="92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2459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477E12-7F59-4C62-8F5F-965B8A4AD170}"/>
              </a:ext>
            </a:extLst>
          </p:cNvPr>
          <p:cNvSpPr txBox="1"/>
          <p:nvPr/>
        </p:nvSpPr>
        <p:spPr>
          <a:xfrm>
            <a:off x="6182937" y="55509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2378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84E229-9EE0-4F8E-81F3-3D968C716856}"/>
              </a:ext>
            </a:extLst>
          </p:cNvPr>
          <p:cNvSpPr txBox="1"/>
          <p:nvPr/>
        </p:nvSpPr>
        <p:spPr>
          <a:xfrm>
            <a:off x="9829065" y="55509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2300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6AD06C-A7E6-464A-9215-6B0409B0806E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3824798" y="5735621"/>
            <a:ext cx="779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3FBD3E-12D4-445B-B05D-DF12BF0BE70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170200" y="5711113"/>
            <a:ext cx="1146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CB0FCA-9462-4D40-BAD8-70393567C2C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34501" y="5735621"/>
            <a:ext cx="424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8E6AA95-4953-4932-BA6B-7B940A47A803}"/>
              </a:ext>
            </a:extLst>
          </p:cNvPr>
          <p:cNvSpPr txBox="1"/>
          <p:nvPr/>
        </p:nvSpPr>
        <p:spPr>
          <a:xfrm>
            <a:off x="729577" y="4957329"/>
            <a:ext cx="82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DD2A1D-BD59-4A61-96F4-AA25D63F4C3B}"/>
              </a:ext>
            </a:extLst>
          </p:cNvPr>
          <p:cNvCxnSpPr>
            <a:stCxn id="16" idx="3"/>
          </p:cNvCxnSpPr>
          <p:nvPr/>
        </p:nvCxnSpPr>
        <p:spPr>
          <a:xfrm>
            <a:off x="10882544" y="5735621"/>
            <a:ext cx="631794" cy="88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0833F4-F69F-4159-9F25-B75266D8D001}"/>
              </a:ext>
            </a:extLst>
          </p:cNvPr>
          <p:cNvCxnSpPr>
            <a:cxnSpLocks/>
          </p:cNvCxnSpPr>
          <p:nvPr/>
        </p:nvCxnSpPr>
        <p:spPr>
          <a:xfrm>
            <a:off x="834501" y="6671569"/>
            <a:ext cx="1069019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2D64EB1-1F74-4D64-BA5C-57F0B6F3812F}"/>
              </a:ext>
            </a:extLst>
          </p:cNvPr>
          <p:cNvCxnSpPr>
            <a:cxnSpLocks/>
          </p:cNvCxnSpPr>
          <p:nvPr/>
        </p:nvCxnSpPr>
        <p:spPr>
          <a:xfrm>
            <a:off x="11514338" y="5744499"/>
            <a:ext cx="0" cy="9270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6913AC-05BA-4546-A877-4D6232CB3568}"/>
              </a:ext>
            </a:extLst>
          </p:cNvPr>
          <p:cNvCxnSpPr>
            <a:cxnSpLocks/>
          </p:cNvCxnSpPr>
          <p:nvPr/>
        </p:nvCxnSpPr>
        <p:spPr>
          <a:xfrm>
            <a:off x="834501" y="5744499"/>
            <a:ext cx="0" cy="9270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C4758C-D294-496F-B651-6811239A8911}"/>
              </a:ext>
            </a:extLst>
          </p:cNvPr>
          <p:cNvCxnSpPr/>
          <p:nvPr/>
        </p:nvCxnSpPr>
        <p:spPr>
          <a:xfrm>
            <a:off x="1402672" y="5196769"/>
            <a:ext cx="156654" cy="20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06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35CA-644E-4596-83C0-F1A8EBED1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87" y="186431"/>
            <a:ext cx="4145871" cy="647678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Circular Doubly Linked List</a:t>
            </a: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D5A98-B5A0-4A55-960C-C0A747AFD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87" y="890005"/>
            <a:ext cx="11779188" cy="568531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Same as Doubly Linked List, but the last node points to the first head node forming a circle.</a:t>
            </a:r>
            <a:endParaRPr lang="en-US" sz="2000" b="0" i="0" dirty="0">
              <a:solidFill>
                <a:srgbClr val="333333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The structure of the node in the Circular Doubly Linked List (same as Singly Linked List)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</a:endParaRPr>
          </a:p>
          <a:p>
            <a:pPr algn="l"/>
            <a:br>
              <a:rPr lang="en-US" dirty="0"/>
            </a:b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sz="2000" dirty="0">
              <a:solidFill>
                <a:srgbClr val="333333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You have to start somewhere, so we give the address of the first node a special name called </a:t>
            </a:r>
            <a:r>
              <a:rPr lang="en-US" sz="2000" b="1" dirty="0">
                <a:solidFill>
                  <a:srgbClr val="333333"/>
                </a:solidFill>
              </a:rPr>
              <a:t>HEAD</a:t>
            </a:r>
            <a:r>
              <a:rPr lang="en-US" sz="2000" dirty="0">
                <a:solidFill>
                  <a:srgbClr val="333333"/>
                </a:solidFill>
              </a:rPr>
              <a:t>.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The nodes are connected to each other in the below format where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</a:rPr>
              <a:t>the value of the next variable of the last node points the first node (HEAD node)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</a:rPr>
              <a:t>the value of the previous variable of the first node points the last node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C2DB5-0437-4EC8-9DBF-B48D0E2796AA}"/>
              </a:ext>
            </a:extLst>
          </p:cNvPr>
          <p:cNvSpPr/>
          <p:nvPr/>
        </p:nvSpPr>
        <p:spPr>
          <a:xfrm>
            <a:off x="3994951" y="1963405"/>
            <a:ext cx="7843422" cy="1200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i="0" dirty="0">
                <a:solidFill>
                  <a:srgbClr val="445588"/>
                </a:solidFill>
                <a:effectLst/>
                <a:latin typeface="Courier New" panose="02070309020205020404" pitchFamily="49" charset="0"/>
              </a:rPr>
              <a:t>Node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algn="just"/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Object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data </a:t>
            </a:r>
            <a:r>
              <a:rPr lang="en-US" sz="1400" b="0" i="1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// variable to store the data of the node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/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Node next </a:t>
            </a:r>
            <a:r>
              <a:rPr lang="en-US" sz="1400" b="0" i="1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// variable to store the address of the next node</a:t>
            </a:r>
          </a:p>
          <a:p>
            <a:pPr algn="just"/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</a:rPr>
              <a:t>Node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prev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</a:rPr>
              <a:t>// variable to store the address of the previous node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/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B39CA-BF08-4222-BBA4-E41FB1BCDF01}"/>
              </a:ext>
            </a:extLst>
          </p:cNvPr>
          <p:cNvSpPr/>
          <p:nvPr/>
        </p:nvSpPr>
        <p:spPr>
          <a:xfrm>
            <a:off x="204187" y="1918983"/>
            <a:ext cx="2929630" cy="577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</a:t>
            </a:r>
            <a:r>
              <a:rPr lang="en-US" dirty="0" err="1"/>
              <a:t>prev</a:t>
            </a:r>
            <a:r>
              <a:rPr lang="en-US" dirty="0"/>
              <a:t>                             next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86FDDD-FAD0-42B7-8BED-9769C856168A}"/>
              </a:ext>
            </a:extLst>
          </p:cNvPr>
          <p:cNvCxnSpPr/>
          <p:nvPr/>
        </p:nvCxnSpPr>
        <p:spPr>
          <a:xfrm>
            <a:off x="2113692" y="1918983"/>
            <a:ext cx="0" cy="577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1ABE8C0-6FD9-4BFB-A9D5-E7BFB1994744}"/>
              </a:ext>
            </a:extLst>
          </p:cNvPr>
          <p:cNvSpPr txBox="1"/>
          <p:nvPr/>
        </p:nvSpPr>
        <p:spPr>
          <a:xfrm flipH="1">
            <a:off x="1233930" y="2002251"/>
            <a:ext cx="73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5B5BEB-34BF-41D1-93B0-1B9879EF78AA}"/>
              </a:ext>
            </a:extLst>
          </p:cNvPr>
          <p:cNvSpPr txBox="1"/>
          <p:nvPr/>
        </p:nvSpPr>
        <p:spPr>
          <a:xfrm>
            <a:off x="318486" y="2637501"/>
            <a:ext cx="256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Node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393ACB-C514-4C50-AF21-70A8B382F3D9}"/>
              </a:ext>
            </a:extLst>
          </p:cNvPr>
          <p:cNvSpPr/>
          <p:nvPr/>
        </p:nvSpPr>
        <p:spPr>
          <a:xfrm>
            <a:off x="4604554" y="5455975"/>
            <a:ext cx="2565646" cy="577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89EEF5-4AEE-4A69-AD96-073660BD809A}"/>
              </a:ext>
            </a:extLst>
          </p:cNvPr>
          <p:cNvSpPr/>
          <p:nvPr/>
        </p:nvSpPr>
        <p:spPr>
          <a:xfrm>
            <a:off x="1259152" y="5447097"/>
            <a:ext cx="2565646" cy="577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CE10F0-97F4-48B3-B05D-C12B8519BAF0}"/>
              </a:ext>
            </a:extLst>
          </p:cNvPr>
          <p:cNvSpPr/>
          <p:nvPr/>
        </p:nvSpPr>
        <p:spPr>
          <a:xfrm>
            <a:off x="8316898" y="5447097"/>
            <a:ext cx="2565646" cy="577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012146-F722-413D-AF98-A4038F283C2E}"/>
              </a:ext>
            </a:extLst>
          </p:cNvPr>
          <p:cNvCxnSpPr>
            <a:cxnSpLocks/>
          </p:cNvCxnSpPr>
          <p:nvPr/>
        </p:nvCxnSpPr>
        <p:spPr>
          <a:xfrm>
            <a:off x="2781674" y="5447097"/>
            <a:ext cx="0" cy="577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870E83-D059-4699-AF56-3672208E38CB}"/>
              </a:ext>
            </a:extLst>
          </p:cNvPr>
          <p:cNvCxnSpPr>
            <a:cxnSpLocks/>
          </p:cNvCxnSpPr>
          <p:nvPr/>
        </p:nvCxnSpPr>
        <p:spPr>
          <a:xfrm>
            <a:off x="6182937" y="5465785"/>
            <a:ext cx="0" cy="577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0E8AFC-D73D-4941-857C-FF376AA346E8}"/>
              </a:ext>
            </a:extLst>
          </p:cNvPr>
          <p:cNvCxnSpPr/>
          <p:nvPr/>
        </p:nvCxnSpPr>
        <p:spPr>
          <a:xfrm>
            <a:off x="10046566" y="5447097"/>
            <a:ext cx="0" cy="577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CB5668-8545-4E51-9238-9D7A053C88DC}"/>
              </a:ext>
            </a:extLst>
          </p:cNvPr>
          <p:cNvSpPr txBox="1"/>
          <p:nvPr/>
        </p:nvSpPr>
        <p:spPr>
          <a:xfrm>
            <a:off x="2074578" y="5562867"/>
            <a:ext cx="59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6CDE23-3F3E-4A2D-BBA8-33D69E6000E1}"/>
              </a:ext>
            </a:extLst>
          </p:cNvPr>
          <p:cNvSpPr txBox="1"/>
          <p:nvPr/>
        </p:nvSpPr>
        <p:spPr>
          <a:xfrm>
            <a:off x="5494638" y="5555940"/>
            <a:ext cx="59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A5920E-F752-4DA8-8BB2-DE5C36B11030}"/>
              </a:ext>
            </a:extLst>
          </p:cNvPr>
          <p:cNvSpPr txBox="1"/>
          <p:nvPr/>
        </p:nvSpPr>
        <p:spPr>
          <a:xfrm>
            <a:off x="9430313" y="5559833"/>
            <a:ext cx="79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98A461-5DE1-4CDB-987B-71902C67E975}"/>
              </a:ext>
            </a:extLst>
          </p:cNvPr>
          <p:cNvSpPr txBox="1"/>
          <p:nvPr/>
        </p:nvSpPr>
        <p:spPr>
          <a:xfrm>
            <a:off x="2219417" y="61941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62F948-AA7F-4B68-AC48-6DFE98E7D645}"/>
              </a:ext>
            </a:extLst>
          </p:cNvPr>
          <p:cNvSpPr txBox="1"/>
          <p:nvPr/>
        </p:nvSpPr>
        <p:spPr>
          <a:xfrm>
            <a:off x="5542351" y="61280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2459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07C8FF-D07D-4F1F-A8B7-98489B515B59}"/>
              </a:ext>
            </a:extLst>
          </p:cNvPr>
          <p:cNvSpPr txBox="1"/>
          <p:nvPr/>
        </p:nvSpPr>
        <p:spPr>
          <a:xfrm>
            <a:off x="9314155" y="61709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2378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702B72-66C8-48E1-91F6-B8C81DEDDF8E}"/>
              </a:ext>
            </a:extLst>
          </p:cNvPr>
          <p:cNvSpPr txBox="1"/>
          <p:nvPr/>
        </p:nvSpPr>
        <p:spPr>
          <a:xfrm>
            <a:off x="2934714" y="5569643"/>
            <a:ext cx="92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2459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477E12-7F59-4C62-8F5F-965B8A4AD170}"/>
              </a:ext>
            </a:extLst>
          </p:cNvPr>
          <p:cNvSpPr txBox="1"/>
          <p:nvPr/>
        </p:nvSpPr>
        <p:spPr>
          <a:xfrm>
            <a:off x="6182937" y="55509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2378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84E229-9EE0-4F8E-81F3-3D968C716856}"/>
              </a:ext>
            </a:extLst>
          </p:cNvPr>
          <p:cNvSpPr txBox="1"/>
          <p:nvPr/>
        </p:nvSpPr>
        <p:spPr>
          <a:xfrm>
            <a:off x="10151994" y="55448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2300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6AD06C-A7E6-464A-9215-6B0409B0806E}"/>
              </a:ext>
            </a:extLst>
          </p:cNvPr>
          <p:cNvCxnSpPr>
            <a:cxnSpLocks/>
          </p:cNvCxnSpPr>
          <p:nvPr/>
        </p:nvCxnSpPr>
        <p:spPr>
          <a:xfrm>
            <a:off x="3824798" y="5664597"/>
            <a:ext cx="779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3FBD3E-12D4-445B-B05D-DF12BF0BE70B}"/>
              </a:ext>
            </a:extLst>
          </p:cNvPr>
          <p:cNvCxnSpPr>
            <a:cxnSpLocks/>
          </p:cNvCxnSpPr>
          <p:nvPr/>
        </p:nvCxnSpPr>
        <p:spPr>
          <a:xfrm>
            <a:off x="7170200" y="5693357"/>
            <a:ext cx="1146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8E6AA95-4953-4932-BA6B-7B940A47A803}"/>
              </a:ext>
            </a:extLst>
          </p:cNvPr>
          <p:cNvSpPr txBox="1"/>
          <p:nvPr/>
        </p:nvSpPr>
        <p:spPr>
          <a:xfrm>
            <a:off x="729577" y="4957329"/>
            <a:ext cx="82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C4758C-D294-496F-B651-6811239A8911}"/>
              </a:ext>
            </a:extLst>
          </p:cNvPr>
          <p:cNvCxnSpPr/>
          <p:nvPr/>
        </p:nvCxnSpPr>
        <p:spPr>
          <a:xfrm>
            <a:off x="1402672" y="5196769"/>
            <a:ext cx="156654" cy="20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4F120C-F569-4C67-BB91-E1FCBC3A025A}"/>
              </a:ext>
            </a:extLst>
          </p:cNvPr>
          <p:cNvCxnSpPr/>
          <p:nvPr/>
        </p:nvCxnSpPr>
        <p:spPr>
          <a:xfrm>
            <a:off x="1165260" y="1918983"/>
            <a:ext cx="0" cy="577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88DABA-3B91-4B65-8F86-A4093A07BC94}"/>
              </a:ext>
            </a:extLst>
          </p:cNvPr>
          <p:cNvCxnSpPr>
            <a:cxnSpLocks/>
          </p:cNvCxnSpPr>
          <p:nvPr/>
        </p:nvCxnSpPr>
        <p:spPr>
          <a:xfrm>
            <a:off x="1955376" y="5447097"/>
            <a:ext cx="0" cy="577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FDF172-3563-46A5-BF75-30D9FAE646F6}"/>
              </a:ext>
            </a:extLst>
          </p:cNvPr>
          <p:cNvCxnSpPr>
            <a:cxnSpLocks/>
          </p:cNvCxnSpPr>
          <p:nvPr/>
        </p:nvCxnSpPr>
        <p:spPr>
          <a:xfrm>
            <a:off x="5384311" y="5465785"/>
            <a:ext cx="0" cy="577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550CA3-8B7B-40F8-80E4-93F4F4000840}"/>
              </a:ext>
            </a:extLst>
          </p:cNvPr>
          <p:cNvCxnSpPr>
            <a:cxnSpLocks/>
          </p:cNvCxnSpPr>
          <p:nvPr/>
        </p:nvCxnSpPr>
        <p:spPr>
          <a:xfrm>
            <a:off x="9176556" y="5447097"/>
            <a:ext cx="0" cy="577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5C19FA-BBDB-4A91-998F-C43663451372}"/>
              </a:ext>
            </a:extLst>
          </p:cNvPr>
          <p:cNvSpPr txBox="1"/>
          <p:nvPr/>
        </p:nvSpPr>
        <p:spPr>
          <a:xfrm>
            <a:off x="8410486" y="55696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2459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41A44E-2730-447F-BC89-C2D830D69E8E}"/>
              </a:ext>
            </a:extLst>
          </p:cNvPr>
          <p:cNvSpPr txBox="1"/>
          <p:nvPr/>
        </p:nvSpPr>
        <p:spPr>
          <a:xfrm>
            <a:off x="4665776" y="556047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94EC38-0D7C-4D68-88C1-B016A787BBA4}"/>
              </a:ext>
            </a:extLst>
          </p:cNvPr>
          <p:cNvSpPr txBox="1"/>
          <p:nvPr/>
        </p:nvSpPr>
        <p:spPr>
          <a:xfrm>
            <a:off x="1275953" y="5544849"/>
            <a:ext cx="92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2378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C8AD33-052C-4411-8C39-0580F160B417}"/>
              </a:ext>
            </a:extLst>
          </p:cNvPr>
          <p:cNvCxnSpPr>
            <a:cxnSpLocks/>
          </p:cNvCxnSpPr>
          <p:nvPr/>
        </p:nvCxnSpPr>
        <p:spPr>
          <a:xfrm flipH="1" flipV="1">
            <a:off x="3852909" y="5877015"/>
            <a:ext cx="742680" cy="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78C9A7-1894-40BD-A210-ED75DCBE37E5}"/>
              </a:ext>
            </a:extLst>
          </p:cNvPr>
          <p:cNvCxnSpPr>
            <a:cxnSpLocks/>
          </p:cNvCxnSpPr>
          <p:nvPr/>
        </p:nvCxnSpPr>
        <p:spPr>
          <a:xfrm flipH="1">
            <a:off x="7175724" y="5914181"/>
            <a:ext cx="1129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14985A-2361-4210-90D6-DC08B283E69D}"/>
              </a:ext>
            </a:extLst>
          </p:cNvPr>
          <p:cNvCxnSpPr>
            <a:cxnSpLocks/>
          </p:cNvCxnSpPr>
          <p:nvPr/>
        </p:nvCxnSpPr>
        <p:spPr>
          <a:xfrm>
            <a:off x="10869606" y="5791011"/>
            <a:ext cx="3299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862BCA-C08C-4EF4-9870-57D00E23ECF7}"/>
              </a:ext>
            </a:extLst>
          </p:cNvPr>
          <p:cNvCxnSpPr>
            <a:cxnSpLocks/>
          </p:cNvCxnSpPr>
          <p:nvPr/>
        </p:nvCxnSpPr>
        <p:spPr>
          <a:xfrm>
            <a:off x="1014336" y="6524699"/>
            <a:ext cx="1019816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FB5D558-1037-46CF-A67C-5D6D5A503902}"/>
              </a:ext>
            </a:extLst>
          </p:cNvPr>
          <p:cNvCxnSpPr>
            <a:cxnSpLocks/>
          </p:cNvCxnSpPr>
          <p:nvPr/>
        </p:nvCxnSpPr>
        <p:spPr>
          <a:xfrm>
            <a:off x="831828" y="6721497"/>
            <a:ext cx="10511161" cy="429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6D1066A-F1D8-44DB-89D0-3C0A4403B22C}"/>
              </a:ext>
            </a:extLst>
          </p:cNvPr>
          <p:cNvCxnSpPr>
            <a:cxnSpLocks/>
          </p:cNvCxnSpPr>
          <p:nvPr/>
        </p:nvCxnSpPr>
        <p:spPr>
          <a:xfrm flipH="1">
            <a:off x="10869606" y="5664597"/>
            <a:ext cx="473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BBD400E-C429-44A6-B92A-FF5911D71A1D}"/>
              </a:ext>
            </a:extLst>
          </p:cNvPr>
          <p:cNvCxnSpPr>
            <a:cxnSpLocks/>
          </p:cNvCxnSpPr>
          <p:nvPr/>
        </p:nvCxnSpPr>
        <p:spPr>
          <a:xfrm flipH="1">
            <a:off x="11199559" y="5791011"/>
            <a:ext cx="4060" cy="7336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623A3B6-7190-4601-B4B1-96B6F51E6639}"/>
              </a:ext>
            </a:extLst>
          </p:cNvPr>
          <p:cNvCxnSpPr>
            <a:cxnSpLocks/>
          </p:cNvCxnSpPr>
          <p:nvPr/>
        </p:nvCxnSpPr>
        <p:spPr>
          <a:xfrm>
            <a:off x="11347807" y="5659812"/>
            <a:ext cx="11551" cy="11045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61CDD4F-B63B-497D-B542-5B66A07999B2}"/>
              </a:ext>
            </a:extLst>
          </p:cNvPr>
          <p:cNvCxnSpPr>
            <a:cxnSpLocks/>
          </p:cNvCxnSpPr>
          <p:nvPr/>
        </p:nvCxnSpPr>
        <p:spPr>
          <a:xfrm flipH="1" flipV="1">
            <a:off x="982556" y="5735621"/>
            <a:ext cx="12949" cy="7890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57EA030-D3CB-4D02-95E5-6F7D41ADD85C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989016" y="5729515"/>
            <a:ext cx="286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00881C0-F3BD-4BBB-97BA-CACC3D2B436A}"/>
              </a:ext>
            </a:extLst>
          </p:cNvPr>
          <p:cNvCxnSpPr/>
          <p:nvPr/>
        </p:nvCxnSpPr>
        <p:spPr>
          <a:xfrm>
            <a:off x="831828" y="5569643"/>
            <a:ext cx="4441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D97EAC9-A1E9-4325-BB8E-8401F7ED2ECC}"/>
              </a:ext>
            </a:extLst>
          </p:cNvPr>
          <p:cNvCxnSpPr/>
          <p:nvPr/>
        </p:nvCxnSpPr>
        <p:spPr>
          <a:xfrm>
            <a:off x="831828" y="5569643"/>
            <a:ext cx="0" cy="11733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882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Flowchart: Document 7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4C6A0-5274-4B7C-9B2C-87B567CB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LinkedList in Collection API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797B671-4444-4F20-A84A-EE95DBCA2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0017" y="640080"/>
            <a:ext cx="6663369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192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55CCDCB-C667-401E-B3DD-1AAE2B43C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77470"/>
              </p:ext>
            </p:extLst>
          </p:nvPr>
        </p:nvGraphicFramePr>
        <p:xfrm>
          <a:off x="372862" y="719666"/>
          <a:ext cx="11505459" cy="5643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53414">
                  <a:extLst>
                    <a:ext uri="{9D8B030D-6E8A-4147-A177-3AD203B41FA5}">
                      <a16:colId xmlns:a16="http://schemas.microsoft.com/office/drawing/2014/main" val="1673721214"/>
                    </a:ext>
                  </a:extLst>
                </a:gridCol>
                <a:gridCol w="4216892">
                  <a:extLst>
                    <a:ext uri="{9D8B030D-6E8A-4147-A177-3AD203B41FA5}">
                      <a16:colId xmlns:a16="http://schemas.microsoft.com/office/drawing/2014/main" val="1620578280"/>
                    </a:ext>
                  </a:extLst>
                </a:gridCol>
                <a:gridCol w="3835153">
                  <a:extLst>
                    <a:ext uri="{9D8B030D-6E8A-4147-A177-3AD203B41FA5}">
                      <a16:colId xmlns:a16="http://schemas.microsoft.com/office/drawing/2014/main" val="133739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LinkedList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LinkedList()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LinkedList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LinkedList&lt;Integer&gt; LL = new LinkedList&lt;Integer&gt;();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00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add(E 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an element to the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LL.add</a:t>
                      </a:r>
                      <a:r>
                        <a:rPr lang="en-US" dirty="0"/>
                        <a:t>(13);</a:t>
                      </a:r>
                    </a:p>
                    <a:p>
                      <a:r>
                        <a:rPr lang="en-US" dirty="0" err="1"/>
                        <a:t>LL.add</a:t>
                      </a:r>
                      <a:r>
                        <a:rPr lang="en-US" dirty="0"/>
                        <a:t>(23);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6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void add(int index, E 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insert the specified element at the specified position index in a list.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LL.add</a:t>
                      </a:r>
                      <a:r>
                        <a:rPr lang="en-US" dirty="0"/>
                        <a:t>(1, 34);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96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addFirst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(E e)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insert the given element at the beginning of a list.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LL.addFirst</a:t>
                      </a:r>
                      <a:r>
                        <a:rPr lang="en-US" dirty="0"/>
                        <a:t>(25);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5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addLast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(E e)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append the given element to the end of a list.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LL.addLast</a:t>
                      </a:r>
                      <a:r>
                        <a:rPr lang="en-US" dirty="0"/>
                        <a:t>(45);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65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offer(E e)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adds the specified element as the last element of a list.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LL.offer</a:t>
                      </a:r>
                      <a:r>
                        <a:rPr lang="en-US" dirty="0"/>
                        <a:t>(78);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5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offerFirst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(E e)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inserts the specified element at the front of a list.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LL.offerFirst</a:t>
                      </a:r>
                      <a:r>
                        <a:rPr lang="en-US" dirty="0"/>
                        <a:t>(67);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3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offerLast(E e)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inserts the specified element at the end of a list.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LL.offerLast</a:t>
                      </a:r>
                      <a:r>
                        <a:rPr lang="en-US" dirty="0"/>
                        <a:t>(56);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258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876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55CCDCB-C667-401E-B3DD-1AAE2B43C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216925"/>
              </p:ext>
            </p:extLst>
          </p:nvPr>
        </p:nvGraphicFramePr>
        <p:xfrm>
          <a:off x="338831" y="167640"/>
          <a:ext cx="11514337" cy="6522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20754">
                  <a:extLst>
                    <a:ext uri="{9D8B030D-6E8A-4147-A177-3AD203B41FA5}">
                      <a16:colId xmlns:a16="http://schemas.microsoft.com/office/drawing/2014/main" val="1673721214"/>
                    </a:ext>
                  </a:extLst>
                </a:gridCol>
                <a:gridCol w="4758430">
                  <a:extLst>
                    <a:ext uri="{9D8B030D-6E8A-4147-A177-3AD203B41FA5}">
                      <a16:colId xmlns:a16="http://schemas.microsoft.com/office/drawing/2014/main" val="1620578280"/>
                    </a:ext>
                  </a:extLst>
                </a:gridCol>
                <a:gridCol w="3835153">
                  <a:extLst>
                    <a:ext uri="{9D8B030D-6E8A-4147-A177-3AD203B41FA5}">
                      <a16:colId xmlns:a16="http://schemas.microsoft.com/office/drawing/2014/main" val="1337392522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r>
                        <a:rPr lang="en-US" dirty="0"/>
                        <a:t>LinkedList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element()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retrieve the first element of a list.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LL.element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0400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get(int index)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element at the specified position in a list.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LL.get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(3)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9656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getFirst()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first element in a list.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LL.getFirst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5396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getLast()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last element in a list.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LL.getLast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4205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contains(Object o)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true if a list contains a specified element.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9585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indexOf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(Object o)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index in a list of the first occurrence of the specified element, or -1 if the list does not contain any element.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74265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lastIndexOf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(Object o)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index in a list of the last occurrence of the specified element, or -1 if the list does not contain any element.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6545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Object clone()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a shallow copy of an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ArrayList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4343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set(int index, E element)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replaces the element at the specified position in a list with the specified element.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7718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 size()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number of elements in a list.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421258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677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55CCDCB-C667-401E-B3DD-1AAE2B43C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147262"/>
              </p:ext>
            </p:extLst>
          </p:nvPr>
        </p:nvGraphicFramePr>
        <p:xfrm>
          <a:off x="275207" y="287020"/>
          <a:ext cx="11514337" cy="6283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83224">
                  <a:extLst>
                    <a:ext uri="{9D8B030D-6E8A-4147-A177-3AD203B41FA5}">
                      <a16:colId xmlns:a16="http://schemas.microsoft.com/office/drawing/2014/main" val="1673721214"/>
                    </a:ext>
                  </a:extLst>
                </a:gridCol>
                <a:gridCol w="4119239">
                  <a:extLst>
                    <a:ext uri="{9D8B030D-6E8A-4147-A177-3AD203B41FA5}">
                      <a16:colId xmlns:a16="http://schemas.microsoft.com/office/drawing/2014/main" val="1620578280"/>
                    </a:ext>
                  </a:extLst>
                </a:gridCol>
                <a:gridCol w="2911874">
                  <a:extLst>
                    <a:ext uri="{9D8B030D-6E8A-4147-A177-3AD203B41FA5}">
                      <a16:colId xmlns:a16="http://schemas.microsoft.com/office/drawing/2014/main" val="133739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LinkedList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remove()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retrieve and removes the first element of a list.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0400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remove(int index)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remove the element at the specified position in a list.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9656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remove(Object o)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remove the first occurrence of the specified element in a list.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5396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removeFirst()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and returns the first element from a list.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4205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removeFirstOccurrence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(Object o)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remove the first occurrence of the specified element in a list (when traversing the list from head to tail).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74265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removeLast()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and returns the last element from a list.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6545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removeLastOccurrence(Object o)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the last occurrence of the specified element in a list (when traversing the list from head to tail).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4343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clear()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remove all the elements from a list.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421258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84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55CCDCB-C667-401E-B3DD-1AAE2B43C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20883"/>
              </p:ext>
            </p:extLst>
          </p:nvPr>
        </p:nvGraphicFramePr>
        <p:xfrm>
          <a:off x="363984" y="719666"/>
          <a:ext cx="11514337" cy="5186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47892">
                  <a:extLst>
                    <a:ext uri="{9D8B030D-6E8A-4147-A177-3AD203B41FA5}">
                      <a16:colId xmlns:a16="http://schemas.microsoft.com/office/drawing/2014/main" val="1673721214"/>
                    </a:ext>
                  </a:extLst>
                </a:gridCol>
                <a:gridCol w="5131292">
                  <a:extLst>
                    <a:ext uri="{9D8B030D-6E8A-4147-A177-3AD203B41FA5}">
                      <a16:colId xmlns:a16="http://schemas.microsoft.com/office/drawing/2014/main" val="1620578280"/>
                    </a:ext>
                  </a:extLst>
                </a:gridCol>
                <a:gridCol w="3835153">
                  <a:extLst>
                    <a:ext uri="{9D8B030D-6E8A-4147-A177-3AD203B41FA5}">
                      <a16:colId xmlns:a16="http://schemas.microsoft.com/office/drawing/2014/main" val="1337392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LinkedList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peek()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retrieves the first element of a list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0400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peekFirst()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retrieves the first element of a list or returns null if a list is empty.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9656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peekLast()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retrieves the last element of a list or returns null if a list is empty.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5396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poll()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retrieves and removes the first element of a list.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4205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pollFirst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retrieves and removes the first element of a list, or returns null if a list is empty.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74265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pollLast()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retrieves and removes the last element of a list, or returns null if a list is empty.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6545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pop()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pops an element from the stack represented by a list.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4343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push(E e)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pushes an element onto the stack represented by a list.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421258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468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0070-46D5-4656-8574-3E0D2263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347" y="471657"/>
            <a:ext cx="6001305" cy="1325563"/>
          </a:xfrm>
        </p:spPr>
        <p:txBody>
          <a:bodyPr/>
          <a:lstStyle/>
          <a:p>
            <a:r>
              <a:rPr lang="en-US" dirty="0"/>
              <a:t>LinkedList VS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D3910-6B4F-4D3D-A35D-A4427D00D16B}"/>
              </a:ext>
            </a:extLst>
          </p:cNvPr>
          <p:cNvSpPr txBox="1"/>
          <p:nvPr/>
        </p:nvSpPr>
        <p:spPr>
          <a:xfrm>
            <a:off x="273266" y="1427888"/>
            <a:ext cx="11292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ArrayList</a:t>
            </a:r>
            <a:r>
              <a:rPr lang="en-US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internally uses a dynamic array to store its elements. LinkedList uses Doubly Linked List to store its elements.</a:t>
            </a:r>
          </a:p>
          <a:p>
            <a:endParaRPr lang="en-US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ArrayList</a:t>
            </a:r>
            <a:r>
              <a:rPr lang="en-US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is slow as array manipulation is slower. LinkedList is faster being node based as not much bit shifting required.</a:t>
            </a:r>
          </a:p>
          <a:p>
            <a:endParaRPr lang="en-US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ArrayList</a:t>
            </a:r>
            <a:r>
              <a:rPr lang="en-US" dirty="0"/>
              <a:t> implements only List. LinkedList implements List as well as Queue. It can act as a queue/stacks as well.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ArrayList</a:t>
            </a:r>
            <a:r>
              <a:rPr lang="en-US" dirty="0"/>
              <a:t> is faster in storing and accessing data. LinkedList is faster in manipulation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04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EEC7B0-3E8D-42A8-9CB7-E0E2896776C8}"/>
              </a:ext>
            </a:extLst>
          </p:cNvPr>
          <p:cNvSpPr txBox="1"/>
          <p:nvPr/>
        </p:nvSpPr>
        <p:spPr>
          <a:xfrm>
            <a:off x="174594" y="197346"/>
            <a:ext cx="11842811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D5968"/>
                </a:solidFill>
                <a:effectLst/>
                <a:latin typeface="Nunito Sans" pitchFamily="2" charset="0"/>
              </a:rPr>
              <a:t>Some of the main advantages or benefits that the linked list delivers:</a:t>
            </a:r>
          </a:p>
          <a:p>
            <a:pPr algn="l"/>
            <a:endParaRPr lang="en-US" b="0" i="0" dirty="0">
              <a:solidFill>
                <a:srgbClr val="4D5968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b="1" i="0" dirty="0">
                <a:solidFill>
                  <a:srgbClr val="4D5968"/>
                </a:solidFill>
                <a:effectLst/>
                <a:latin typeface="Nunito Sans" pitchFamily="2" charset="0"/>
              </a:rPr>
              <a:t>Dynamic Type Data Structure:</a:t>
            </a:r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 </a:t>
            </a:r>
          </a:p>
          <a:p>
            <a:pPr algn="l"/>
            <a:endParaRPr lang="en-US" b="0" i="0" dirty="0">
              <a:solidFill>
                <a:srgbClr val="4D5968"/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A linked list is capable of developing and shrinking at the runtime due to the dynamic organization performed by assigning and not assigning memory. </a:t>
            </a:r>
            <a:endParaRPr lang="en-US" dirty="0">
              <a:solidFill>
                <a:srgbClr val="4D59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Thus, it is not required to provide the linked list with primary size.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D5968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b="1" i="0" dirty="0">
                <a:solidFill>
                  <a:srgbClr val="4D5968"/>
                </a:solidFill>
                <a:effectLst/>
                <a:latin typeface="Nunito Sans" pitchFamily="2" charset="0"/>
              </a:rPr>
              <a:t>No Wastage of Memory</a:t>
            </a:r>
          </a:p>
          <a:p>
            <a:pPr algn="l"/>
            <a:endParaRPr lang="en-US" b="1" i="0" dirty="0">
              <a:solidFill>
                <a:srgbClr val="4D5968"/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 The Linked List offers achievement of effective memory utilization because the size of this list rise or fall at runtime; hence there is no wastage of memory.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Also, there is no requirement for pre-assigning the memory.</a:t>
            </a:r>
          </a:p>
          <a:p>
            <a:pPr algn="l"/>
            <a:endParaRPr lang="en-US" b="0" i="0" dirty="0">
              <a:solidFill>
                <a:srgbClr val="4D5968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b="1" i="0" dirty="0">
                <a:solidFill>
                  <a:srgbClr val="4D5968"/>
                </a:solidFill>
                <a:effectLst/>
                <a:latin typeface="Nunito Sans" pitchFamily="2" charset="0"/>
              </a:rPr>
              <a:t>Implementation</a:t>
            </a:r>
          </a:p>
          <a:p>
            <a:pPr algn="l"/>
            <a:endParaRPr lang="en-US" b="1" dirty="0">
              <a:solidFill>
                <a:srgbClr val="4D59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The Linear type data structures such as queues and stack are simply executed often by means of a Linked list.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D5968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b="1" i="0" dirty="0">
                <a:solidFill>
                  <a:srgbClr val="4D5968"/>
                </a:solidFill>
                <a:effectLst/>
                <a:latin typeface="Nunito Sans" pitchFamily="2" charset="0"/>
              </a:rPr>
              <a:t>Insert and Delete Operations:</a:t>
            </a:r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 </a:t>
            </a:r>
          </a:p>
          <a:p>
            <a:pPr algn="l"/>
            <a:endParaRPr lang="en-US" b="0" i="0" dirty="0">
              <a:solidFill>
                <a:srgbClr val="4D5968"/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In this linked List, it is easy to perform the insertion and deletion query operations.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We do not require to move elements after the operations of inert and delete of an element, but just the address available in the succeeding pointer requires to be modified.</a:t>
            </a:r>
          </a:p>
        </p:txBody>
      </p:sp>
    </p:spTree>
    <p:extLst>
      <p:ext uri="{BB962C8B-B14F-4D97-AF65-F5344CB8AC3E}">
        <p14:creationId xmlns:p14="http://schemas.microsoft.com/office/powerpoint/2010/main" val="270047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35CA-644E-4596-83C0-F1A8EBED1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87" y="186431"/>
            <a:ext cx="3468211" cy="647678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Singly Linked List</a:t>
            </a: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D5A98-B5A0-4A55-960C-C0A747AFD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055" y="986254"/>
            <a:ext cx="11779188" cy="568531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C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ollection of nodes linked together in a sequential way where each node of the singly linked list contains a data field and an address field that contains the reference of the next node.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The structure of the node in the Singly Linked List is</a:t>
            </a:r>
          </a:p>
          <a:p>
            <a:br>
              <a:rPr lang="en-US" dirty="0"/>
            </a:b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You have to start somewhere, so we give the address of the first node a special name called </a:t>
            </a:r>
            <a:r>
              <a:rPr lang="en-US" sz="2000" b="1" dirty="0">
                <a:solidFill>
                  <a:srgbClr val="333333"/>
                </a:solidFill>
              </a:rPr>
              <a:t>HEAD</a:t>
            </a:r>
            <a:r>
              <a:rPr lang="en-US" sz="2000" dirty="0">
                <a:solidFill>
                  <a:srgbClr val="333333"/>
                </a:solidFill>
              </a:rPr>
              <a:t>.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The nodes are connected to each other in the below format where the value of the next variable of the last node is NULL i.e., </a:t>
            </a:r>
            <a:r>
              <a:rPr lang="en-US" sz="2000" b="1" dirty="0">
                <a:solidFill>
                  <a:srgbClr val="333333"/>
                </a:solidFill>
              </a:rPr>
              <a:t>next = NULL</a:t>
            </a:r>
            <a:r>
              <a:rPr lang="en-US" sz="2000" dirty="0">
                <a:solidFill>
                  <a:srgbClr val="333333"/>
                </a:solidFill>
              </a:rPr>
              <a:t>, which indicates the end of the linked list.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C2DB5-0437-4EC8-9DBF-B48D0E2796AA}"/>
              </a:ext>
            </a:extLst>
          </p:cNvPr>
          <p:cNvSpPr/>
          <p:nvPr/>
        </p:nvSpPr>
        <p:spPr>
          <a:xfrm>
            <a:off x="4357456" y="2253817"/>
            <a:ext cx="7507550" cy="1200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i="0" dirty="0">
                <a:solidFill>
                  <a:srgbClr val="445588"/>
                </a:solidFill>
                <a:effectLst/>
                <a:latin typeface="Courier New" panose="02070309020205020404" pitchFamily="49" charset="0"/>
              </a:rPr>
              <a:t>Node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algn="just"/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/>
            <a:r>
              <a:rPr lang="en-US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Object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data </a:t>
            </a:r>
            <a:r>
              <a:rPr lang="en-US" sz="1400" b="0" i="1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// variable to store the data of the node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/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Node next </a:t>
            </a:r>
            <a:r>
              <a:rPr lang="en-US" sz="1400" b="0" i="1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// variable to store the address of the next node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/>
            <a:r>
              <a:rPr lang="en-US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B39CA-BF08-4222-BBA4-E41FB1BCDF01}"/>
              </a:ext>
            </a:extLst>
          </p:cNvPr>
          <p:cNvSpPr/>
          <p:nvPr/>
        </p:nvSpPr>
        <p:spPr>
          <a:xfrm>
            <a:off x="949911" y="2565647"/>
            <a:ext cx="2565646" cy="577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next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86FDDD-FAD0-42B7-8BED-9769C856168A}"/>
              </a:ext>
            </a:extLst>
          </p:cNvPr>
          <p:cNvCxnSpPr/>
          <p:nvPr/>
        </p:nvCxnSpPr>
        <p:spPr>
          <a:xfrm>
            <a:off x="2219417" y="2565647"/>
            <a:ext cx="0" cy="577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1ABE8C0-6FD9-4BFB-A9D5-E7BFB1994744}"/>
              </a:ext>
            </a:extLst>
          </p:cNvPr>
          <p:cNvSpPr txBox="1"/>
          <p:nvPr/>
        </p:nvSpPr>
        <p:spPr>
          <a:xfrm flipH="1">
            <a:off x="1213281" y="2654423"/>
            <a:ext cx="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5B5BEB-34BF-41D1-93B0-1B9879EF78AA}"/>
              </a:ext>
            </a:extLst>
          </p:cNvPr>
          <p:cNvSpPr txBox="1"/>
          <p:nvPr/>
        </p:nvSpPr>
        <p:spPr>
          <a:xfrm>
            <a:off x="1020933" y="3231471"/>
            <a:ext cx="256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Node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393ACB-C514-4C50-AF21-70A8B382F3D9}"/>
              </a:ext>
            </a:extLst>
          </p:cNvPr>
          <p:cNvSpPr/>
          <p:nvPr/>
        </p:nvSpPr>
        <p:spPr>
          <a:xfrm>
            <a:off x="4604554" y="5455975"/>
            <a:ext cx="2565646" cy="577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89EEF5-4AEE-4A69-AD96-073660BD809A}"/>
              </a:ext>
            </a:extLst>
          </p:cNvPr>
          <p:cNvSpPr/>
          <p:nvPr/>
        </p:nvSpPr>
        <p:spPr>
          <a:xfrm>
            <a:off x="1259152" y="5447097"/>
            <a:ext cx="2565646" cy="577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CE10F0-97F4-48B3-B05D-C12B8519BAF0}"/>
              </a:ext>
            </a:extLst>
          </p:cNvPr>
          <p:cNvSpPr/>
          <p:nvPr/>
        </p:nvSpPr>
        <p:spPr>
          <a:xfrm>
            <a:off x="8316898" y="5447097"/>
            <a:ext cx="2565646" cy="577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012146-F722-413D-AF98-A4038F283C2E}"/>
              </a:ext>
            </a:extLst>
          </p:cNvPr>
          <p:cNvCxnSpPr>
            <a:stCxn id="15" idx="0"/>
            <a:endCxn id="15" idx="2"/>
          </p:cNvCxnSpPr>
          <p:nvPr/>
        </p:nvCxnSpPr>
        <p:spPr>
          <a:xfrm>
            <a:off x="2541975" y="5447097"/>
            <a:ext cx="0" cy="577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870E83-D059-4699-AF56-3672208E38CB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5887377" y="5455975"/>
            <a:ext cx="0" cy="577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0E8AFC-D73D-4941-857C-FF376AA346E8}"/>
              </a:ext>
            </a:extLst>
          </p:cNvPr>
          <p:cNvCxnSpPr/>
          <p:nvPr/>
        </p:nvCxnSpPr>
        <p:spPr>
          <a:xfrm>
            <a:off x="9584927" y="5447097"/>
            <a:ext cx="0" cy="577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CB5668-8545-4E51-9238-9D7A053C88DC}"/>
              </a:ext>
            </a:extLst>
          </p:cNvPr>
          <p:cNvSpPr txBox="1"/>
          <p:nvPr/>
        </p:nvSpPr>
        <p:spPr>
          <a:xfrm>
            <a:off x="1559326" y="5593865"/>
            <a:ext cx="59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6CDE23-3F3E-4A2D-BBA8-33D69E6000E1}"/>
              </a:ext>
            </a:extLst>
          </p:cNvPr>
          <p:cNvSpPr txBox="1"/>
          <p:nvPr/>
        </p:nvSpPr>
        <p:spPr>
          <a:xfrm>
            <a:off x="4949580" y="5550955"/>
            <a:ext cx="59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A5920E-F752-4DA8-8BB2-DE5C36B11030}"/>
              </a:ext>
            </a:extLst>
          </p:cNvPr>
          <p:cNvSpPr txBox="1"/>
          <p:nvPr/>
        </p:nvSpPr>
        <p:spPr>
          <a:xfrm>
            <a:off x="8612457" y="5593865"/>
            <a:ext cx="79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98A461-5DE1-4CDB-987B-71902C67E975}"/>
              </a:ext>
            </a:extLst>
          </p:cNvPr>
          <p:cNvSpPr txBox="1"/>
          <p:nvPr/>
        </p:nvSpPr>
        <p:spPr>
          <a:xfrm>
            <a:off x="2219417" y="61941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62F948-AA7F-4B68-AC48-6DFE98E7D645}"/>
              </a:ext>
            </a:extLst>
          </p:cNvPr>
          <p:cNvSpPr txBox="1"/>
          <p:nvPr/>
        </p:nvSpPr>
        <p:spPr>
          <a:xfrm>
            <a:off x="5542351" y="61280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2459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07C8FF-D07D-4F1F-A8B7-98489B515B59}"/>
              </a:ext>
            </a:extLst>
          </p:cNvPr>
          <p:cNvSpPr txBox="1"/>
          <p:nvPr/>
        </p:nvSpPr>
        <p:spPr>
          <a:xfrm>
            <a:off x="9314155" y="61709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2378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702B72-66C8-48E1-91F6-B8C81DEDDF8E}"/>
              </a:ext>
            </a:extLst>
          </p:cNvPr>
          <p:cNvSpPr txBox="1"/>
          <p:nvPr/>
        </p:nvSpPr>
        <p:spPr>
          <a:xfrm>
            <a:off x="2735062" y="5578234"/>
            <a:ext cx="92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2459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477E12-7F59-4C62-8F5F-965B8A4AD170}"/>
              </a:ext>
            </a:extLst>
          </p:cNvPr>
          <p:cNvSpPr txBox="1"/>
          <p:nvPr/>
        </p:nvSpPr>
        <p:spPr>
          <a:xfrm>
            <a:off x="6182937" y="55509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2378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84E229-9EE0-4F8E-81F3-3D968C716856}"/>
              </a:ext>
            </a:extLst>
          </p:cNvPr>
          <p:cNvSpPr txBox="1"/>
          <p:nvPr/>
        </p:nvSpPr>
        <p:spPr>
          <a:xfrm>
            <a:off x="9829065" y="55509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6AD06C-A7E6-464A-9215-6B0409B0806E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3824798" y="5735621"/>
            <a:ext cx="779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3FBD3E-12D4-445B-B05D-DF12BF0BE70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170200" y="5711113"/>
            <a:ext cx="1146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FDF2378-6B31-40F3-B04C-E02F1FB08C9F}"/>
              </a:ext>
            </a:extLst>
          </p:cNvPr>
          <p:cNvSpPr txBox="1"/>
          <p:nvPr/>
        </p:nvSpPr>
        <p:spPr>
          <a:xfrm>
            <a:off x="133844" y="5550955"/>
            <a:ext cx="82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CB0FCA-9462-4D40-BAD8-70393567C2C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34501" y="5735621"/>
            <a:ext cx="424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2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35CA-644E-4596-83C0-F1A8EBED1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381740"/>
            <a:ext cx="11452194" cy="1405954"/>
          </a:xfrm>
        </p:spPr>
        <p:txBody>
          <a:bodyPr>
            <a:normAutofit/>
          </a:bodyPr>
          <a:lstStyle/>
          <a:p>
            <a:r>
              <a:rPr lang="en-US" sz="5200" u="sng" dirty="0"/>
              <a:t>Basic Operations Performed on 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D5A98-B5A0-4A55-960C-C0A747AFD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660" y="2405850"/>
            <a:ext cx="11372295" cy="3586578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/>
              <a:t>Traversal: </a:t>
            </a:r>
            <a:r>
              <a:rPr lang="en-US" dirty="0"/>
              <a:t>To traverse all the nodes one after another.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/>
              <a:t>Insertion: </a:t>
            </a:r>
            <a:r>
              <a:rPr lang="en-US" dirty="0"/>
              <a:t>To add a node at the given position.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/>
              <a:t>Deletion: </a:t>
            </a:r>
            <a:r>
              <a:rPr lang="en-US" dirty="0"/>
              <a:t>To delete a node.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/>
              <a:t>Searching: </a:t>
            </a:r>
            <a:r>
              <a:rPr lang="en-US" dirty="0"/>
              <a:t>To search an element(s) by value.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/>
              <a:t>Updating: </a:t>
            </a:r>
            <a:r>
              <a:rPr lang="en-US" dirty="0"/>
              <a:t>To update a node.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/>
              <a:t>Sorting: </a:t>
            </a:r>
            <a:r>
              <a:rPr lang="en-US" dirty="0"/>
              <a:t>To arrange nodes in a linked list in a specific order.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/>
              <a:t>Merging: </a:t>
            </a:r>
            <a:r>
              <a:rPr lang="en-US" dirty="0"/>
              <a:t>To merge two linked lists into one.</a:t>
            </a:r>
          </a:p>
        </p:txBody>
      </p:sp>
    </p:spTree>
    <p:extLst>
      <p:ext uri="{BB962C8B-B14F-4D97-AF65-F5344CB8AC3E}">
        <p14:creationId xmlns:p14="http://schemas.microsoft.com/office/powerpoint/2010/main" val="31628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35CA-644E-4596-83C0-F1A8EBED1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344" y="202545"/>
            <a:ext cx="9016753" cy="991500"/>
          </a:xfrm>
        </p:spPr>
        <p:txBody>
          <a:bodyPr>
            <a:normAutofit/>
          </a:bodyPr>
          <a:lstStyle/>
          <a:p>
            <a:r>
              <a:rPr lang="en-US" sz="5200" u="sng" dirty="0"/>
              <a:t>Linked List Node Traversal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D5A98-B5A0-4A55-960C-C0A747AFD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852" y="1373818"/>
            <a:ext cx="11372295" cy="457200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</a:rPr>
              <a:t>o walk through the nodes in the linked list from beginning to end.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effectLst/>
              </a:rPr>
              <a:t>Consider, if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we may want to print the list or search for a specific node in the list, then we need to traverse the linked list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Algorithm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Step 1: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Start with the </a:t>
            </a:r>
            <a:r>
              <a:rPr lang="en-US" b="1" dirty="0">
                <a:solidFill>
                  <a:srgbClr val="333333"/>
                </a:solidFill>
                <a:effectLst/>
              </a:rPr>
              <a:t>HEAD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node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Step 2:  If </a:t>
            </a:r>
            <a:r>
              <a:rPr lang="en-US" b="1" dirty="0">
                <a:solidFill>
                  <a:srgbClr val="333333"/>
                </a:solidFill>
              </a:rPr>
              <a:t>HEAD</a:t>
            </a:r>
            <a:r>
              <a:rPr lang="en-US" dirty="0">
                <a:solidFill>
                  <a:srgbClr val="333333"/>
                </a:solidFill>
              </a:rPr>
              <a:t> is not NULL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	Step 2.1: Mark this as </a:t>
            </a:r>
            <a:r>
              <a:rPr lang="en-US" b="1" dirty="0" err="1">
                <a:solidFill>
                  <a:srgbClr val="333333"/>
                </a:solidFill>
              </a:rPr>
              <a:t>currentNode</a:t>
            </a:r>
            <a:endParaRPr lang="en-US" b="1" dirty="0">
              <a:solidFill>
                <a:srgbClr val="333333"/>
              </a:solidFill>
            </a:endParaRP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	Step 2.2: Traverse the list until </a:t>
            </a:r>
            <a:r>
              <a:rPr lang="en-US" b="1" dirty="0" err="1">
                <a:solidFill>
                  <a:srgbClr val="333333"/>
                </a:solidFill>
              </a:rPr>
              <a:t>currentNode</a:t>
            </a:r>
            <a:r>
              <a:rPr lang="en-US" dirty="0">
                <a:solidFill>
                  <a:srgbClr val="333333"/>
                </a:solidFill>
              </a:rPr>
              <a:t> next is not NULL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Step 3: If </a:t>
            </a:r>
            <a:r>
              <a:rPr lang="en-US" b="1" dirty="0">
                <a:solidFill>
                  <a:srgbClr val="333333"/>
                </a:solidFill>
              </a:rPr>
              <a:t>HEAD</a:t>
            </a:r>
            <a:r>
              <a:rPr lang="en-US" dirty="0">
                <a:solidFill>
                  <a:srgbClr val="333333"/>
                </a:solidFill>
              </a:rPr>
              <a:t> is NULL, the List is EMPTY		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2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9D1D16-95CD-4739-999C-55B4F44F0EB0}"/>
              </a:ext>
            </a:extLst>
          </p:cNvPr>
          <p:cNvSpPr txBox="1"/>
          <p:nvPr/>
        </p:nvSpPr>
        <p:spPr>
          <a:xfrm>
            <a:off x="134644" y="1899821"/>
            <a:ext cx="119227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Courier New" panose="02070309020205020404" pitchFamily="49" charset="0"/>
              </a:rPr>
              <a:t>p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ublic static void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990000"/>
                </a:solidFill>
                <a:effectLst/>
                <a:latin typeface="Courier New" panose="02070309020205020404" pitchFamily="49" charset="0"/>
              </a:rPr>
              <a:t>traverse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(Node HEAD) {</a:t>
            </a:r>
          </a:p>
          <a:p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Node 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currentNode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= NULL;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if(HEAD != NULL){</a:t>
            </a:r>
          </a:p>
          <a:p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currentNode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= head;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	while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currentNode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!= NULL) {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		print(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currentNode.data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r>
              <a:rPr lang="en-US" sz="1800" b="0" i="1" spc="-150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// print the value </a:t>
            </a:r>
            <a:r>
              <a:rPr lang="en-US" i="1" spc="-150" dirty="0">
                <a:solidFill>
                  <a:srgbClr val="999988"/>
                </a:solidFill>
                <a:latin typeface="Courier New" panose="02070309020205020404" pitchFamily="49" charset="0"/>
              </a:rPr>
              <a:t>stored in the data of the node</a:t>
            </a:r>
            <a:r>
              <a:rPr lang="en-US" sz="1800" b="0" i="0" spc="-15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b="0" i="0" spc="-15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currentNode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currentNode.next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i="1" spc="-150" dirty="0">
                <a:solidFill>
                  <a:srgbClr val="999988"/>
                </a:solidFill>
                <a:latin typeface="Courier New" panose="02070309020205020404" pitchFamily="49" charset="0"/>
              </a:rPr>
              <a:t>//move to the next node in the list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	} </a:t>
            </a:r>
            <a:endParaRPr lang="en-US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}</a:t>
            </a:r>
          </a:p>
          <a:p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else{</a:t>
            </a:r>
          </a:p>
          <a:p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	print(“List is EMPTY”)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}</a:t>
            </a:r>
          </a:p>
          <a:p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 </a:t>
            </a:r>
            <a:endParaRPr lang="en-US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33F7D-FC74-405C-9F17-68E333AA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2" y="137338"/>
            <a:ext cx="12192000" cy="158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0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35CA-644E-4596-83C0-F1A8EBED1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344" y="202545"/>
            <a:ext cx="9016753" cy="991500"/>
          </a:xfrm>
        </p:spPr>
        <p:txBody>
          <a:bodyPr>
            <a:normAutofit/>
          </a:bodyPr>
          <a:lstStyle/>
          <a:p>
            <a:r>
              <a:rPr lang="en-US" sz="5200" u="sng" dirty="0"/>
              <a:t>Linked List Node Searching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D5A98-B5A0-4A55-960C-C0A747AFD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852" y="1216238"/>
            <a:ext cx="11372295" cy="5011446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To search any value in the linked list, we can traverse the linked list and compares the value present in the node.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Algorithm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Step 1:  Get the search data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Step 2: If </a:t>
            </a:r>
            <a:r>
              <a:rPr lang="en-US" b="1" dirty="0">
                <a:solidFill>
                  <a:srgbClr val="333333"/>
                </a:solidFill>
              </a:rPr>
              <a:t>HEAD</a:t>
            </a:r>
            <a:r>
              <a:rPr lang="en-US" dirty="0">
                <a:solidFill>
                  <a:srgbClr val="333333"/>
                </a:solidFill>
              </a:rPr>
              <a:t> is NULL, print the List is EMPTY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Step 2:  If </a:t>
            </a:r>
            <a:r>
              <a:rPr lang="en-US" b="1" dirty="0">
                <a:solidFill>
                  <a:srgbClr val="333333"/>
                </a:solidFill>
              </a:rPr>
              <a:t>HEAD</a:t>
            </a:r>
            <a:r>
              <a:rPr lang="en-US" dirty="0">
                <a:solidFill>
                  <a:srgbClr val="333333"/>
                </a:solidFill>
              </a:rPr>
              <a:t> is not NULL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	Step 2.1: Mark </a:t>
            </a:r>
            <a:r>
              <a:rPr lang="en-US" b="1" dirty="0">
                <a:solidFill>
                  <a:srgbClr val="333333"/>
                </a:solidFill>
              </a:rPr>
              <a:t>HEAD</a:t>
            </a:r>
            <a:r>
              <a:rPr lang="en-US" dirty="0">
                <a:solidFill>
                  <a:srgbClr val="333333"/>
                </a:solidFill>
              </a:rPr>
              <a:t> as </a:t>
            </a:r>
            <a:r>
              <a:rPr lang="en-US" b="1" dirty="0" err="1">
                <a:solidFill>
                  <a:srgbClr val="333333"/>
                </a:solidFill>
              </a:rPr>
              <a:t>currentNode</a:t>
            </a:r>
            <a:endParaRPr lang="en-US" b="1" dirty="0">
              <a:solidFill>
                <a:srgbClr val="333333"/>
              </a:solidFill>
            </a:endParaRP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	Step 2.2: Until </a:t>
            </a:r>
            <a:r>
              <a:rPr lang="en-US" b="1" dirty="0" err="1">
                <a:solidFill>
                  <a:srgbClr val="333333"/>
                </a:solidFill>
              </a:rPr>
              <a:t>currentNode</a:t>
            </a:r>
            <a:r>
              <a:rPr lang="en-US" dirty="0">
                <a:solidFill>
                  <a:srgbClr val="333333"/>
                </a:solidFill>
              </a:rPr>
              <a:t> next is not NULL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		Step 2.2 (a): If </a:t>
            </a:r>
            <a:r>
              <a:rPr lang="en-US" b="1" dirty="0" err="1">
                <a:solidFill>
                  <a:srgbClr val="333333"/>
                </a:solidFill>
              </a:rPr>
              <a:t>currentNode.data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is same as given data, print found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		Step 2.2 (b): else move to next node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	Step 2.3: If </a:t>
            </a:r>
            <a:r>
              <a:rPr lang="en-US" b="1" dirty="0" err="1">
                <a:solidFill>
                  <a:srgbClr val="333333"/>
                </a:solidFill>
              </a:rPr>
              <a:t>currentNode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is the last node &amp; given data is not found in the list, 				  print not found 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360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FAA18C-43C1-4FB0-AD38-B80FB3528CFC}"/>
              </a:ext>
            </a:extLst>
          </p:cNvPr>
          <p:cNvSpPr txBox="1"/>
          <p:nvPr/>
        </p:nvSpPr>
        <p:spPr>
          <a:xfrm>
            <a:off x="1060930" y="2006351"/>
            <a:ext cx="1079247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333333"/>
                </a:solidFill>
                <a:latin typeface="Courier New" panose="02070309020205020404" pitchFamily="49" charset="0"/>
              </a:rPr>
              <a:t>p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ublic static void </a:t>
            </a: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search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searchValue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{ 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(head == NULL) { </a:t>
            </a:r>
            <a:r>
              <a:rPr lang="en-US" b="0" i="1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// check if linked list is empty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	print(“List is empty”)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}</a:t>
            </a:r>
            <a:endParaRPr lang="en-US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	Node 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currentNode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= head</a:t>
            </a:r>
          </a:p>
          <a:p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currentNode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!= NULL) { </a:t>
            </a:r>
          </a:p>
          <a:p>
            <a:r>
              <a:rPr lang="en-US" spc="-150" dirty="0">
                <a:solidFill>
                  <a:srgbClr val="333333"/>
                </a:solidFill>
                <a:latin typeface="Courier New" panose="02070309020205020404" pitchFamily="49" charset="0"/>
              </a:rPr>
              <a:t>			if(</a:t>
            </a:r>
            <a:r>
              <a:rPr lang="en-US" spc="-150" dirty="0" err="1">
                <a:solidFill>
                  <a:srgbClr val="333333"/>
                </a:solidFill>
                <a:latin typeface="Courier New" panose="02070309020205020404" pitchFamily="49" charset="0"/>
              </a:rPr>
              <a:t>currentNode.data</a:t>
            </a:r>
            <a:r>
              <a:rPr lang="en-US" spc="-150" dirty="0">
                <a:solidFill>
                  <a:srgbClr val="333333"/>
                </a:solidFill>
                <a:latin typeface="Courier New" panose="02070309020205020404" pitchFamily="49" charset="0"/>
              </a:rPr>
              <a:t> ==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searchValue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){</a:t>
            </a:r>
          </a:p>
          <a:p>
            <a:r>
              <a:rPr lang="en-US" spc="-150" dirty="0">
                <a:solidFill>
                  <a:srgbClr val="333333"/>
                </a:solidFill>
                <a:latin typeface="Courier New" panose="02070309020205020404" pitchFamily="49" charset="0"/>
              </a:rPr>
              <a:t>				print(“Found”)</a:t>
            </a:r>
          </a:p>
          <a:p>
            <a:r>
              <a:rPr lang="en-US" b="0" i="0" spc="-15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			</a:t>
            </a:r>
            <a:r>
              <a:rPr lang="en-US" spc="-150" dirty="0">
                <a:solidFill>
                  <a:srgbClr val="333333"/>
                </a:solidFill>
                <a:latin typeface="Courier New" panose="02070309020205020404" pitchFamily="49" charset="0"/>
              </a:rPr>
              <a:t>break;</a:t>
            </a:r>
          </a:p>
          <a:p>
            <a:r>
              <a:rPr lang="en-US" b="0" i="0" spc="-15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en-US" spc="-150" dirty="0">
                <a:solidFill>
                  <a:srgbClr val="333333"/>
                </a:solidFill>
                <a:latin typeface="Courier New" panose="02070309020205020404" pitchFamily="49" charset="0"/>
              </a:rPr>
              <a:t>}</a:t>
            </a:r>
            <a:endParaRPr lang="en-US" b="0" i="0" spc="-15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currentNode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currentNode.next</a:t>
            </a:r>
            <a:endParaRPr lang="en-US" i="1" spc="-150" dirty="0">
              <a:solidFill>
                <a:srgbClr val="999988"/>
              </a:solidFill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	} </a:t>
            </a:r>
            <a:endParaRPr lang="en-US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	print(“Not Found”)	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55876-E9DF-4EE3-8895-B0F6724B4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2" y="137338"/>
            <a:ext cx="11745528" cy="158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0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35CA-644E-4596-83C0-F1A8EBED1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344" y="202545"/>
            <a:ext cx="9016753" cy="991500"/>
          </a:xfrm>
        </p:spPr>
        <p:txBody>
          <a:bodyPr>
            <a:normAutofit/>
          </a:bodyPr>
          <a:lstStyle/>
          <a:p>
            <a:r>
              <a:rPr lang="en-US" sz="5200" u="sng" dirty="0"/>
              <a:t>Linked List Node Updating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D5A98-B5A0-4A55-960C-C0A747AFD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852" y="1216238"/>
            <a:ext cx="11372295" cy="5246706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To update the value of the node, we just need to set the data part to the new value.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Algorithm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Step 1:  Get the  </a:t>
            </a:r>
            <a:r>
              <a:rPr lang="en-US" dirty="0" err="1">
                <a:solidFill>
                  <a:srgbClr val="333333"/>
                </a:solidFill>
              </a:rPr>
              <a:t>oldValue</a:t>
            </a:r>
            <a:r>
              <a:rPr lang="en-US" dirty="0">
                <a:solidFill>
                  <a:srgbClr val="333333"/>
                </a:solidFill>
              </a:rPr>
              <a:t> and </a:t>
            </a:r>
            <a:r>
              <a:rPr lang="en-US" dirty="0" err="1">
                <a:solidFill>
                  <a:srgbClr val="333333"/>
                </a:solidFill>
              </a:rPr>
              <a:t>newValue</a:t>
            </a:r>
            <a:endParaRPr lang="en-US" dirty="0">
              <a:solidFill>
                <a:srgbClr val="333333"/>
              </a:solidFill>
            </a:endParaRP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Step 2: If </a:t>
            </a:r>
            <a:r>
              <a:rPr lang="en-US" b="1" dirty="0">
                <a:solidFill>
                  <a:srgbClr val="333333"/>
                </a:solidFill>
              </a:rPr>
              <a:t>HEAD</a:t>
            </a:r>
            <a:r>
              <a:rPr lang="en-US" dirty="0">
                <a:solidFill>
                  <a:srgbClr val="333333"/>
                </a:solidFill>
              </a:rPr>
              <a:t> is NULL, print the List is EMPTY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Step 2:  If </a:t>
            </a:r>
            <a:r>
              <a:rPr lang="en-US" b="1" dirty="0">
                <a:solidFill>
                  <a:srgbClr val="333333"/>
                </a:solidFill>
              </a:rPr>
              <a:t>HEAD</a:t>
            </a:r>
            <a:r>
              <a:rPr lang="en-US" dirty="0">
                <a:solidFill>
                  <a:srgbClr val="333333"/>
                </a:solidFill>
              </a:rPr>
              <a:t> is not NULL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	Step 2.1: Mark HEAD as </a:t>
            </a:r>
            <a:r>
              <a:rPr lang="en-US" b="1" dirty="0" err="1">
                <a:solidFill>
                  <a:srgbClr val="333333"/>
                </a:solidFill>
              </a:rPr>
              <a:t>currentNode</a:t>
            </a:r>
            <a:endParaRPr lang="en-US" b="1" dirty="0">
              <a:solidFill>
                <a:srgbClr val="333333"/>
              </a:solidFill>
            </a:endParaRP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	Step 2.2: Until </a:t>
            </a:r>
            <a:r>
              <a:rPr lang="en-US" b="1" dirty="0" err="1">
                <a:solidFill>
                  <a:srgbClr val="333333"/>
                </a:solidFill>
              </a:rPr>
              <a:t>currentNode</a:t>
            </a:r>
            <a:r>
              <a:rPr lang="en-US" dirty="0">
                <a:solidFill>
                  <a:srgbClr val="333333"/>
                </a:solidFill>
              </a:rPr>
              <a:t> next is not NULL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		Step 2.2 (a): If </a:t>
            </a:r>
            <a:r>
              <a:rPr lang="en-US" b="1" dirty="0" err="1">
                <a:solidFill>
                  <a:srgbClr val="333333"/>
                </a:solidFill>
              </a:rPr>
              <a:t>currentNode.data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is same as given </a:t>
            </a:r>
            <a:r>
              <a:rPr lang="en-US" dirty="0" err="1">
                <a:solidFill>
                  <a:srgbClr val="333333"/>
                </a:solidFill>
              </a:rPr>
              <a:t>oldValue</a:t>
            </a:r>
            <a:r>
              <a:rPr lang="en-US" dirty="0">
                <a:solidFill>
                  <a:srgbClr val="333333"/>
                </a:solidFill>
              </a:rPr>
              <a:t>, update to the 				        </a:t>
            </a:r>
            <a:r>
              <a:rPr lang="en-US" dirty="0" err="1">
                <a:solidFill>
                  <a:srgbClr val="333333"/>
                </a:solidFill>
              </a:rPr>
              <a:t>newValue</a:t>
            </a:r>
            <a:endParaRPr lang="en-US" dirty="0">
              <a:solidFill>
                <a:srgbClr val="333333"/>
              </a:solidFill>
            </a:endParaRP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		Step 2.2 (b): else move to next node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	Step 2.3: If </a:t>
            </a:r>
            <a:r>
              <a:rPr lang="en-US" b="1" dirty="0" err="1">
                <a:solidFill>
                  <a:srgbClr val="333333"/>
                </a:solidFill>
              </a:rPr>
              <a:t>currentNode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is the last node &amp; given </a:t>
            </a:r>
            <a:r>
              <a:rPr lang="en-US" dirty="0" err="1">
                <a:solidFill>
                  <a:srgbClr val="333333"/>
                </a:solidFill>
              </a:rPr>
              <a:t>oldValue</a:t>
            </a:r>
            <a:r>
              <a:rPr lang="en-US" dirty="0">
                <a:solidFill>
                  <a:srgbClr val="333333"/>
                </a:solidFill>
              </a:rPr>
              <a:t> is not found in the list, 				  print </a:t>
            </a:r>
            <a:r>
              <a:rPr lang="en-US" dirty="0" err="1">
                <a:solidFill>
                  <a:srgbClr val="333333"/>
                </a:solidFill>
              </a:rPr>
              <a:t>oldValue</a:t>
            </a:r>
            <a:r>
              <a:rPr lang="en-US" dirty="0">
                <a:solidFill>
                  <a:srgbClr val="333333"/>
                </a:solidFill>
              </a:rPr>
              <a:t> is not found 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	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669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0FB6E53AD93747829A164BC5C3DB8B" ma:contentTypeVersion="6" ma:contentTypeDescription="Create a new document." ma:contentTypeScope="" ma:versionID="e9f16ec6a643477193aecaa2cdcec981">
  <xsd:schema xmlns:xsd="http://www.w3.org/2001/XMLSchema" xmlns:xs="http://www.w3.org/2001/XMLSchema" xmlns:p="http://schemas.microsoft.com/office/2006/metadata/properties" xmlns:ns2="05edc426-d2d5-4dd7-aca4-34900c01f3a7" targetNamespace="http://schemas.microsoft.com/office/2006/metadata/properties" ma:root="true" ma:fieldsID="1dc0d1e49001c6bdf3d8238e351ea656" ns2:_="">
    <xsd:import namespace="05edc426-d2d5-4dd7-aca4-34900c01f3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edc426-d2d5-4dd7-aca4-34900c01f3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3C66AD-DB3E-4E22-A96F-45493D29F956}"/>
</file>

<file path=customXml/itemProps2.xml><?xml version="1.0" encoding="utf-8"?>
<ds:datastoreItem xmlns:ds="http://schemas.openxmlformats.org/officeDocument/2006/customXml" ds:itemID="{838CD211-0FCE-4DBA-97BE-75B8563EA58A}"/>
</file>

<file path=customXml/itemProps3.xml><?xml version="1.0" encoding="utf-8"?>
<ds:datastoreItem xmlns:ds="http://schemas.openxmlformats.org/officeDocument/2006/customXml" ds:itemID="{D907788D-4B21-4C01-A1B5-2569565B11EC}"/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3538</Words>
  <Application>Microsoft Office PowerPoint</Application>
  <PresentationFormat>Widescreen</PresentationFormat>
  <Paragraphs>452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inherit</vt:lpstr>
      <vt:lpstr>inter-regular</vt:lpstr>
      <vt:lpstr>Nunito Sans</vt:lpstr>
      <vt:lpstr>Roboto</vt:lpstr>
      <vt:lpstr>urw-din</vt:lpstr>
      <vt:lpstr>Office Theme</vt:lpstr>
      <vt:lpstr>Linked List </vt:lpstr>
      <vt:lpstr>Types of Linked List </vt:lpstr>
      <vt:lpstr>Singly Linked List</vt:lpstr>
      <vt:lpstr>Basic Operations Performed on Linked List</vt:lpstr>
      <vt:lpstr>Linked List Node Traversal</vt:lpstr>
      <vt:lpstr>PowerPoint Presentation</vt:lpstr>
      <vt:lpstr>Linked List Node Searching</vt:lpstr>
      <vt:lpstr>PowerPoint Presentation</vt:lpstr>
      <vt:lpstr>Linked List Node Updating</vt:lpstr>
      <vt:lpstr>PowerPoint Presentation</vt:lpstr>
      <vt:lpstr>Linked List Node Insertion </vt:lpstr>
      <vt:lpstr>Insert At Beginning</vt:lpstr>
      <vt:lpstr>PowerPoint Presentation</vt:lpstr>
      <vt:lpstr>Insert At End</vt:lpstr>
      <vt:lpstr>PowerPoint Presentation</vt:lpstr>
      <vt:lpstr>Linked List Node Deletion </vt:lpstr>
      <vt:lpstr>Delete a Node At the given Position</vt:lpstr>
      <vt:lpstr>PowerPoint Presentation</vt:lpstr>
      <vt:lpstr>PowerPoint Presentation</vt:lpstr>
      <vt:lpstr>Doubly Linked List</vt:lpstr>
      <vt:lpstr>Circular Linked List</vt:lpstr>
      <vt:lpstr>Circular Doubly Linked List</vt:lpstr>
      <vt:lpstr>LinkedList in Collection API</vt:lpstr>
      <vt:lpstr>PowerPoint Presentation</vt:lpstr>
      <vt:lpstr>PowerPoint Presentation</vt:lpstr>
      <vt:lpstr>PowerPoint Presentation</vt:lpstr>
      <vt:lpstr>PowerPoint Presentation</vt:lpstr>
      <vt:lpstr>LinkedList VS ArrayList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 </dc:title>
  <dc:creator>Porkodi Venkatesh</dc:creator>
  <cp:lastModifiedBy>Porkodi Venkatesh</cp:lastModifiedBy>
  <cp:revision>1</cp:revision>
  <dcterms:created xsi:type="dcterms:W3CDTF">2022-02-27T13:54:43Z</dcterms:created>
  <dcterms:modified xsi:type="dcterms:W3CDTF">2022-02-28T11:59:57Z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0x0101004D0FB6E53AD93747829A164BC5C3DB8B</vt:lpwstr>
  </property>
</Properties>
</file>