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Sans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1dce6e9b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1dce6e9b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1dce6e9b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1dce6e9b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1dce6e9b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1dce6e9b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1806b948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1806b948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1900c4862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1900c486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Buffers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Node.js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559975" y="4158350"/>
            <a:ext cx="4583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By -Devansh Shukla </a:t>
            </a:r>
            <a:endParaRPr b="1" sz="17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Buffers 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95"/>
          </a:p>
          <a:p>
            <a:pPr indent="-32988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95"/>
              <a:buChar char="●"/>
            </a:pPr>
            <a:r>
              <a:rPr lang="en-GB" sz="1595"/>
              <a:t>The </a:t>
            </a:r>
            <a:r>
              <a:rPr b="1" lang="en-GB" sz="1595"/>
              <a:t>Buffer </a:t>
            </a:r>
            <a:r>
              <a:rPr lang="en-GB" sz="1595"/>
              <a:t>class in Node.js is designed to handle raw binary data. Each buffer corresponds to some raw memory allocated outside V8.</a:t>
            </a:r>
            <a:endParaRPr sz="1595"/>
          </a:p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en-GB" sz="1595"/>
              <a:t> Buffers act somewhat like arrays of integers, but aren't resizable and have a whole bunch of methods specifically for binary data. </a:t>
            </a:r>
            <a:endParaRPr sz="1595"/>
          </a:p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en-GB" sz="1595"/>
              <a:t>The integers in a buffer each represent a byte and so are limited to values from 0 to 255 inclusive. When using console.log() to print the Buffer instance, you'll get a chain of values in hexadecimal values.</a:t>
            </a:r>
            <a:endParaRPr sz="159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595"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150" y="1152475"/>
            <a:ext cx="4844926" cy="172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-GB"/>
              <a:t>Why Buffers ?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Pure JavaScript, while great with unicode-encoded strings, does not handle straight binary data very well.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is fine on the browser, where most data is in the form of strings.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However, Node.js servers have to also deal with TCP streams and reading and writing to the filesystem, both of which make it necessary to deal with purely binary streams of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Pure JavaScript is great with Unicode encoded strings, but it does not handle binary data very well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01475" y="1291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Some Methods to perform the</a:t>
            </a:r>
            <a:r>
              <a:rPr b="0" lang="en-GB" sz="23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3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operations on Buffer:</a:t>
            </a:r>
            <a:endParaRPr sz="2400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15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No	Method	                                                           Description</a:t>
            </a:r>
            <a:endParaRPr b="1"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1	Buffer.alloc(size)	                                              It creates a buffer and allocates size to it.</a:t>
            </a:r>
            <a:endParaRPr b="1"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2	Buffer.from(initialization)                             It initializes the buffer with given data.</a:t>
            </a:r>
            <a:endParaRPr b="1"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3	Buffer.write(data)	                                              It writes the data on the buffer.</a:t>
            </a:r>
            <a:endParaRPr b="1"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4	toString()	                                                           It read data from the buffer and returned it.</a:t>
            </a:r>
            <a:endParaRPr b="1"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5	Buffer.isBuffer(object)	                                 It checks whether the object is a buffer or not.</a:t>
            </a:r>
            <a:endParaRPr b="1"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6	Buffer.length	                                              It returns the length of the buffer.</a:t>
            </a:r>
            <a:endParaRPr b="1"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7	Buffer.copy(buffer,subsection size)	      It copies data from one buffer to another.</a:t>
            </a:r>
            <a:endParaRPr b="1"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8	Buffer.slice(start, end=buffer.length)-   It returns the subsection of data stored in a buffer.</a:t>
            </a:r>
            <a:endParaRPr b="1"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600"/>
              <a:t>9	Buffer.concat([buffer,buffer])	                   It concatenates two buffers.</a:t>
            </a:r>
            <a:endParaRPr b="1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7826"/>
              <a:buFont typeface="Arial"/>
              <a:buNone/>
            </a:pPr>
            <a:r>
              <a:rPr lang="en-GB" sz="23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Some Methods to perform the</a:t>
            </a:r>
            <a:r>
              <a:rPr b="0" lang="en-GB" sz="23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3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operations on Buffer: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200"/>
              <a:t>No	Method	                                                           Description</a:t>
            </a:r>
            <a:endParaRPr b="1"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200"/>
              <a:t>10	buf.entries()	                                     Creates and returns an iterator of [index, byte] pairs from the contents of buf.</a:t>
            </a:r>
            <a:endParaRPr b="1"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/>
              <a:t>11        buf.equals(otherBuffer )               Returns true if both buf and otherBuffer have exactly the same bytes, false otherwise.</a:t>
            </a:r>
            <a:endParaRPr b="1"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200"/>
              <a:t>There are lot of other methods on Buffer</a:t>
            </a:r>
            <a:endParaRPr b="1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49009"/>
              <a:buFont typeface="Arial"/>
              <a:buNone/>
            </a:pPr>
            <a:r>
              <a:rPr lang="en-GB" sz="2244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Note: By default, Node.js supports the following character encodings:</a:t>
            </a:r>
            <a:endParaRPr sz="3444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ASCII, represented as ascii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UTF-8, represented as utf-8 or utf8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UTF-16, represented as utf-16le or utf16le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UCS-2, represented as ucs-2 or ucs2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Base64, represented as base64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Hexadecimal, represented as hex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ISO/IEC 8859-1, represented as latin1 or binary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