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58" r:id="rId4"/>
  </p:sldMasterIdLst>
  <p:notesMasterIdLst>
    <p:notesMasterId r:id="rId17"/>
  </p:notesMasterIdLst>
  <p:sldIdLst>
    <p:sldId id="258" r:id="rId5"/>
    <p:sldId id="2146848014" r:id="rId6"/>
    <p:sldId id="2146848006" r:id="rId7"/>
    <p:sldId id="2146848013" r:id="rId8"/>
    <p:sldId id="2146848018" r:id="rId9"/>
    <p:sldId id="2146848015" r:id="rId10"/>
    <p:sldId id="2146848016" r:id="rId11"/>
    <p:sldId id="2146848020" r:id="rId12"/>
    <p:sldId id="2146848010" r:id="rId13"/>
    <p:sldId id="2146848017" r:id="rId14"/>
    <p:sldId id="2146848011" r:id="rId15"/>
    <p:sldId id="2146848019" r:id="rId16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EE5735-01CD-4D5F-8A50-32F4A52F9913}">
          <p14:sldIdLst>
            <p14:sldId id="258"/>
            <p14:sldId id="2146848014"/>
            <p14:sldId id="2146848006"/>
            <p14:sldId id="2146848013"/>
            <p14:sldId id="2146848018"/>
            <p14:sldId id="2146848015"/>
            <p14:sldId id="2146848016"/>
            <p14:sldId id="2146848020"/>
            <p14:sldId id="2146848010"/>
            <p14:sldId id="2146848017"/>
            <p14:sldId id="2146848011"/>
            <p14:sldId id="21468480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47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16715-558C-4CCC-6FB2-D77731DC17D1}" name="Saab, Abed (SSC/SPC)" initials="SA(" userId="S::abed.saab@ssc-spc.gc.ca::a7fe5a38-4dd0-4af3-93bb-4522d4e732f9" providerId="AD"/>
  <p188:author id="{38406994-D550-DE7E-DAC0-C55DFF2DAFB2}" name="Rhoades, Lisa (SSC/SPC)" initials="RL(" userId="S::Lisa.Rhoades@ssc-spc.gc.ca::f08b7e1c-3ee5-492d-9033-890a6251bd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8F1"/>
    <a:srgbClr val="FFFFFF"/>
    <a:srgbClr val="CFCDE1"/>
    <a:srgbClr val="4530A8"/>
    <a:srgbClr val="3FB6F9"/>
    <a:srgbClr val="2B44D4"/>
    <a:srgbClr val="6E2193"/>
    <a:srgbClr val="6BC543"/>
    <a:srgbClr val="F2F2F2"/>
    <a:srgbClr val="2A2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C83722-D1F2-56F9-3B7E-59BE74578E82}" v="28" dt="2024-02-14T18:56:40.097"/>
    <p1510:client id="{7FAD5F62-70EF-4EC4-B256-E8AAB99D7CBE}" v="482" dt="2024-02-14T01:47:17.132"/>
    <p1510:client id="{B73F0F5C-DBFF-0706-AFBD-7BFE7CDFA485}" v="1" dt="2024-02-15T14:29:23.706"/>
    <p1510:client id="{C51F98DA-6C04-4FBB-9022-D096B54B914E}" v="50" dt="2024-02-14T13:46:09.181"/>
    <p1510:client id="{FD4BEE92-1EFA-4FE5-B986-E3ACCD000717}" v="4" dt="2024-02-14T11:15:35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548" y="656"/>
      </p:cViewPr>
      <p:guideLst>
        <p:guide orient="horz" pos="1071"/>
        <p:guide pos="347"/>
        <p:guide pos="7333"/>
        <p:guide orient="horz" pos="4088"/>
        <p:guide pos="5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, Brandon (SSC/SPC)" userId="S::brandon.anthony@ssc-spc.gc.ca::69264da5-46de-4a08-8da1-a6bd2985b88e" providerId="AD" clId="Web-{C121C8BE-B108-8C87-E332-2AD108CD3967}"/>
    <pc:docChg chg="modSld">
      <pc:chgData name="Anthony, Brandon (SSC/SPC)" userId="S::brandon.anthony@ssc-spc.gc.ca::69264da5-46de-4a08-8da1-a6bd2985b88e" providerId="AD" clId="Web-{C121C8BE-B108-8C87-E332-2AD108CD3967}" dt="2024-01-29T15:54:21.955" v="200" actId="20577"/>
      <pc:docMkLst>
        <pc:docMk/>
      </pc:docMkLst>
      <pc:sldChg chg="modSp modNotes">
        <pc:chgData name="Anthony, Brandon (SSC/SPC)" userId="S::brandon.anthony@ssc-spc.gc.ca::69264da5-46de-4a08-8da1-a6bd2985b88e" providerId="AD" clId="Web-{C121C8BE-B108-8C87-E332-2AD108CD3967}" dt="2024-01-29T15:54:21.955" v="200" actId="20577"/>
        <pc:sldMkLst>
          <pc:docMk/>
          <pc:sldMk cId="2144130408" sldId="2146848011"/>
        </pc:sldMkLst>
        <pc:spChg chg="mod">
          <ac:chgData name="Anthony, Brandon (SSC/SPC)" userId="S::brandon.anthony@ssc-spc.gc.ca::69264da5-46de-4a08-8da1-a6bd2985b88e" providerId="AD" clId="Web-{C121C8BE-B108-8C87-E332-2AD108CD3967}" dt="2024-01-29T14:58:02.140" v="63" actId="20577"/>
          <ac:spMkLst>
            <pc:docMk/>
            <pc:sldMk cId="2144130408" sldId="2146848011"/>
            <ac:spMk id="3" creationId="{EFBCF01B-AAB6-86E5-002A-FB4095FF12B6}"/>
          </ac:spMkLst>
        </pc:spChg>
        <pc:spChg chg="mod">
          <ac:chgData name="Anthony, Brandon (SSC/SPC)" userId="S::brandon.anthony@ssc-spc.gc.ca::69264da5-46de-4a08-8da1-a6bd2985b88e" providerId="AD" clId="Web-{C121C8BE-B108-8C87-E332-2AD108CD3967}" dt="2024-01-29T15:27:52.472" v="66" actId="20577"/>
          <ac:spMkLst>
            <pc:docMk/>
            <pc:sldMk cId="2144130408" sldId="2146848011"/>
            <ac:spMk id="7" creationId="{BD443D0B-C073-9A51-05B4-7D35B12B0933}"/>
          </ac:spMkLst>
        </pc:spChg>
        <pc:spChg chg="mod">
          <ac:chgData name="Anthony, Brandon (SSC/SPC)" userId="S::brandon.anthony@ssc-spc.gc.ca::69264da5-46de-4a08-8da1-a6bd2985b88e" providerId="AD" clId="Web-{C121C8BE-B108-8C87-E332-2AD108CD3967}" dt="2024-01-29T15:54:21.955" v="200" actId="20577"/>
          <ac:spMkLst>
            <pc:docMk/>
            <pc:sldMk cId="2144130408" sldId="2146848011"/>
            <ac:spMk id="9" creationId="{75C96C8E-3C8C-097C-3DCA-F9B1A47F12BB}"/>
          </ac:spMkLst>
        </pc:spChg>
      </pc:sldChg>
      <pc:sldChg chg="addSp delSp modSp">
        <pc:chgData name="Anthony, Brandon (SSC/SPC)" userId="S::brandon.anthony@ssc-spc.gc.ca::69264da5-46de-4a08-8da1-a6bd2985b88e" providerId="AD" clId="Web-{C121C8BE-B108-8C87-E332-2AD108CD3967}" dt="2024-01-29T15:36:08.109" v="111" actId="1076"/>
        <pc:sldMkLst>
          <pc:docMk/>
          <pc:sldMk cId="3392784451" sldId="2146848013"/>
        </pc:sldMkLst>
        <pc:spChg chg="del mod">
          <ac:chgData name="Anthony, Brandon (SSC/SPC)" userId="S::brandon.anthony@ssc-spc.gc.ca::69264da5-46de-4a08-8da1-a6bd2985b88e" providerId="AD" clId="Web-{C121C8BE-B108-8C87-E332-2AD108CD3967}" dt="2024-01-29T15:35:20.797" v="101"/>
          <ac:spMkLst>
            <pc:docMk/>
            <pc:sldMk cId="3392784451" sldId="2146848013"/>
            <ac:spMk id="8" creationId="{E5314BDE-0AF9-3152-0DD8-638195FDC780}"/>
          </ac:spMkLst>
        </pc:spChg>
        <pc:picChg chg="mod">
          <ac:chgData name="Anthony, Brandon (SSC/SPC)" userId="S::brandon.anthony@ssc-spc.gc.ca::69264da5-46de-4a08-8da1-a6bd2985b88e" providerId="AD" clId="Web-{C121C8BE-B108-8C87-E332-2AD108CD3967}" dt="2024-01-29T15:36:08.109" v="111" actId="1076"/>
          <ac:picMkLst>
            <pc:docMk/>
            <pc:sldMk cId="3392784451" sldId="2146848013"/>
            <ac:picMk id="6" creationId="{FA52140F-33B7-3F0F-A0AA-49EFE125E57B}"/>
          </ac:picMkLst>
        </pc:picChg>
        <pc:picChg chg="add mod">
          <ac:chgData name="Anthony, Brandon (SSC/SPC)" userId="S::brandon.anthony@ssc-spc.gc.ca::69264da5-46de-4a08-8da1-a6bd2985b88e" providerId="AD" clId="Web-{C121C8BE-B108-8C87-E332-2AD108CD3967}" dt="2024-01-29T15:35:55.844" v="109" actId="14100"/>
          <ac:picMkLst>
            <pc:docMk/>
            <pc:sldMk cId="3392784451" sldId="2146848013"/>
            <ac:picMk id="7" creationId="{E75D4AED-3FE7-46C6-22B6-C3C92052448D}"/>
          </ac:picMkLst>
        </pc:picChg>
      </pc:sldChg>
    </pc:docChg>
  </pc:docChgLst>
  <pc:docChgLst>
    <pc:chgData name="Anthony, Brandon (SSC/SPC)" userId="69264da5-46de-4a08-8da1-a6bd2985b88e" providerId="ADAL" clId="{7FAD5F62-70EF-4EC4-B256-E8AAB99D7CBE}"/>
    <pc:docChg chg="undo custSel addSld delSld modSld sldOrd modSection">
      <pc:chgData name="Anthony, Brandon (SSC/SPC)" userId="69264da5-46de-4a08-8da1-a6bd2985b88e" providerId="ADAL" clId="{7FAD5F62-70EF-4EC4-B256-E8AAB99D7CBE}" dt="2024-02-14T01:54:19.366" v="4565" actId="255"/>
      <pc:docMkLst>
        <pc:docMk/>
      </pc:docMkLst>
      <pc:sldChg chg="add del">
        <pc:chgData name="Anthony, Brandon (SSC/SPC)" userId="69264da5-46de-4a08-8da1-a6bd2985b88e" providerId="ADAL" clId="{7FAD5F62-70EF-4EC4-B256-E8AAB99D7CBE}" dt="2024-02-06T18:57:53.556" v="2090" actId="47"/>
        <pc:sldMkLst>
          <pc:docMk/>
          <pc:sldMk cId="387645369" sldId="258"/>
        </pc:sldMkLst>
      </pc:sldChg>
      <pc:sldChg chg="ord">
        <pc:chgData name="Anthony, Brandon (SSC/SPC)" userId="69264da5-46de-4a08-8da1-a6bd2985b88e" providerId="ADAL" clId="{7FAD5F62-70EF-4EC4-B256-E8AAB99D7CBE}" dt="2024-02-13T15:09:39.187" v="2255"/>
        <pc:sldMkLst>
          <pc:docMk/>
          <pc:sldMk cId="3992991170" sldId="2146848006"/>
        </pc:sldMkLst>
      </pc:sldChg>
      <pc:sldChg chg="modSp mod ord">
        <pc:chgData name="Anthony, Brandon (SSC/SPC)" userId="69264da5-46de-4a08-8da1-a6bd2985b88e" providerId="ADAL" clId="{7FAD5F62-70EF-4EC4-B256-E8AAB99D7CBE}" dt="2024-02-13T19:59:56.328" v="3009"/>
        <pc:sldMkLst>
          <pc:docMk/>
          <pc:sldMk cId="2899289061" sldId="2146848010"/>
        </pc:sldMkLst>
        <pc:spChg chg="mod">
          <ac:chgData name="Anthony, Brandon (SSC/SPC)" userId="69264da5-46de-4a08-8da1-a6bd2985b88e" providerId="ADAL" clId="{7FAD5F62-70EF-4EC4-B256-E8AAB99D7CBE}" dt="2024-02-06T18:35:16.916" v="1630" actId="1076"/>
          <ac:spMkLst>
            <pc:docMk/>
            <pc:sldMk cId="2899289061" sldId="2146848010"/>
            <ac:spMk id="9" creationId="{C46A5B7C-3D8A-11C2-BAB1-904FD82FDFD7}"/>
          </ac:spMkLst>
        </pc:spChg>
        <pc:graphicFrameChg chg="mod modGraphic">
          <ac:chgData name="Anthony, Brandon (SSC/SPC)" userId="69264da5-46de-4a08-8da1-a6bd2985b88e" providerId="ADAL" clId="{7FAD5F62-70EF-4EC4-B256-E8AAB99D7CBE}" dt="2024-02-06T18:35:20.892" v="1631" actId="1076"/>
          <ac:graphicFrameMkLst>
            <pc:docMk/>
            <pc:sldMk cId="2899289061" sldId="2146848010"/>
            <ac:graphicFrameMk id="7" creationId="{F1DE005D-AA24-A802-16A3-34C09A69B831}"/>
          </ac:graphicFrameMkLst>
        </pc:graphicFrameChg>
      </pc:sldChg>
      <pc:sldChg chg="ord">
        <pc:chgData name="Anthony, Brandon (SSC/SPC)" userId="69264da5-46de-4a08-8da1-a6bd2985b88e" providerId="ADAL" clId="{7FAD5F62-70EF-4EC4-B256-E8AAB99D7CBE}" dt="2024-02-06T18:34:28.800" v="1629"/>
        <pc:sldMkLst>
          <pc:docMk/>
          <pc:sldMk cId="2144130408" sldId="2146848011"/>
        </pc:sldMkLst>
      </pc:sldChg>
      <pc:sldChg chg="addSp delSp modSp mod">
        <pc:chgData name="Anthony, Brandon (SSC/SPC)" userId="69264da5-46de-4a08-8da1-a6bd2985b88e" providerId="ADAL" clId="{7FAD5F62-70EF-4EC4-B256-E8AAB99D7CBE}" dt="2024-02-14T01:25:26.404" v="3092" actId="20577"/>
        <pc:sldMkLst>
          <pc:docMk/>
          <pc:sldMk cId="3392784451" sldId="2146848013"/>
        </pc:sldMkLst>
        <pc:spChg chg="mod">
          <ac:chgData name="Anthony, Brandon (SSC/SPC)" userId="69264da5-46de-4a08-8da1-a6bd2985b88e" providerId="ADAL" clId="{7FAD5F62-70EF-4EC4-B256-E8AAB99D7CBE}" dt="2024-02-14T01:25:26.404" v="3092" actId="20577"/>
          <ac:spMkLst>
            <pc:docMk/>
            <pc:sldMk cId="3392784451" sldId="2146848013"/>
            <ac:spMk id="4" creationId="{3AD2FEB4-D716-6EE4-21A7-BE71446074A8}"/>
          </ac:spMkLst>
        </pc:spChg>
        <pc:picChg chg="del">
          <ac:chgData name="Anthony, Brandon (SSC/SPC)" userId="69264da5-46de-4a08-8da1-a6bd2985b88e" providerId="ADAL" clId="{7FAD5F62-70EF-4EC4-B256-E8AAB99D7CBE}" dt="2024-02-14T01:21:56.886" v="3078" actId="478"/>
          <ac:picMkLst>
            <pc:docMk/>
            <pc:sldMk cId="3392784451" sldId="2146848013"/>
            <ac:picMk id="7" creationId="{E75D4AED-3FE7-46C6-22B6-C3C92052448D}"/>
          </ac:picMkLst>
        </pc:picChg>
        <pc:picChg chg="add mod modCrop">
          <ac:chgData name="Anthony, Brandon (SSC/SPC)" userId="69264da5-46de-4a08-8da1-a6bd2985b88e" providerId="ADAL" clId="{7FAD5F62-70EF-4EC4-B256-E8AAB99D7CBE}" dt="2024-02-14T01:24:19.431" v="3084" actId="14100"/>
          <ac:picMkLst>
            <pc:docMk/>
            <pc:sldMk cId="3392784451" sldId="2146848013"/>
            <ac:picMk id="8" creationId="{EB14258A-FF0C-5C17-2E83-81ECF6973FA6}"/>
          </ac:picMkLst>
        </pc:picChg>
      </pc:sldChg>
      <pc:sldChg chg="ord">
        <pc:chgData name="Anthony, Brandon (SSC/SPC)" userId="69264da5-46de-4a08-8da1-a6bd2985b88e" providerId="ADAL" clId="{7FAD5F62-70EF-4EC4-B256-E8AAB99D7CBE}" dt="2024-02-13T15:08:42.389" v="2251"/>
        <pc:sldMkLst>
          <pc:docMk/>
          <pc:sldMk cId="2507736566" sldId="2146848014"/>
        </pc:sldMkLst>
      </pc:sldChg>
      <pc:sldChg chg="ord">
        <pc:chgData name="Anthony, Brandon (SSC/SPC)" userId="69264da5-46de-4a08-8da1-a6bd2985b88e" providerId="ADAL" clId="{7FAD5F62-70EF-4EC4-B256-E8AAB99D7CBE}" dt="2024-02-13T19:58:04.899" v="2936"/>
        <pc:sldMkLst>
          <pc:docMk/>
          <pc:sldMk cId="2844680811" sldId="2146848015"/>
        </pc:sldMkLst>
      </pc:sldChg>
      <pc:sldChg chg="addSp delSp modSp mod ord">
        <pc:chgData name="Anthony, Brandon (SSC/SPC)" userId="69264da5-46de-4a08-8da1-a6bd2985b88e" providerId="ADAL" clId="{7FAD5F62-70EF-4EC4-B256-E8AAB99D7CBE}" dt="2024-02-14T01:28:02.866" v="3142" actId="478"/>
        <pc:sldMkLst>
          <pc:docMk/>
          <pc:sldMk cId="2536454642" sldId="2146848016"/>
        </pc:sldMkLst>
        <pc:spChg chg="mod">
          <ac:chgData name="Anthony, Brandon (SSC/SPC)" userId="69264da5-46de-4a08-8da1-a6bd2985b88e" providerId="ADAL" clId="{7FAD5F62-70EF-4EC4-B256-E8AAB99D7CBE}" dt="2024-02-13T18:10:18.333" v="2595" actId="20577"/>
          <ac:spMkLst>
            <pc:docMk/>
            <pc:sldMk cId="2536454642" sldId="2146848016"/>
            <ac:spMk id="2" creationId="{435EFC6F-E678-166F-62A9-D70AD92A043B}"/>
          </ac:spMkLst>
        </pc:spChg>
        <pc:spChg chg="add del mod">
          <ac:chgData name="Anthony, Brandon (SSC/SPC)" userId="69264da5-46de-4a08-8da1-a6bd2985b88e" providerId="ADAL" clId="{7FAD5F62-70EF-4EC4-B256-E8AAB99D7CBE}" dt="2024-02-13T15:12:42.342" v="2259" actId="478"/>
          <ac:spMkLst>
            <pc:docMk/>
            <pc:sldMk cId="2536454642" sldId="2146848016"/>
            <ac:spMk id="4" creationId="{453E349D-6C7F-5B80-A06A-6597CAA0B7F7}"/>
          </ac:spMkLst>
        </pc:spChg>
        <pc:spChg chg="add del mod">
          <ac:chgData name="Anthony, Brandon (SSC/SPC)" userId="69264da5-46de-4a08-8da1-a6bd2985b88e" providerId="ADAL" clId="{7FAD5F62-70EF-4EC4-B256-E8AAB99D7CBE}" dt="2024-02-13T15:07:50.254" v="2247" actId="478"/>
          <ac:spMkLst>
            <pc:docMk/>
            <pc:sldMk cId="2536454642" sldId="2146848016"/>
            <ac:spMk id="9" creationId="{A6DFAD19-11F1-6747-B768-A6840787FE02}"/>
          </ac:spMkLst>
        </pc:spChg>
        <pc:spChg chg="del mod">
          <ac:chgData name="Anthony, Brandon (SSC/SPC)" userId="69264da5-46de-4a08-8da1-a6bd2985b88e" providerId="ADAL" clId="{7FAD5F62-70EF-4EC4-B256-E8AAB99D7CBE}" dt="2024-02-06T18:09:43.905" v="182"/>
          <ac:spMkLst>
            <pc:docMk/>
            <pc:sldMk cId="2536454642" sldId="2146848016"/>
            <ac:spMk id="11" creationId="{3FE22164-27BE-68A6-6652-CB54761BF59F}"/>
          </ac:spMkLst>
        </pc:spChg>
        <pc:spChg chg="add del mod">
          <ac:chgData name="Anthony, Brandon (SSC/SPC)" userId="69264da5-46de-4a08-8da1-a6bd2985b88e" providerId="ADAL" clId="{7FAD5F62-70EF-4EC4-B256-E8AAB99D7CBE}" dt="2024-02-13T15:15:54.539" v="2406" actId="21"/>
          <ac:spMkLst>
            <pc:docMk/>
            <pc:sldMk cId="2536454642" sldId="2146848016"/>
            <ac:spMk id="11" creationId="{685CFD41-36B5-4937-89D3-E69003E99120}"/>
          </ac:spMkLst>
        </pc:spChg>
        <pc:spChg chg="add del mod">
          <ac:chgData name="Anthony, Brandon (SSC/SPC)" userId="69264da5-46de-4a08-8da1-a6bd2985b88e" providerId="ADAL" clId="{7FAD5F62-70EF-4EC4-B256-E8AAB99D7CBE}" dt="2024-02-13T18:10:03.235" v="2592" actId="767"/>
          <ac:spMkLst>
            <pc:docMk/>
            <pc:sldMk cId="2536454642" sldId="2146848016"/>
            <ac:spMk id="12" creationId="{BEFE8A20-F5B0-BF50-2E2A-828198806CFC}"/>
          </ac:spMkLst>
        </pc:spChg>
        <pc:spChg chg="add del mod">
          <ac:chgData name="Anthony, Brandon (SSC/SPC)" userId="69264da5-46de-4a08-8da1-a6bd2985b88e" providerId="ADAL" clId="{7FAD5F62-70EF-4EC4-B256-E8AAB99D7CBE}" dt="2024-02-14T01:28:02.866" v="3142" actId="478"/>
          <ac:spMkLst>
            <pc:docMk/>
            <pc:sldMk cId="2536454642" sldId="2146848016"/>
            <ac:spMk id="13" creationId="{8E4F9C00-F819-B18E-08DD-8794B3BC0ED7}"/>
          </ac:spMkLst>
        </pc:spChg>
        <pc:spChg chg="del mod">
          <ac:chgData name="Anthony, Brandon (SSC/SPC)" userId="69264da5-46de-4a08-8da1-a6bd2985b88e" providerId="ADAL" clId="{7FAD5F62-70EF-4EC4-B256-E8AAB99D7CBE}" dt="2024-02-13T15:12:33.382" v="2258" actId="478"/>
          <ac:spMkLst>
            <pc:docMk/>
            <pc:sldMk cId="2536454642" sldId="2146848016"/>
            <ac:spMk id="14" creationId="{354D0D1E-34EE-2F2F-C06C-4D7B640D266A}"/>
          </ac:spMkLst>
        </pc:spChg>
        <pc:spChg chg="del mod">
          <ac:chgData name="Anthony, Brandon (SSC/SPC)" userId="69264da5-46de-4a08-8da1-a6bd2985b88e" providerId="ADAL" clId="{7FAD5F62-70EF-4EC4-B256-E8AAB99D7CBE}" dt="2024-02-06T18:09:43.910" v="184"/>
          <ac:spMkLst>
            <pc:docMk/>
            <pc:sldMk cId="2536454642" sldId="2146848016"/>
            <ac:spMk id="17" creationId="{EBADF473-E4F0-E621-5AB7-AD27190D60C8}"/>
          </ac:spMkLst>
        </pc:spChg>
        <pc:spChg chg="del mod">
          <ac:chgData name="Anthony, Brandon (SSC/SPC)" userId="69264da5-46de-4a08-8da1-a6bd2985b88e" providerId="ADAL" clId="{7FAD5F62-70EF-4EC4-B256-E8AAB99D7CBE}" dt="2024-02-06T18:09:43.910" v="186"/>
          <ac:spMkLst>
            <pc:docMk/>
            <pc:sldMk cId="2536454642" sldId="2146848016"/>
            <ac:spMk id="20" creationId="{DEABB61A-78D4-80D3-2F16-91E2797E7FF1}"/>
          </ac:spMkLst>
        </pc:spChg>
        <pc:spChg chg="del mod">
          <ac:chgData name="Anthony, Brandon (SSC/SPC)" userId="69264da5-46de-4a08-8da1-a6bd2985b88e" providerId="ADAL" clId="{7FAD5F62-70EF-4EC4-B256-E8AAB99D7CBE}" dt="2024-02-14T01:27:04.089" v="3094" actId="478"/>
          <ac:spMkLst>
            <pc:docMk/>
            <pc:sldMk cId="2536454642" sldId="2146848016"/>
            <ac:spMk id="23" creationId="{4491F603-A295-445D-CFA4-EBE3BDCDF50F}"/>
          </ac:spMkLst>
        </pc:spChg>
        <pc:spChg chg="del mod">
          <ac:chgData name="Anthony, Brandon (SSC/SPC)" userId="69264da5-46de-4a08-8da1-a6bd2985b88e" providerId="ADAL" clId="{7FAD5F62-70EF-4EC4-B256-E8AAB99D7CBE}" dt="2024-02-06T18:28:44.068" v="1482" actId="478"/>
          <ac:spMkLst>
            <pc:docMk/>
            <pc:sldMk cId="2536454642" sldId="2146848016"/>
            <ac:spMk id="24" creationId="{C81CC9EF-DEC4-0A2E-9AA4-B3C9C3A7B938}"/>
          </ac:spMkLst>
        </pc:spChg>
        <pc:spChg chg="del">
          <ac:chgData name="Anthony, Brandon (SSC/SPC)" userId="69264da5-46de-4a08-8da1-a6bd2985b88e" providerId="ADAL" clId="{7FAD5F62-70EF-4EC4-B256-E8AAB99D7CBE}" dt="2024-02-06T18:16:33.307" v="908" actId="478"/>
          <ac:spMkLst>
            <pc:docMk/>
            <pc:sldMk cId="2536454642" sldId="2146848016"/>
            <ac:spMk id="26" creationId="{9CD5CA1E-AA46-F657-9A74-6D6973E29D88}"/>
          </ac:spMkLst>
        </pc:spChg>
        <pc:graphicFrameChg chg="add mod modGraphic">
          <ac:chgData name="Anthony, Brandon (SSC/SPC)" userId="69264da5-46de-4a08-8da1-a6bd2985b88e" providerId="ADAL" clId="{7FAD5F62-70EF-4EC4-B256-E8AAB99D7CBE}" dt="2024-02-06T18:28:56.618" v="1484" actId="14100"/>
          <ac:graphicFrameMkLst>
            <pc:docMk/>
            <pc:sldMk cId="2536454642" sldId="2146848016"/>
            <ac:graphicFrameMk id="3" creationId="{BC9A9064-FA43-0908-A69C-3921B94673A5}"/>
          </ac:graphicFrameMkLst>
        </pc:graphicFrameChg>
        <pc:picChg chg="del">
          <ac:chgData name="Anthony, Brandon (SSC/SPC)" userId="69264da5-46de-4a08-8da1-a6bd2985b88e" providerId="ADAL" clId="{7FAD5F62-70EF-4EC4-B256-E8AAB99D7CBE}" dt="2024-02-06T18:02:11.571" v="46" actId="478"/>
          <ac:picMkLst>
            <pc:docMk/>
            <pc:sldMk cId="2536454642" sldId="2146848016"/>
            <ac:picMk id="6" creationId="{A8FC8432-E866-25E0-F3C9-D2497AF859F0}"/>
          </ac:picMkLst>
        </pc:picChg>
        <pc:cxnChg chg="add del">
          <ac:chgData name="Anthony, Brandon (SSC/SPC)" userId="69264da5-46de-4a08-8da1-a6bd2985b88e" providerId="ADAL" clId="{7FAD5F62-70EF-4EC4-B256-E8AAB99D7CBE}" dt="2024-02-13T15:18:37.445" v="2551" actId="478"/>
          <ac:cxnSpMkLst>
            <pc:docMk/>
            <pc:sldMk cId="2536454642" sldId="2146848016"/>
            <ac:cxnSpMk id="7" creationId="{DE523BFD-DB7D-86F0-2F29-7B9F811394CC}"/>
          </ac:cxnSpMkLst>
        </pc:cxnChg>
        <pc:cxnChg chg="del mod">
          <ac:chgData name="Anthony, Brandon (SSC/SPC)" userId="69264da5-46de-4a08-8da1-a6bd2985b88e" providerId="ADAL" clId="{7FAD5F62-70EF-4EC4-B256-E8AAB99D7CBE}" dt="2024-02-13T15:07:54.435" v="2249" actId="478"/>
          <ac:cxnSpMkLst>
            <pc:docMk/>
            <pc:sldMk cId="2536454642" sldId="2146848016"/>
            <ac:cxnSpMk id="8" creationId="{A1A03458-FEDD-04BA-8A54-67C637A58DD3}"/>
          </ac:cxnSpMkLst>
        </pc:cxnChg>
        <pc:cxnChg chg="del mod">
          <ac:chgData name="Anthony, Brandon (SSC/SPC)" userId="69264da5-46de-4a08-8da1-a6bd2985b88e" providerId="ADAL" clId="{7FAD5F62-70EF-4EC4-B256-E8AAB99D7CBE}" dt="2024-02-13T15:12:44.593" v="2261" actId="478"/>
          <ac:cxnSpMkLst>
            <pc:docMk/>
            <pc:sldMk cId="2536454642" sldId="2146848016"/>
            <ac:cxnSpMk id="10" creationId="{07463E78-C0CB-F18A-BCA9-2230A4392F4F}"/>
          </ac:cxnSpMkLst>
        </pc:cxnChg>
        <pc:cxnChg chg="del mod">
          <ac:chgData name="Anthony, Brandon (SSC/SPC)" userId="69264da5-46de-4a08-8da1-a6bd2985b88e" providerId="ADAL" clId="{7FAD5F62-70EF-4EC4-B256-E8AAB99D7CBE}" dt="2024-02-06T18:09:43.879" v="180" actId="478"/>
          <ac:cxnSpMkLst>
            <pc:docMk/>
            <pc:sldMk cId="2536454642" sldId="2146848016"/>
            <ac:cxnSpMk id="13" creationId="{957E8316-13EF-738E-1B64-DFDCB2648223}"/>
          </ac:cxnSpMkLst>
        </pc:cxnChg>
        <pc:cxnChg chg="del mod">
          <ac:chgData name="Anthony, Brandon (SSC/SPC)" userId="69264da5-46de-4a08-8da1-a6bd2985b88e" providerId="ADAL" clId="{7FAD5F62-70EF-4EC4-B256-E8AAB99D7CBE}" dt="2024-02-13T15:12:43.287" v="2260" actId="478"/>
          <ac:cxnSpMkLst>
            <pc:docMk/>
            <pc:sldMk cId="2536454642" sldId="2146848016"/>
            <ac:cxnSpMk id="16" creationId="{BDCAA081-50D4-C73E-B6F3-C26DB1FF7403}"/>
          </ac:cxnSpMkLst>
        </pc:cxnChg>
        <pc:cxnChg chg="del">
          <ac:chgData name="Anthony, Brandon (SSC/SPC)" userId="69264da5-46de-4a08-8da1-a6bd2985b88e" providerId="ADAL" clId="{7FAD5F62-70EF-4EC4-B256-E8AAB99D7CBE}" dt="2024-02-06T18:15:12.905" v="838" actId="478"/>
          <ac:cxnSpMkLst>
            <pc:docMk/>
            <pc:sldMk cId="2536454642" sldId="2146848016"/>
            <ac:cxnSpMk id="19" creationId="{99BBB9D9-C83E-F8CC-37CB-82F085932BF8}"/>
          </ac:cxnSpMkLst>
        </pc:cxnChg>
        <pc:cxnChg chg="del mod">
          <ac:chgData name="Anthony, Brandon (SSC/SPC)" userId="69264da5-46de-4a08-8da1-a6bd2985b88e" providerId="ADAL" clId="{7FAD5F62-70EF-4EC4-B256-E8AAB99D7CBE}" dt="2024-02-14T01:27:06.591" v="3095" actId="478"/>
          <ac:cxnSpMkLst>
            <pc:docMk/>
            <pc:sldMk cId="2536454642" sldId="2146848016"/>
            <ac:cxnSpMk id="22" creationId="{59CF65A6-8F57-370B-A05E-545CF5B23E22}"/>
          </ac:cxnSpMkLst>
        </pc:cxnChg>
        <pc:cxnChg chg="del">
          <ac:chgData name="Anthony, Brandon (SSC/SPC)" userId="69264da5-46de-4a08-8da1-a6bd2985b88e" providerId="ADAL" clId="{7FAD5F62-70EF-4EC4-B256-E8AAB99D7CBE}" dt="2024-02-06T18:28:34.233" v="1479" actId="478"/>
          <ac:cxnSpMkLst>
            <pc:docMk/>
            <pc:sldMk cId="2536454642" sldId="2146848016"/>
            <ac:cxnSpMk id="25" creationId="{7501D2EC-EC09-B02B-CD43-1D7C5F6A800B}"/>
          </ac:cxnSpMkLst>
        </pc:cxnChg>
      </pc:sldChg>
      <pc:sldChg chg="ord">
        <pc:chgData name="Anthony, Brandon (SSC/SPC)" userId="69264da5-46de-4a08-8da1-a6bd2985b88e" providerId="ADAL" clId="{7FAD5F62-70EF-4EC4-B256-E8AAB99D7CBE}" dt="2024-02-06T18:34:12.111" v="1627"/>
        <pc:sldMkLst>
          <pc:docMk/>
          <pc:sldMk cId="3516992841" sldId="2146848017"/>
        </pc:sldMkLst>
      </pc:sldChg>
      <pc:sldChg chg="addSp delSp modSp new mod ord">
        <pc:chgData name="Anthony, Brandon (SSC/SPC)" userId="69264da5-46de-4a08-8da1-a6bd2985b88e" providerId="ADAL" clId="{7FAD5F62-70EF-4EC4-B256-E8AAB99D7CBE}" dt="2024-02-13T15:16:59.015" v="2550" actId="20577"/>
        <pc:sldMkLst>
          <pc:docMk/>
          <pc:sldMk cId="4095579232" sldId="2146848018"/>
        </pc:sldMkLst>
        <pc:spChg chg="mod">
          <ac:chgData name="Anthony, Brandon (SSC/SPC)" userId="69264da5-46de-4a08-8da1-a6bd2985b88e" providerId="ADAL" clId="{7FAD5F62-70EF-4EC4-B256-E8AAB99D7CBE}" dt="2024-02-06T18:20:22.621" v="941" actId="20577"/>
          <ac:spMkLst>
            <pc:docMk/>
            <pc:sldMk cId="4095579232" sldId="2146848018"/>
            <ac:spMk id="2" creationId="{8290EFA4-D38F-6E6C-765A-9265E9BE6E62}"/>
          </ac:spMkLst>
        </pc:spChg>
        <pc:spChg chg="add mod">
          <ac:chgData name="Anthony, Brandon (SSC/SPC)" userId="69264da5-46de-4a08-8da1-a6bd2985b88e" providerId="ADAL" clId="{7FAD5F62-70EF-4EC4-B256-E8AAB99D7CBE}" dt="2024-02-13T15:16:59.015" v="2550" actId="20577"/>
          <ac:spMkLst>
            <pc:docMk/>
            <pc:sldMk cId="4095579232" sldId="2146848018"/>
            <ac:spMk id="4" creationId="{54EC199A-1D34-08A9-41FC-D5508314F90E}"/>
          </ac:spMkLst>
        </pc:spChg>
        <pc:spChg chg="del mod">
          <ac:chgData name="Anthony, Brandon (SSC/SPC)" userId="69264da5-46de-4a08-8da1-a6bd2985b88e" providerId="ADAL" clId="{7FAD5F62-70EF-4EC4-B256-E8AAB99D7CBE}" dt="2024-02-06T18:20:26.454" v="943" actId="478"/>
          <ac:spMkLst>
            <pc:docMk/>
            <pc:sldMk cId="4095579232" sldId="2146848018"/>
            <ac:spMk id="4" creationId="{B7C055EB-421D-DE37-2E02-D49E8AD9B03F}"/>
          </ac:spMkLst>
        </pc:spChg>
        <pc:spChg chg="add mod">
          <ac:chgData name="Anthony, Brandon (SSC/SPC)" userId="69264da5-46de-4a08-8da1-a6bd2985b88e" providerId="ADAL" clId="{7FAD5F62-70EF-4EC4-B256-E8AAB99D7CBE}" dt="2024-02-06T18:24:01.366" v="1199" actId="1076"/>
          <ac:spMkLst>
            <pc:docMk/>
            <pc:sldMk cId="4095579232" sldId="2146848018"/>
            <ac:spMk id="6" creationId="{C211BAFB-F708-E2BE-7C9E-C6733AB907A7}"/>
          </ac:spMkLst>
        </pc:spChg>
        <pc:spChg chg="add mod">
          <ac:chgData name="Anthony, Brandon (SSC/SPC)" userId="69264da5-46de-4a08-8da1-a6bd2985b88e" providerId="ADAL" clId="{7FAD5F62-70EF-4EC4-B256-E8AAB99D7CBE}" dt="2024-02-06T18:47:14.615" v="1941" actId="14100"/>
          <ac:spMkLst>
            <pc:docMk/>
            <pc:sldMk cId="4095579232" sldId="2146848018"/>
            <ac:spMk id="7" creationId="{93ADB269-80AB-A7C6-7F3D-689F8FB8EE99}"/>
          </ac:spMkLst>
        </pc:spChg>
        <pc:spChg chg="add mod">
          <ac:chgData name="Anthony, Brandon (SSC/SPC)" userId="69264da5-46de-4a08-8da1-a6bd2985b88e" providerId="ADAL" clId="{7FAD5F62-70EF-4EC4-B256-E8AAB99D7CBE}" dt="2024-02-06T18:24:06.315" v="1200" actId="1076"/>
          <ac:spMkLst>
            <pc:docMk/>
            <pc:sldMk cId="4095579232" sldId="2146848018"/>
            <ac:spMk id="8" creationId="{1E0E3FAB-9808-C8F1-341E-CFF2A81F5676}"/>
          </ac:spMkLst>
        </pc:spChg>
        <pc:spChg chg="add mod">
          <ac:chgData name="Anthony, Brandon (SSC/SPC)" userId="69264da5-46de-4a08-8da1-a6bd2985b88e" providerId="ADAL" clId="{7FAD5F62-70EF-4EC4-B256-E8AAB99D7CBE}" dt="2024-02-06T18:24:27.154" v="1218" actId="20577"/>
          <ac:spMkLst>
            <pc:docMk/>
            <pc:sldMk cId="4095579232" sldId="2146848018"/>
            <ac:spMk id="9" creationId="{DF7F8221-78C3-1A26-D582-4947F5266823}"/>
          </ac:spMkLst>
        </pc:spChg>
        <pc:spChg chg="add del mod">
          <ac:chgData name="Anthony, Brandon (SSC/SPC)" userId="69264da5-46de-4a08-8da1-a6bd2985b88e" providerId="ADAL" clId="{7FAD5F62-70EF-4EC4-B256-E8AAB99D7CBE}" dt="2024-02-06T18:24:50.668" v="1221"/>
          <ac:spMkLst>
            <pc:docMk/>
            <pc:sldMk cId="4095579232" sldId="2146848018"/>
            <ac:spMk id="10" creationId="{E9C1ADAB-B8C6-F688-33EE-F9674FFB4406}"/>
          </ac:spMkLst>
        </pc:spChg>
        <pc:spChg chg="add mod">
          <ac:chgData name="Anthony, Brandon (SSC/SPC)" userId="69264da5-46de-4a08-8da1-a6bd2985b88e" providerId="ADAL" clId="{7FAD5F62-70EF-4EC4-B256-E8AAB99D7CBE}" dt="2024-02-06T18:47:17.931" v="1942" actId="1076"/>
          <ac:spMkLst>
            <pc:docMk/>
            <pc:sldMk cId="4095579232" sldId="2146848018"/>
            <ac:spMk id="11" creationId="{4B36747B-11E0-AF17-07DC-9357D34EFEA4}"/>
          </ac:spMkLst>
        </pc:spChg>
      </pc:sldChg>
      <pc:sldChg chg="addSp delSp modSp new mod ord">
        <pc:chgData name="Anthony, Brandon (SSC/SPC)" userId="69264da5-46de-4a08-8da1-a6bd2985b88e" providerId="ADAL" clId="{7FAD5F62-70EF-4EC4-B256-E8AAB99D7CBE}" dt="2024-02-13T15:09:17.594" v="2253"/>
        <pc:sldMkLst>
          <pc:docMk/>
          <pc:sldMk cId="4008115112" sldId="2146848019"/>
        </pc:sldMkLst>
        <pc:spChg chg="del">
          <ac:chgData name="Anthony, Brandon (SSC/SPC)" userId="69264da5-46de-4a08-8da1-a6bd2985b88e" providerId="ADAL" clId="{7FAD5F62-70EF-4EC4-B256-E8AAB99D7CBE}" dt="2024-02-06T18:43:41.391" v="1900" actId="26606"/>
          <ac:spMkLst>
            <pc:docMk/>
            <pc:sldMk cId="4008115112" sldId="2146848019"/>
            <ac:spMk id="2" creationId="{486574B2-2075-F86E-AC1C-F17554F7C2B8}"/>
          </ac:spMkLst>
        </pc:spChg>
        <pc:spChg chg="del">
          <ac:chgData name="Anthony, Brandon (SSC/SPC)" userId="69264da5-46de-4a08-8da1-a6bd2985b88e" providerId="ADAL" clId="{7FAD5F62-70EF-4EC4-B256-E8AAB99D7CBE}" dt="2024-02-06T18:43:41.391" v="1900" actId="26606"/>
          <ac:spMkLst>
            <pc:docMk/>
            <pc:sldMk cId="4008115112" sldId="2146848019"/>
            <ac:spMk id="3" creationId="{38EFF222-894F-9A9B-425A-06CE45816C94}"/>
          </ac:spMkLst>
        </pc:spChg>
        <pc:spChg chg="del mod">
          <ac:chgData name="Anthony, Brandon (SSC/SPC)" userId="69264da5-46de-4a08-8da1-a6bd2985b88e" providerId="ADAL" clId="{7FAD5F62-70EF-4EC4-B256-E8AAB99D7CBE}" dt="2024-02-06T18:43:07.212" v="1894" actId="478"/>
          <ac:spMkLst>
            <pc:docMk/>
            <pc:sldMk cId="4008115112" sldId="2146848019"/>
            <ac:spMk id="4" creationId="{FF0C6A8A-9A6F-59D6-E125-A1C4EA3885A8}"/>
          </ac:spMkLst>
        </pc:spChg>
        <pc:spChg chg="mod">
          <ac:chgData name="Anthony, Brandon (SSC/SPC)" userId="69264da5-46de-4a08-8da1-a6bd2985b88e" providerId="ADAL" clId="{7FAD5F62-70EF-4EC4-B256-E8AAB99D7CBE}" dt="2024-02-06T18:43:41.391" v="1900" actId="26606"/>
          <ac:spMkLst>
            <pc:docMk/>
            <pc:sldMk cId="4008115112" sldId="2146848019"/>
            <ac:spMk id="5" creationId="{0E957275-512C-4947-9D99-E76CB38C4329}"/>
          </ac:spMkLst>
        </pc:spChg>
        <pc:spChg chg="add del mod">
          <ac:chgData name="Anthony, Brandon (SSC/SPC)" userId="69264da5-46de-4a08-8da1-a6bd2985b88e" providerId="ADAL" clId="{7FAD5F62-70EF-4EC4-B256-E8AAB99D7CBE}" dt="2024-02-06T18:43:09.447" v="1896" actId="478"/>
          <ac:spMkLst>
            <pc:docMk/>
            <pc:sldMk cId="4008115112" sldId="2146848019"/>
            <ac:spMk id="7" creationId="{BE7AD383-B27E-D713-3B09-63908CBF7759}"/>
          </ac:spMkLst>
        </pc:spChg>
        <pc:spChg chg="add del">
          <ac:chgData name="Anthony, Brandon (SSC/SPC)" userId="69264da5-46de-4a08-8da1-a6bd2985b88e" providerId="ADAL" clId="{7FAD5F62-70EF-4EC4-B256-E8AAB99D7CBE}" dt="2024-02-06T18:43:12.923" v="1898" actId="22"/>
          <ac:spMkLst>
            <pc:docMk/>
            <pc:sldMk cId="4008115112" sldId="2146848019"/>
            <ac:spMk id="9" creationId="{A4E9560E-B3D5-D48C-0487-AB457A1A9B3E}"/>
          </ac:spMkLst>
        </pc:spChg>
        <pc:spChg chg="add mod">
          <ac:chgData name="Anthony, Brandon (SSC/SPC)" userId="69264da5-46de-4a08-8da1-a6bd2985b88e" providerId="ADAL" clId="{7FAD5F62-70EF-4EC4-B256-E8AAB99D7CBE}" dt="2024-02-06T18:49:56.005" v="2087" actId="14100"/>
          <ac:spMkLst>
            <pc:docMk/>
            <pc:sldMk cId="4008115112" sldId="2146848019"/>
            <ac:spMk id="11" creationId="{C9A626A2-FE89-60AE-515E-AE24ED9CCB7E}"/>
          </ac:spMkLst>
        </pc:spChg>
        <pc:spChg chg="add mod">
          <ac:chgData name="Anthony, Brandon (SSC/SPC)" userId="69264da5-46de-4a08-8da1-a6bd2985b88e" providerId="ADAL" clId="{7FAD5F62-70EF-4EC4-B256-E8AAB99D7CBE}" dt="2024-02-06T18:44:12.284" v="1917" actId="20577"/>
          <ac:spMkLst>
            <pc:docMk/>
            <pc:sldMk cId="4008115112" sldId="2146848019"/>
            <ac:spMk id="15" creationId="{5B48E716-D4D4-F138-F5AF-FE8D5BB04D75}"/>
          </ac:spMkLst>
        </pc:spChg>
        <pc:spChg chg="add">
          <ac:chgData name="Anthony, Brandon (SSC/SPC)" userId="69264da5-46de-4a08-8da1-a6bd2985b88e" providerId="ADAL" clId="{7FAD5F62-70EF-4EC4-B256-E8AAB99D7CBE}" dt="2024-02-06T18:43:41.391" v="1900" actId="26606"/>
          <ac:spMkLst>
            <pc:docMk/>
            <pc:sldMk cId="4008115112" sldId="2146848019"/>
            <ac:spMk id="17" creationId="{C0DEE85B-DA6F-B19E-F06A-8FE2889F9643}"/>
          </ac:spMkLst>
        </pc:spChg>
        <pc:graphicFrameChg chg="add mod modGraphic">
          <ac:chgData name="Anthony, Brandon (SSC/SPC)" userId="69264da5-46de-4a08-8da1-a6bd2985b88e" providerId="ADAL" clId="{7FAD5F62-70EF-4EC4-B256-E8AAB99D7CBE}" dt="2024-02-06T18:45:17.867" v="1940" actId="20577"/>
          <ac:graphicFrameMkLst>
            <pc:docMk/>
            <pc:sldMk cId="4008115112" sldId="2146848019"/>
            <ac:graphicFrameMk id="10" creationId="{2F1CDCD8-A94B-173B-0C1F-46BEEA5C3910}"/>
          </ac:graphicFrameMkLst>
        </pc:graphicFrameChg>
        <pc:cxnChg chg="add">
          <ac:chgData name="Anthony, Brandon (SSC/SPC)" userId="69264da5-46de-4a08-8da1-a6bd2985b88e" providerId="ADAL" clId="{7FAD5F62-70EF-4EC4-B256-E8AAB99D7CBE}" dt="2024-02-06T18:50:08.146" v="2088" actId="11529"/>
          <ac:cxnSpMkLst>
            <pc:docMk/>
            <pc:sldMk cId="4008115112" sldId="2146848019"/>
            <ac:cxnSpMk id="13" creationId="{2BAF16D1-7E10-D2A8-1E7E-F93608CB9643}"/>
          </ac:cxnSpMkLst>
        </pc:cxnChg>
      </pc:sldChg>
      <pc:sldChg chg="modSp new del mod">
        <pc:chgData name="Anthony, Brandon (SSC/SPC)" userId="69264da5-46de-4a08-8da1-a6bd2985b88e" providerId="ADAL" clId="{7FAD5F62-70EF-4EC4-B256-E8AAB99D7CBE}" dt="2024-02-13T20:03:46.652" v="3027" actId="47"/>
        <pc:sldMkLst>
          <pc:docMk/>
          <pc:sldMk cId="51016352" sldId="2146848020"/>
        </pc:sldMkLst>
        <pc:spChg chg="mod">
          <ac:chgData name="Anthony, Brandon (SSC/SPC)" userId="69264da5-46de-4a08-8da1-a6bd2985b88e" providerId="ADAL" clId="{7FAD5F62-70EF-4EC4-B256-E8AAB99D7CBE}" dt="2024-02-13T20:03:10.324" v="3017" actId="20577"/>
          <ac:spMkLst>
            <pc:docMk/>
            <pc:sldMk cId="51016352" sldId="2146848020"/>
            <ac:spMk id="2" creationId="{8C0A7916-D2DB-B439-05D2-51C270CF9975}"/>
          </ac:spMkLst>
        </pc:spChg>
        <pc:spChg chg="mod">
          <ac:chgData name="Anthony, Brandon (SSC/SPC)" userId="69264da5-46de-4a08-8da1-a6bd2985b88e" providerId="ADAL" clId="{7FAD5F62-70EF-4EC4-B256-E8AAB99D7CBE}" dt="2024-02-13T20:03:23.137" v="3026" actId="5793"/>
          <ac:spMkLst>
            <pc:docMk/>
            <pc:sldMk cId="51016352" sldId="2146848020"/>
            <ac:spMk id="4" creationId="{26F009C8-09D6-CA15-E0A4-0A95F1CFB970}"/>
          </ac:spMkLst>
        </pc:spChg>
      </pc:sldChg>
      <pc:sldChg chg="addSp delSp modSp new del mod">
        <pc:chgData name="Anthony, Brandon (SSC/SPC)" userId="69264da5-46de-4a08-8da1-a6bd2985b88e" providerId="ADAL" clId="{7FAD5F62-70EF-4EC4-B256-E8AAB99D7CBE}" dt="2024-02-13T18:25:50.601" v="2747" actId="47"/>
        <pc:sldMkLst>
          <pc:docMk/>
          <pc:sldMk cId="134997199" sldId="2146848020"/>
        </pc:sldMkLst>
        <pc:spChg chg="mod">
          <ac:chgData name="Anthony, Brandon (SSC/SPC)" userId="69264da5-46de-4a08-8da1-a6bd2985b88e" providerId="ADAL" clId="{7FAD5F62-70EF-4EC4-B256-E8AAB99D7CBE}" dt="2024-02-13T18:11:00.960" v="2667" actId="14100"/>
          <ac:spMkLst>
            <pc:docMk/>
            <pc:sldMk cId="134997199" sldId="2146848020"/>
            <ac:spMk id="2" creationId="{54C01632-9F83-48DB-52BC-93DD78C92135}"/>
          </ac:spMkLst>
        </pc:spChg>
        <pc:spChg chg="del mod">
          <ac:chgData name="Anthony, Brandon (SSC/SPC)" userId="69264da5-46de-4a08-8da1-a6bd2985b88e" providerId="ADAL" clId="{7FAD5F62-70EF-4EC4-B256-E8AAB99D7CBE}" dt="2024-02-13T18:10:56.289" v="2666" actId="478"/>
          <ac:spMkLst>
            <pc:docMk/>
            <pc:sldMk cId="134997199" sldId="2146848020"/>
            <ac:spMk id="4" creationId="{2C9B9BCC-3151-7282-2161-05D2E0B5B74A}"/>
          </ac:spMkLst>
        </pc:spChg>
        <pc:spChg chg="add del">
          <ac:chgData name="Anthony, Brandon (SSC/SPC)" userId="69264da5-46de-4a08-8da1-a6bd2985b88e" providerId="ADAL" clId="{7FAD5F62-70EF-4EC4-B256-E8AAB99D7CBE}" dt="2024-02-13T18:11:26.088" v="2669" actId="478"/>
          <ac:spMkLst>
            <pc:docMk/>
            <pc:sldMk cId="134997199" sldId="2146848020"/>
            <ac:spMk id="6" creationId="{2CB483BC-7A05-5CA0-8FB5-EE7F87B4B8FB}"/>
          </ac:spMkLst>
        </pc:spChg>
        <pc:graphicFrameChg chg="add mod modGraphic">
          <ac:chgData name="Anthony, Brandon (SSC/SPC)" userId="69264da5-46de-4a08-8da1-a6bd2985b88e" providerId="ADAL" clId="{7FAD5F62-70EF-4EC4-B256-E8AAB99D7CBE}" dt="2024-02-13T18:19:11.344" v="2746" actId="20577"/>
          <ac:graphicFrameMkLst>
            <pc:docMk/>
            <pc:sldMk cId="134997199" sldId="2146848020"/>
            <ac:graphicFrameMk id="7" creationId="{C2578A25-3523-C7B0-C8DB-E4E93395994C}"/>
          </ac:graphicFrameMkLst>
        </pc:graphicFrameChg>
      </pc:sldChg>
      <pc:sldChg chg="addSp delSp modSp new mod">
        <pc:chgData name="Anthony, Brandon (SSC/SPC)" userId="69264da5-46de-4a08-8da1-a6bd2985b88e" providerId="ADAL" clId="{7FAD5F62-70EF-4EC4-B256-E8AAB99D7CBE}" dt="2024-02-14T01:54:19.366" v="4565" actId="255"/>
        <pc:sldMkLst>
          <pc:docMk/>
          <pc:sldMk cId="986993136" sldId="2146848020"/>
        </pc:sldMkLst>
        <pc:spChg chg="mod">
          <ac:chgData name="Anthony, Brandon (SSC/SPC)" userId="69264da5-46de-4a08-8da1-a6bd2985b88e" providerId="ADAL" clId="{7FAD5F62-70EF-4EC4-B256-E8AAB99D7CBE}" dt="2024-02-14T01:30:44.488" v="3241" actId="20577"/>
          <ac:spMkLst>
            <pc:docMk/>
            <pc:sldMk cId="986993136" sldId="2146848020"/>
            <ac:spMk id="2" creationId="{4021E546-1FF4-3BEF-F2B9-DE2CEEC79A87}"/>
          </ac:spMkLst>
        </pc:spChg>
        <pc:spChg chg="mod">
          <ac:chgData name="Anthony, Brandon (SSC/SPC)" userId="69264da5-46de-4a08-8da1-a6bd2985b88e" providerId="ADAL" clId="{7FAD5F62-70EF-4EC4-B256-E8AAB99D7CBE}" dt="2024-02-14T01:43:06.142" v="4538" actId="20577"/>
          <ac:spMkLst>
            <pc:docMk/>
            <pc:sldMk cId="986993136" sldId="2146848020"/>
            <ac:spMk id="4" creationId="{92E84384-894C-A609-AFBF-B01813492E6D}"/>
          </ac:spMkLst>
        </pc:spChg>
        <pc:spChg chg="add mod">
          <ac:chgData name="Anthony, Brandon (SSC/SPC)" userId="69264da5-46de-4a08-8da1-a6bd2985b88e" providerId="ADAL" clId="{7FAD5F62-70EF-4EC4-B256-E8AAB99D7CBE}" dt="2024-02-14T01:44:25.468" v="4543" actId="1076"/>
          <ac:spMkLst>
            <pc:docMk/>
            <pc:sldMk cId="986993136" sldId="2146848020"/>
            <ac:spMk id="6" creationId="{C04A9007-65D2-FCA5-983B-8D7AB9985779}"/>
          </ac:spMkLst>
        </pc:spChg>
        <pc:spChg chg="add mod">
          <ac:chgData name="Anthony, Brandon (SSC/SPC)" userId="69264da5-46de-4a08-8da1-a6bd2985b88e" providerId="ADAL" clId="{7FAD5F62-70EF-4EC4-B256-E8AAB99D7CBE}" dt="2024-02-14T01:44:51.116" v="4546" actId="1076"/>
          <ac:spMkLst>
            <pc:docMk/>
            <pc:sldMk cId="986993136" sldId="2146848020"/>
            <ac:spMk id="7" creationId="{42DB8C39-BACC-54AE-14F2-8A6383E594F3}"/>
          </ac:spMkLst>
        </pc:spChg>
        <pc:spChg chg="add mod">
          <ac:chgData name="Anthony, Brandon (SSC/SPC)" userId="69264da5-46de-4a08-8da1-a6bd2985b88e" providerId="ADAL" clId="{7FAD5F62-70EF-4EC4-B256-E8AAB99D7CBE}" dt="2024-02-14T01:44:43.642" v="4544" actId="1076"/>
          <ac:spMkLst>
            <pc:docMk/>
            <pc:sldMk cId="986993136" sldId="2146848020"/>
            <ac:spMk id="8" creationId="{13F403F6-FFA2-4B89-0AE4-FC475C24A935}"/>
          </ac:spMkLst>
        </pc:spChg>
        <pc:spChg chg="add mod">
          <ac:chgData name="Anthony, Brandon (SSC/SPC)" userId="69264da5-46de-4a08-8da1-a6bd2985b88e" providerId="ADAL" clId="{7FAD5F62-70EF-4EC4-B256-E8AAB99D7CBE}" dt="2024-02-14T01:44:47.356" v="4545" actId="1076"/>
          <ac:spMkLst>
            <pc:docMk/>
            <pc:sldMk cId="986993136" sldId="2146848020"/>
            <ac:spMk id="9" creationId="{57AB390C-8E3E-DF0C-F1E0-1590C4586A60}"/>
          </ac:spMkLst>
        </pc:spChg>
        <pc:spChg chg="add mod">
          <ac:chgData name="Anthony, Brandon (SSC/SPC)" userId="69264da5-46de-4a08-8da1-a6bd2985b88e" providerId="ADAL" clId="{7FAD5F62-70EF-4EC4-B256-E8AAB99D7CBE}" dt="2024-02-14T01:44:02.132" v="4541" actId="1076"/>
          <ac:spMkLst>
            <pc:docMk/>
            <pc:sldMk cId="986993136" sldId="2146848020"/>
            <ac:spMk id="10" creationId="{54BE33CC-E353-F5F5-1478-EB16B2B9C797}"/>
          </ac:spMkLst>
        </pc:spChg>
        <pc:spChg chg="add mod">
          <ac:chgData name="Anthony, Brandon (SSC/SPC)" userId="69264da5-46de-4a08-8da1-a6bd2985b88e" providerId="ADAL" clId="{7FAD5F62-70EF-4EC4-B256-E8AAB99D7CBE}" dt="2024-02-14T01:54:19.366" v="4565" actId="255"/>
          <ac:spMkLst>
            <pc:docMk/>
            <pc:sldMk cId="986993136" sldId="2146848020"/>
            <ac:spMk id="11" creationId="{C9179732-5883-34C5-65C4-3AD96C0F2546}"/>
          </ac:spMkLst>
        </pc:spChg>
        <pc:spChg chg="add del">
          <ac:chgData name="Anthony, Brandon (SSC/SPC)" userId="69264da5-46de-4a08-8da1-a6bd2985b88e" providerId="ADAL" clId="{7FAD5F62-70EF-4EC4-B256-E8AAB99D7CBE}" dt="2024-02-14T01:43:38.533" v="4540" actId="478"/>
          <ac:spMkLst>
            <pc:docMk/>
            <pc:sldMk cId="986993136" sldId="2146848020"/>
            <ac:spMk id="12" creationId="{35C522CA-9F16-D4A7-5A4D-1C540CCB7985}"/>
          </ac:spMkLst>
        </pc:spChg>
        <pc:spChg chg="add mod ord">
          <ac:chgData name="Anthony, Brandon (SSC/SPC)" userId="69264da5-46de-4a08-8da1-a6bd2985b88e" providerId="ADAL" clId="{7FAD5F62-70EF-4EC4-B256-E8AAB99D7CBE}" dt="2024-02-14T01:46:26.584" v="4552" actId="1076"/>
          <ac:spMkLst>
            <pc:docMk/>
            <pc:sldMk cId="986993136" sldId="2146848020"/>
            <ac:spMk id="13" creationId="{FA60757E-8064-F139-92CB-FEEE80BF8A8A}"/>
          </ac:spMkLst>
        </pc:spChg>
        <pc:spChg chg="add mod ord">
          <ac:chgData name="Anthony, Brandon (SSC/SPC)" userId="69264da5-46de-4a08-8da1-a6bd2985b88e" providerId="ADAL" clId="{7FAD5F62-70EF-4EC4-B256-E8AAB99D7CBE}" dt="2024-02-14T01:47:15.440" v="4560" actId="1076"/>
          <ac:spMkLst>
            <pc:docMk/>
            <pc:sldMk cId="986993136" sldId="2146848020"/>
            <ac:spMk id="15" creationId="{A0BF4EE7-6CE9-2A3A-AF2F-F92E120DAEBF}"/>
          </ac:spMkLst>
        </pc:spChg>
        <pc:spChg chg="add mod ord">
          <ac:chgData name="Anthony, Brandon (SSC/SPC)" userId="69264da5-46de-4a08-8da1-a6bd2985b88e" providerId="ADAL" clId="{7FAD5F62-70EF-4EC4-B256-E8AAB99D7CBE}" dt="2024-02-14T01:47:31.639" v="4564" actId="167"/>
          <ac:spMkLst>
            <pc:docMk/>
            <pc:sldMk cId="986993136" sldId="2146848020"/>
            <ac:spMk id="16" creationId="{90AA9487-8E57-347B-27CC-4BE45FF12C32}"/>
          </ac:spMkLst>
        </pc:spChg>
        <pc:picChg chg="add del mod">
          <ac:chgData name="Anthony, Brandon (SSC/SPC)" userId="69264da5-46de-4a08-8da1-a6bd2985b88e" providerId="ADAL" clId="{7FAD5F62-70EF-4EC4-B256-E8AAB99D7CBE}" dt="2024-02-14T01:46:29.862" v="4554" actId="478"/>
          <ac:picMkLst>
            <pc:docMk/>
            <pc:sldMk cId="986993136" sldId="2146848020"/>
            <ac:picMk id="14" creationId="{D130A0A6-1CBE-1960-B975-7C058F942F55}"/>
          </ac:picMkLst>
        </pc:picChg>
      </pc:sldChg>
      <pc:sldChg chg="addSp delSp modSp new del mod">
        <pc:chgData name="Anthony, Brandon (SSC/SPC)" userId="69264da5-46de-4a08-8da1-a6bd2985b88e" providerId="ADAL" clId="{7FAD5F62-70EF-4EC4-B256-E8AAB99D7CBE}" dt="2024-02-13T19:59:49.539" v="3007" actId="47"/>
        <pc:sldMkLst>
          <pc:docMk/>
          <pc:sldMk cId="1172241457" sldId="2146848020"/>
        </pc:sldMkLst>
        <pc:spChg chg="mod">
          <ac:chgData name="Anthony, Brandon (SSC/SPC)" userId="69264da5-46de-4a08-8da1-a6bd2985b88e" providerId="ADAL" clId="{7FAD5F62-70EF-4EC4-B256-E8AAB99D7CBE}" dt="2024-02-13T19:58:43.132" v="3006" actId="27636"/>
          <ac:spMkLst>
            <pc:docMk/>
            <pc:sldMk cId="1172241457" sldId="2146848020"/>
            <ac:spMk id="2" creationId="{293763FA-D758-9A1E-300E-7A1B94AD2ED9}"/>
          </ac:spMkLst>
        </pc:spChg>
        <pc:spChg chg="del">
          <ac:chgData name="Anthony, Brandon (SSC/SPC)" userId="69264da5-46de-4a08-8da1-a6bd2985b88e" providerId="ADAL" clId="{7FAD5F62-70EF-4EC4-B256-E8AAB99D7CBE}" dt="2024-02-13T18:42:18.009" v="2753" actId="478"/>
          <ac:spMkLst>
            <pc:docMk/>
            <pc:sldMk cId="1172241457" sldId="2146848020"/>
            <ac:spMk id="4" creationId="{5B49DF5D-D80E-BC68-EB62-119479725279}"/>
          </ac:spMkLst>
        </pc:spChg>
        <pc:spChg chg="add mod">
          <ac:chgData name="Anthony, Brandon (SSC/SPC)" userId="69264da5-46de-4a08-8da1-a6bd2985b88e" providerId="ADAL" clId="{7FAD5F62-70EF-4EC4-B256-E8AAB99D7CBE}" dt="2024-02-13T18:46:11.557" v="2833" actId="1076"/>
          <ac:spMkLst>
            <pc:docMk/>
            <pc:sldMk cId="1172241457" sldId="2146848020"/>
            <ac:spMk id="6" creationId="{F1CE0B22-C33A-7F1A-1ED2-9EDFF2E26218}"/>
          </ac:spMkLst>
        </pc:spChg>
        <pc:spChg chg="add mod">
          <ac:chgData name="Anthony, Brandon (SSC/SPC)" userId="69264da5-46de-4a08-8da1-a6bd2985b88e" providerId="ADAL" clId="{7FAD5F62-70EF-4EC4-B256-E8AAB99D7CBE}" dt="2024-02-13T18:46:11.557" v="2833" actId="1076"/>
          <ac:spMkLst>
            <pc:docMk/>
            <pc:sldMk cId="1172241457" sldId="2146848020"/>
            <ac:spMk id="7" creationId="{63F99691-CD78-98D8-1059-116920542DB5}"/>
          </ac:spMkLst>
        </pc:spChg>
        <pc:spChg chg="add mod">
          <ac:chgData name="Anthony, Brandon (SSC/SPC)" userId="69264da5-46de-4a08-8da1-a6bd2985b88e" providerId="ADAL" clId="{7FAD5F62-70EF-4EC4-B256-E8AAB99D7CBE}" dt="2024-02-13T18:46:11.557" v="2833" actId="1076"/>
          <ac:spMkLst>
            <pc:docMk/>
            <pc:sldMk cId="1172241457" sldId="2146848020"/>
            <ac:spMk id="8" creationId="{8FF122B0-87BF-0658-F50D-1E249596BA99}"/>
          </ac:spMkLst>
        </pc:spChg>
        <pc:spChg chg="add mod">
          <ac:chgData name="Anthony, Brandon (SSC/SPC)" userId="69264da5-46de-4a08-8da1-a6bd2985b88e" providerId="ADAL" clId="{7FAD5F62-70EF-4EC4-B256-E8AAB99D7CBE}" dt="2024-02-13T18:46:11.557" v="2833" actId="1076"/>
          <ac:spMkLst>
            <pc:docMk/>
            <pc:sldMk cId="1172241457" sldId="2146848020"/>
            <ac:spMk id="9" creationId="{91594F37-0B02-E6D3-766F-4C59A5649BD3}"/>
          </ac:spMkLst>
        </pc:spChg>
        <pc:spChg chg="add mod">
          <ac:chgData name="Anthony, Brandon (SSC/SPC)" userId="69264da5-46de-4a08-8da1-a6bd2985b88e" providerId="ADAL" clId="{7FAD5F62-70EF-4EC4-B256-E8AAB99D7CBE}" dt="2024-02-13T19:51:54.635" v="2900" actId="20577"/>
          <ac:spMkLst>
            <pc:docMk/>
            <pc:sldMk cId="1172241457" sldId="2146848020"/>
            <ac:spMk id="10" creationId="{FE426E08-10CE-738B-B957-E21993FF0FAC}"/>
          </ac:spMkLst>
        </pc:spChg>
        <pc:spChg chg="add mod">
          <ac:chgData name="Anthony, Brandon (SSC/SPC)" userId="69264da5-46de-4a08-8da1-a6bd2985b88e" providerId="ADAL" clId="{7FAD5F62-70EF-4EC4-B256-E8AAB99D7CBE}" dt="2024-02-13T18:46:25.593" v="2835" actId="1076"/>
          <ac:spMkLst>
            <pc:docMk/>
            <pc:sldMk cId="1172241457" sldId="2146848020"/>
            <ac:spMk id="11" creationId="{3AC015BE-CEF9-BFA2-5163-2F65DE7C0C70}"/>
          </ac:spMkLst>
        </pc:spChg>
        <pc:spChg chg="add mod ord">
          <ac:chgData name="Anthony, Brandon (SSC/SPC)" userId="69264da5-46de-4a08-8da1-a6bd2985b88e" providerId="ADAL" clId="{7FAD5F62-70EF-4EC4-B256-E8AAB99D7CBE}" dt="2024-02-13T18:46:11.557" v="2833" actId="1076"/>
          <ac:spMkLst>
            <pc:docMk/>
            <pc:sldMk cId="1172241457" sldId="2146848020"/>
            <ac:spMk id="12" creationId="{A80709E7-5BA2-D2D2-49E3-EB493ADEEC57}"/>
          </ac:spMkLst>
        </pc:spChg>
        <pc:spChg chg="add mod">
          <ac:chgData name="Anthony, Brandon (SSC/SPC)" userId="69264da5-46de-4a08-8da1-a6bd2985b88e" providerId="ADAL" clId="{7FAD5F62-70EF-4EC4-B256-E8AAB99D7CBE}" dt="2024-02-13T18:47:04.739" v="2855" actId="1076"/>
          <ac:spMkLst>
            <pc:docMk/>
            <pc:sldMk cId="1172241457" sldId="2146848020"/>
            <ac:spMk id="13" creationId="{2D952E2A-0940-D068-A5D2-0F1662F329FA}"/>
          </ac:spMkLst>
        </pc:spChg>
        <pc:spChg chg="add mod">
          <ac:chgData name="Anthony, Brandon (SSC/SPC)" userId="69264da5-46de-4a08-8da1-a6bd2985b88e" providerId="ADAL" clId="{7FAD5F62-70EF-4EC4-B256-E8AAB99D7CBE}" dt="2024-02-13T18:49:07.344" v="2890" actId="1076"/>
          <ac:spMkLst>
            <pc:docMk/>
            <pc:sldMk cId="1172241457" sldId="2146848020"/>
            <ac:spMk id="14" creationId="{834A4D73-C55F-2838-CFB7-048251E696D8}"/>
          </ac:spMkLst>
        </pc:spChg>
        <pc:spChg chg="add mod">
          <ac:chgData name="Anthony, Brandon (SSC/SPC)" userId="69264da5-46de-4a08-8da1-a6bd2985b88e" providerId="ADAL" clId="{7FAD5F62-70EF-4EC4-B256-E8AAB99D7CBE}" dt="2024-02-13T18:49:12.197" v="2891" actId="1076"/>
          <ac:spMkLst>
            <pc:docMk/>
            <pc:sldMk cId="1172241457" sldId="2146848020"/>
            <ac:spMk id="15" creationId="{FD29C1D0-ADEE-9450-CFE9-F4896C758284}"/>
          </ac:spMkLst>
        </pc:spChg>
        <pc:spChg chg="add mod">
          <ac:chgData name="Anthony, Brandon (SSC/SPC)" userId="69264da5-46de-4a08-8da1-a6bd2985b88e" providerId="ADAL" clId="{7FAD5F62-70EF-4EC4-B256-E8AAB99D7CBE}" dt="2024-02-13T19:51:49.167" v="2899" actId="14100"/>
          <ac:spMkLst>
            <pc:docMk/>
            <pc:sldMk cId="1172241457" sldId="2146848020"/>
            <ac:spMk id="16" creationId="{9A5A272F-F933-8AAC-C9D9-B09B3E6E7A07}"/>
          </ac:spMkLst>
        </pc:spChg>
        <pc:spChg chg="add mod ord">
          <ac:chgData name="Anthony, Brandon (SSC/SPC)" userId="69264da5-46de-4a08-8da1-a6bd2985b88e" providerId="ADAL" clId="{7FAD5F62-70EF-4EC4-B256-E8AAB99D7CBE}" dt="2024-02-13T18:49:40.955" v="2897" actId="167"/>
          <ac:spMkLst>
            <pc:docMk/>
            <pc:sldMk cId="1172241457" sldId="2146848020"/>
            <ac:spMk id="17" creationId="{DE15304A-DEB9-91FF-5FD0-AD24F4089004}"/>
          </ac:spMkLst>
        </pc:spChg>
      </pc:sldChg>
    </pc:docChg>
  </pc:docChgLst>
  <pc:docChgLst>
    <pc:chgData name="Anthony, Brandon (SSC/SPC)" userId="S::brandon.anthony@ssc-spc.gc.ca::69264da5-46de-4a08-8da1-a6bd2985b88e" providerId="AD" clId="Web-{76673DE6-3B6A-F7BA-DAA9-D4E12EB234C0}"/>
    <pc:docChg chg="modSld sldOrd">
      <pc:chgData name="Anthony, Brandon (SSC/SPC)" userId="S::brandon.anthony@ssc-spc.gc.ca::69264da5-46de-4a08-8da1-a6bd2985b88e" providerId="AD" clId="Web-{76673DE6-3B6A-F7BA-DAA9-D4E12EB234C0}" dt="2024-01-26T21:26:07.318" v="319" actId="1076"/>
      <pc:docMkLst>
        <pc:docMk/>
      </pc:docMkLst>
      <pc:sldChg chg="modSp">
        <pc:chgData name="Anthony, Brandon (SSC/SPC)" userId="S::brandon.anthony@ssc-spc.gc.ca::69264da5-46de-4a08-8da1-a6bd2985b88e" providerId="AD" clId="Web-{76673DE6-3B6A-F7BA-DAA9-D4E12EB234C0}" dt="2024-01-26T21:20:22.484" v="220"/>
        <pc:sldMkLst>
          <pc:docMk/>
          <pc:sldMk cId="2899289061" sldId="2146848010"/>
        </pc:sldMkLst>
        <pc:graphicFrameChg chg="mod modGraphic">
          <ac:chgData name="Anthony, Brandon (SSC/SPC)" userId="S::brandon.anthony@ssc-spc.gc.ca::69264da5-46de-4a08-8da1-a6bd2985b88e" providerId="AD" clId="Web-{76673DE6-3B6A-F7BA-DAA9-D4E12EB234C0}" dt="2024-01-26T21:19:48.031" v="212"/>
          <ac:graphicFrameMkLst>
            <pc:docMk/>
            <pc:sldMk cId="2899289061" sldId="2146848010"/>
            <ac:graphicFrameMk id="6" creationId="{44ACB06E-FF04-1C64-A62F-3AB2B69B6A93}"/>
          </ac:graphicFrameMkLst>
        </pc:graphicFrameChg>
        <pc:graphicFrameChg chg="mod modGraphic">
          <ac:chgData name="Anthony, Brandon (SSC/SPC)" userId="S::brandon.anthony@ssc-spc.gc.ca::69264da5-46de-4a08-8da1-a6bd2985b88e" providerId="AD" clId="Web-{76673DE6-3B6A-F7BA-DAA9-D4E12EB234C0}" dt="2024-01-26T21:20:22.484" v="220"/>
          <ac:graphicFrameMkLst>
            <pc:docMk/>
            <pc:sldMk cId="2899289061" sldId="2146848010"/>
            <ac:graphicFrameMk id="7" creationId="{F1DE005D-AA24-A802-16A3-34C09A69B831}"/>
          </ac:graphicFrameMkLst>
        </pc:graphicFrameChg>
      </pc:sldChg>
      <pc:sldChg chg="addSp delSp modSp ord">
        <pc:chgData name="Anthony, Brandon (SSC/SPC)" userId="S::brandon.anthony@ssc-spc.gc.ca::69264da5-46de-4a08-8da1-a6bd2985b88e" providerId="AD" clId="Web-{76673DE6-3B6A-F7BA-DAA9-D4E12EB234C0}" dt="2024-01-26T21:26:07.318" v="319" actId="1076"/>
        <pc:sldMkLst>
          <pc:docMk/>
          <pc:sldMk cId="2144130408" sldId="2146848011"/>
        </pc:sldMkLst>
        <pc:spChg chg="del mod">
          <ac:chgData name="Anthony, Brandon (SSC/SPC)" userId="S::brandon.anthony@ssc-spc.gc.ca::69264da5-46de-4a08-8da1-a6bd2985b88e" providerId="AD" clId="Web-{76673DE6-3B6A-F7BA-DAA9-D4E12EB234C0}" dt="2024-01-26T21:18:09.014" v="159"/>
          <ac:spMkLst>
            <pc:docMk/>
            <pc:sldMk cId="2144130408" sldId="2146848011"/>
            <ac:spMk id="4" creationId="{26B72383-C344-6D58-758B-21CDF6773119}"/>
          </ac:spMkLst>
        </pc:spChg>
        <pc:spChg chg="add del mod">
          <ac:chgData name="Anthony, Brandon (SSC/SPC)" userId="S::brandon.anthony@ssc-spc.gc.ca::69264da5-46de-4a08-8da1-a6bd2985b88e" providerId="AD" clId="Web-{76673DE6-3B6A-F7BA-DAA9-D4E12EB234C0}" dt="2024-01-26T21:18:08.904" v="154"/>
          <ac:spMkLst>
            <pc:docMk/>
            <pc:sldMk cId="2144130408" sldId="2146848011"/>
            <ac:spMk id="6" creationId="{BE71D1B0-6800-B4CA-6887-BBDD3737F61D}"/>
          </ac:spMkLst>
        </pc:spChg>
        <pc:spChg chg="del">
          <ac:chgData name="Anthony, Brandon (SSC/SPC)" userId="S::brandon.anthony@ssc-spc.gc.ca::69264da5-46de-4a08-8da1-a6bd2985b88e" providerId="AD" clId="Web-{76673DE6-3B6A-F7BA-DAA9-D4E12EB234C0}" dt="2024-01-26T21:18:08.904" v="158"/>
          <ac:spMkLst>
            <pc:docMk/>
            <pc:sldMk cId="2144130408" sldId="2146848011"/>
            <ac:spMk id="7" creationId="{B1C1CD4A-0EBB-E37F-F448-0D5710B50A8D}"/>
          </ac:spMkLst>
        </pc:spChg>
        <pc:spChg chg="del">
          <ac:chgData name="Anthony, Brandon (SSC/SPC)" userId="S::brandon.anthony@ssc-spc.gc.ca::69264da5-46de-4a08-8da1-a6bd2985b88e" providerId="AD" clId="Web-{76673DE6-3B6A-F7BA-DAA9-D4E12EB234C0}" dt="2024-01-26T21:18:08.904" v="157"/>
          <ac:spMkLst>
            <pc:docMk/>
            <pc:sldMk cId="2144130408" sldId="2146848011"/>
            <ac:spMk id="8" creationId="{3AA9ACEE-A4F5-387D-B580-B9D993581C93}"/>
          </ac:spMkLst>
        </pc:spChg>
        <pc:spChg chg="del">
          <ac:chgData name="Anthony, Brandon (SSC/SPC)" userId="S::brandon.anthony@ssc-spc.gc.ca::69264da5-46de-4a08-8da1-a6bd2985b88e" providerId="AD" clId="Web-{76673DE6-3B6A-F7BA-DAA9-D4E12EB234C0}" dt="2024-01-26T21:18:08.904" v="156"/>
          <ac:spMkLst>
            <pc:docMk/>
            <pc:sldMk cId="2144130408" sldId="2146848011"/>
            <ac:spMk id="9" creationId="{B3A150AC-900A-AD55-A187-D7C1660D6886}"/>
          </ac:spMkLst>
        </pc:spChg>
        <pc:spChg chg="del mod">
          <ac:chgData name="Anthony, Brandon (SSC/SPC)" userId="S::brandon.anthony@ssc-spc.gc.ca::69264da5-46de-4a08-8da1-a6bd2985b88e" providerId="AD" clId="Web-{76673DE6-3B6A-F7BA-DAA9-D4E12EB234C0}" dt="2024-01-26T21:18:08.904" v="155"/>
          <ac:spMkLst>
            <pc:docMk/>
            <pc:sldMk cId="2144130408" sldId="2146848011"/>
            <ac:spMk id="10" creationId="{9ED24185-C903-AAC4-E3D6-39AD6837B4B0}"/>
          </ac:spMkLst>
        </pc:spChg>
        <pc:spChg chg="add del">
          <ac:chgData name="Anthony, Brandon (SSC/SPC)" userId="S::brandon.anthony@ssc-spc.gc.ca::69264da5-46de-4a08-8da1-a6bd2985b88e" providerId="AD" clId="Web-{76673DE6-3B6A-F7BA-DAA9-D4E12EB234C0}" dt="2024-01-26T21:07:32.722" v="16"/>
          <ac:spMkLst>
            <pc:docMk/>
            <pc:sldMk cId="2144130408" sldId="2146848011"/>
            <ac:spMk id="11" creationId="{C65A3B85-7D63-A359-A0FF-F1F75F611F71}"/>
          </ac:spMkLst>
        </pc:spChg>
        <pc:spChg chg="add del mod">
          <ac:chgData name="Anthony, Brandon (SSC/SPC)" userId="S::brandon.anthony@ssc-spc.gc.ca::69264da5-46de-4a08-8da1-a6bd2985b88e" providerId="AD" clId="Web-{76673DE6-3B6A-F7BA-DAA9-D4E12EB234C0}" dt="2024-01-26T21:18:08.904" v="153"/>
          <ac:spMkLst>
            <pc:docMk/>
            <pc:sldMk cId="2144130408" sldId="2146848011"/>
            <ac:spMk id="12" creationId="{47407414-1E8F-5E4C-AD6C-867B1DC98AD1}"/>
          </ac:spMkLst>
        </pc:spChg>
        <pc:spChg chg="add del mod">
          <ac:chgData name="Anthony, Brandon (SSC/SPC)" userId="S::brandon.anthony@ssc-spc.gc.ca::69264da5-46de-4a08-8da1-a6bd2985b88e" providerId="AD" clId="Web-{76673DE6-3B6A-F7BA-DAA9-D4E12EB234C0}" dt="2024-01-26T21:09:58.537" v="40"/>
          <ac:spMkLst>
            <pc:docMk/>
            <pc:sldMk cId="2144130408" sldId="2146848011"/>
            <ac:spMk id="13" creationId="{D4D0FEF5-4D08-6876-6E0D-7B6DB658B5C1}"/>
          </ac:spMkLst>
        </pc:spChg>
        <pc:spChg chg="add del mod">
          <ac:chgData name="Anthony, Brandon (SSC/SPC)" userId="S::brandon.anthony@ssc-spc.gc.ca::69264da5-46de-4a08-8da1-a6bd2985b88e" providerId="AD" clId="Web-{76673DE6-3B6A-F7BA-DAA9-D4E12EB234C0}" dt="2024-01-26T21:10:20.928" v="43"/>
          <ac:spMkLst>
            <pc:docMk/>
            <pc:sldMk cId="2144130408" sldId="2146848011"/>
            <ac:spMk id="14" creationId="{DF9B9CFF-8877-C17B-A85F-82EA8F96BA00}"/>
          </ac:spMkLst>
        </pc:spChg>
        <pc:spChg chg="add del mod">
          <ac:chgData name="Anthony, Brandon (SSC/SPC)" userId="S::brandon.anthony@ssc-spc.gc.ca::69264da5-46de-4a08-8da1-a6bd2985b88e" providerId="AD" clId="Web-{76673DE6-3B6A-F7BA-DAA9-D4E12EB234C0}" dt="2024-01-26T21:18:08.904" v="152"/>
          <ac:spMkLst>
            <pc:docMk/>
            <pc:sldMk cId="2144130408" sldId="2146848011"/>
            <ac:spMk id="15" creationId="{891B2707-47CA-A5A8-8FE5-AAF6E3308AA8}"/>
          </ac:spMkLst>
        </pc:spChg>
        <pc:spChg chg="add del mod">
          <ac:chgData name="Anthony, Brandon (SSC/SPC)" userId="S::brandon.anthony@ssc-spc.gc.ca::69264da5-46de-4a08-8da1-a6bd2985b88e" providerId="AD" clId="Web-{76673DE6-3B6A-F7BA-DAA9-D4E12EB234C0}" dt="2024-01-26T21:13:20.634" v="87"/>
          <ac:spMkLst>
            <pc:docMk/>
            <pc:sldMk cId="2144130408" sldId="2146848011"/>
            <ac:spMk id="16" creationId="{7569162C-0F74-7980-D51B-2D58C6509FE6}"/>
          </ac:spMkLst>
        </pc:spChg>
        <pc:spChg chg="add del mod">
          <ac:chgData name="Anthony, Brandon (SSC/SPC)" userId="S::brandon.anthony@ssc-spc.gc.ca::69264da5-46de-4a08-8da1-a6bd2985b88e" providerId="AD" clId="Web-{76673DE6-3B6A-F7BA-DAA9-D4E12EB234C0}" dt="2024-01-26T21:13:13.259" v="83"/>
          <ac:spMkLst>
            <pc:docMk/>
            <pc:sldMk cId="2144130408" sldId="2146848011"/>
            <ac:spMk id="17" creationId="{84A5C502-AE74-A241-7B68-14AC963997B2}"/>
          </ac:spMkLst>
        </pc:spChg>
        <pc:spChg chg="add del">
          <ac:chgData name="Anthony, Brandon (SSC/SPC)" userId="S::brandon.anthony@ssc-spc.gc.ca::69264da5-46de-4a08-8da1-a6bd2985b88e" providerId="AD" clId="Web-{76673DE6-3B6A-F7BA-DAA9-D4E12EB234C0}" dt="2024-01-26T21:13:16.852" v="86"/>
          <ac:spMkLst>
            <pc:docMk/>
            <pc:sldMk cId="2144130408" sldId="2146848011"/>
            <ac:spMk id="18" creationId="{8CDF7A84-74C0-4844-A6E6-7DDE21CB4176}"/>
          </ac:spMkLst>
        </pc:spChg>
        <pc:spChg chg="add del mod">
          <ac:chgData name="Anthony, Brandon (SSC/SPC)" userId="S::brandon.anthony@ssc-spc.gc.ca::69264da5-46de-4a08-8da1-a6bd2985b88e" providerId="AD" clId="Web-{76673DE6-3B6A-F7BA-DAA9-D4E12EB234C0}" dt="2024-01-26T21:13:16.055" v="85"/>
          <ac:spMkLst>
            <pc:docMk/>
            <pc:sldMk cId="2144130408" sldId="2146848011"/>
            <ac:spMk id="19" creationId="{845B39A0-9D6D-D2AD-390F-EB33756190FD}"/>
          </ac:spMkLst>
        </pc:spChg>
        <pc:spChg chg="add del mod">
          <ac:chgData name="Anthony, Brandon (SSC/SPC)" userId="S::brandon.anthony@ssc-spc.gc.ca::69264da5-46de-4a08-8da1-a6bd2985b88e" providerId="AD" clId="Web-{76673DE6-3B6A-F7BA-DAA9-D4E12EB234C0}" dt="2024-01-26T21:18:08.904" v="151"/>
          <ac:spMkLst>
            <pc:docMk/>
            <pc:sldMk cId="2144130408" sldId="2146848011"/>
            <ac:spMk id="20" creationId="{F39D0A43-635D-2651-697A-C62341E24265}"/>
          </ac:spMkLst>
        </pc:spChg>
        <pc:spChg chg="add del mod">
          <ac:chgData name="Anthony, Brandon (SSC/SPC)" userId="S::brandon.anthony@ssc-spc.gc.ca::69264da5-46de-4a08-8da1-a6bd2985b88e" providerId="AD" clId="Web-{76673DE6-3B6A-F7BA-DAA9-D4E12EB234C0}" dt="2024-01-26T21:18:08.904" v="150"/>
          <ac:spMkLst>
            <pc:docMk/>
            <pc:sldMk cId="2144130408" sldId="2146848011"/>
            <ac:spMk id="21" creationId="{E86C1A81-5F1B-AE48-61C8-FDA2457ACF59}"/>
          </ac:spMkLst>
        </pc:spChg>
        <pc:spChg chg="add del mod">
          <ac:chgData name="Anthony, Brandon (SSC/SPC)" userId="S::brandon.anthony@ssc-spc.gc.ca::69264da5-46de-4a08-8da1-a6bd2985b88e" providerId="AD" clId="Web-{76673DE6-3B6A-F7BA-DAA9-D4E12EB234C0}" dt="2024-01-26T21:18:08.904" v="149"/>
          <ac:spMkLst>
            <pc:docMk/>
            <pc:sldMk cId="2144130408" sldId="2146848011"/>
            <ac:spMk id="22" creationId="{DBD54960-2A07-826C-7194-3449C70C704B}"/>
          </ac:spMkLst>
        </pc:spChg>
        <pc:spChg chg="add del mod">
          <ac:chgData name="Anthony, Brandon (SSC/SPC)" userId="S::brandon.anthony@ssc-spc.gc.ca::69264da5-46de-4a08-8da1-a6bd2985b88e" providerId="AD" clId="Web-{76673DE6-3B6A-F7BA-DAA9-D4E12EB234C0}" dt="2024-01-26T21:17:16.981" v="147"/>
          <ac:spMkLst>
            <pc:docMk/>
            <pc:sldMk cId="2144130408" sldId="2146848011"/>
            <ac:spMk id="23" creationId="{DC232154-9B4F-0BFF-CD2F-AE0551F31771}"/>
          </ac:spMkLst>
        </pc:spChg>
        <pc:spChg chg="add del mod">
          <ac:chgData name="Anthony, Brandon (SSC/SPC)" userId="S::brandon.anthony@ssc-spc.gc.ca::69264da5-46de-4a08-8da1-a6bd2985b88e" providerId="AD" clId="Web-{76673DE6-3B6A-F7BA-DAA9-D4E12EB234C0}" dt="2024-01-26T21:17:19.435" v="148"/>
          <ac:spMkLst>
            <pc:docMk/>
            <pc:sldMk cId="2144130408" sldId="2146848011"/>
            <ac:spMk id="24" creationId="{562683AE-4BCB-E351-4210-9E2558E4F1F7}"/>
          </ac:spMkLst>
        </pc:spChg>
        <pc:spChg chg="add del mod">
          <ac:chgData name="Anthony, Brandon (SSC/SPC)" userId="S::brandon.anthony@ssc-spc.gc.ca::69264da5-46de-4a08-8da1-a6bd2985b88e" providerId="AD" clId="Web-{76673DE6-3B6A-F7BA-DAA9-D4E12EB234C0}" dt="2024-01-26T21:17:13.497" v="145"/>
          <ac:spMkLst>
            <pc:docMk/>
            <pc:sldMk cId="2144130408" sldId="2146848011"/>
            <ac:spMk id="25" creationId="{6F3C0B9E-F886-E628-78A9-252FF70E7605}"/>
          </ac:spMkLst>
        </pc:spChg>
        <pc:spChg chg="add del mod">
          <ac:chgData name="Anthony, Brandon (SSC/SPC)" userId="S::brandon.anthony@ssc-spc.gc.ca::69264da5-46de-4a08-8da1-a6bd2985b88e" providerId="AD" clId="Web-{76673DE6-3B6A-F7BA-DAA9-D4E12EB234C0}" dt="2024-01-26T21:18:18.779" v="160"/>
          <ac:spMkLst>
            <pc:docMk/>
            <pc:sldMk cId="2144130408" sldId="2146848011"/>
            <ac:spMk id="27" creationId="{3B265A7E-9AB5-0378-4CED-9946D9FE9173}"/>
          </ac:spMkLst>
        </pc:spChg>
        <pc:spChg chg="add mod">
          <ac:chgData name="Anthony, Brandon (SSC/SPC)" userId="S::brandon.anthony@ssc-spc.gc.ca::69264da5-46de-4a08-8da1-a6bd2985b88e" providerId="AD" clId="Web-{76673DE6-3B6A-F7BA-DAA9-D4E12EB234C0}" dt="2024-01-26T21:20:58.688" v="222" actId="688"/>
          <ac:spMkLst>
            <pc:docMk/>
            <pc:sldMk cId="2144130408" sldId="2146848011"/>
            <ac:spMk id="29" creationId="{7D7D8E88-ACCC-CEF7-EE58-4245FB20A643}"/>
          </ac:spMkLst>
        </pc:spChg>
        <pc:spChg chg="add mod">
          <ac:chgData name="Anthony, Brandon (SSC/SPC)" userId="S::brandon.anthony@ssc-spc.gc.ca::69264da5-46de-4a08-8da1-a6bd2985b88e" providerId="AD" clId="Web-{76673DE6-3B6A-F7BA-DAA9-D4E12EB234C0}" dt="2024-01-26T21:23:59.816" v="288" actId="20577"/>
          <ac:spMkLst>
            <pc:docMk/>
            <pc:sldMk cId="2144130408" sldId="2146848011"/>
            <ac:spMk id="30" creationId="{EC6302C7-B1BE-3409-E899-C086938DF124}"/>
          </ac:spMkLst>
        </pc:spChg>
        <pc:spChg chg="add mod">
          <ac:chgData name="Anthony, Brandon (SSC/SPC)" userId="S::brandon.anthony@ssc-spc.gc.ca::69264da5-46de-4a08-8da1-a6bd2985b88e" providerId="AD" clId="Web-{76673DE6-3B6A-F7BA-DAA9-D4E12EB234C0}" dt="2024-01-26T21:26:07.318" v="319" actId="1076"/>
          <ac:spMkLst>
            <pc:docMk/>
            <pc:sldMk cId="2144130408" sldId="2146848011"/>
            <ac:spMk id="31" creationId="{63B290B8-1AFA-FB9B-780B-693D8A7E2462}"/>
          </ac:spMkLst>
        </pc:spChg>
        <pc:spChg chg="add mod">
          <ac:chgData name="Anthony, Brandon (SSC/SPC)" userId="S::brandon.anthony@ssc-spc.gc.ca::69264da5-46de-4a08-8da1-a6bd2985b88e" providerId="AD" clId="Web-{76673DE6-3B6A-F7BA-DAA9-D4E12EB234C0}" dt="2024-01-26T21:26:00.115" v="316" actId="1076"/>
          <ac:spMkLst>
            <pc:docMk/>
            <pc:sldMk cId="2144130408" sldId="2146848011"/>
            <ac:spMk id="32" creationId="{CC695FCD-F872-4904-C3D1-59CD2C0F80D8}"/>
          </ac:spMkLst>
        </pc:spChg>
        <pc:picChg chg="add mod ord">
          <ac:chgData name="Anthony, Brandon (SSC/SPC)" userId="S::brandon.anthony@ssc-spc.gc.ca::69264da5-46de-4a08-8da1-a6bd2985b88e" providerId="AD" clId="Web-{76673DE6-3B6A-F7BA-DAA9-D4E12EB234C0}" dt="2024-01-26T21:18:54.124" v="166" actId="1076"/>
          <ac:picMkLst>
            <pc:docMk/>
            <pc:sldMk cId="2144130408" sldId="2146848011"/>
            <ac:picMk id="28" creationId="{E3017E19-F561-11EF-AF7B-F6987299BD08}"/>
          </ac:picMkLst>
        </pc:picChg>
      </pc:sldChg>
    </pc:docChg>
  </pc:docChgLst>
  <pc:docChgLst>
    <pc:chgData name="Anthony, Brandon (SSC/SPC)" userId="S::brandon.anthony@ssc-spc.gc.ca::69264da5-46de-4a08-8da1-a6bd2985b88e" providerId="AD" clId="Web-{01C03FDF-32CA-4D41-B4E5-BD8E54C25B74}"/>
    <pc:docChg chg="modSld">
      <pc:chgData name="Anthony, Brandon (SSC/SPC)" userId="S::brandon.anthony@ssc-spc.gc.ca::69264da5-46de-4a08-8da1-a6bd2985b88e" providerId="AD" clId="Web-{01C03FDF-32CA-4D41-B4E5-BD8E54C25B74}" dt="2024-01-29T14:03:11.057" v="1"/>
      <pc:docMkLst>
        <pc:docMk/>
      </pc:docMkLst>
      <pc:sldChg chg="modSp">
        <pc:chgData name="Anthony, Brandon (SSC/SPC)" userId="S::brandon.anthony@ssc-spc.gc.ca::69264da5-46de-4a08-8da1-a6bd2985b88e" providerId="AD" clId="Web-{01C03FDF-32CA-4D41-B4E5-BD8E54C25B74}" dt="2024-01-29T14:03:11.057" v="1"/>
        <pc:sldMkLst>
          <pc:docMk/>
          <pc:sldMk cId="2899289061" sldId="2146848010"/>
        </pc:sldMkLst>
        <pc:graphicFrameChg chg="mod modGraphic">
          <ac:chgData name="Anthony, Brandon (SSC/SPC)" userId="S::brandon.anthony@ssc-spc.gc.ca::69264da5-46de-4a08-8da1-a6bd2985b88e" providerId="AD" clId="Web-{01C03FDF-32CA-4D41-B4E5-BD8E54C25B74}" dt="2024-01-29T14:03:11.057" v="1"/>
          <ac:graphicFrameMkLst>
            <pc:docMk/>
            <pc:sldMk cId="2899289061" sldId="2146848010"/>
            <ac:graphicFrameMk id="6" creationId="{44ACB06E-FF04-1C64-A62F-3AB2B69B6A93}"/>
          </ac:graphicFrameMkLst>
        </pc:graphicFrameChg>
      </pc:sldChg>
    </pc:docChg>
  </pc:docChgLst>
  <pc:docChgLst>
    <pc:chgData name="Anthony, Brandon (SSC/SPC)" userId="S::brandon.anthony@ssc-spc.gc.ca::69264da5-46de-4a08-8da1-a6bd2985b88e" providerId="AD" clId="Web-{42C83722-D1F2-56F9-3B7E-59BE74578E82}"/>
    <pc:docChg chg="modSld sldOrd">
      <pc:chgData name="Anthony, Brandon (SSC/SPC)" userId="S::brandon.anthony@ssc-spc.gc.ca::69264da5-46de-4a08-8da1-a6bd2985b88e" providerId="AD" clId="Web-{42C83722-D1F2-56F9-3B7E-59BE74578E82}" dt="2024-02-14T18:56:37.691" v="20"/>
      <pc:docMkLst>
        <pc:docMk/>
      </pc:docMkLst>
      <pc:sldChg chg="modSp">
        <pc:chgData name="Anthony, Brandon (SSC/SPC)" userId="S::brandon.anthony@ssc-spc.gc.ca::69264da5-46de-4a08-8da1-a6bd2985b88e" providerId="AD" clId="Web-{42C83722-D1F2-56F9-3B7E-59BE74578E82}" dt="2024-02-14T18:46:04.571" v="5" actId="20577"/>
        <pc:sldMkLst>
          <pc:docMk/>
          <pc:sldMk cId="387645369" sldId="258"/>
        </pc:sldMkLst>
        <pc:spChg chg="mod">
          <ac:chgData name="Anthony, Brandon (SSC/SPC)" userId="S::brandon.anthony@ssc-spc.gc.ca::69264da5-46de-4a08-8da1-a6bd2985b88e" providerId="AD" clId="Web-{42C83722-D1F2-56F9-3B7E-59BE74578E82}" dt="2024-02-14T18:46:04.571" v="5" actId="20577"/>
          <ac:spMkLst>
            <pc:docMk/>
            <pc:sldMk cId="387645369" sldId="258"/>
            <ac:spMk id="3" creationId="{BB23A851-5D1E-44B1-9C46-B12C2C12390B}"/>
          </ac:spMkLst>
        </pc:spChg>
      </pc:sldChg>
      <pc:sldChg chg="modSp">
        <pc:chgData name="Anthony, Brandon (SSC/SPC)" userId="S::brandon.anthony@ssc-spc.gc.ca::69264da5-46de-4a08-8da1-a6bd2985b88e" providerId="AD" clId="Web-{42C83722-D1F2-56F9-3B7E-59BE74578E82}" dt="2024-02-14T18:47:51.385" v="10" actId="20577"/>
        <pc:sldMkLst>
          <pc:docMk/>
          <pc:sldMk cId="3992991170" sldId="2146848006"/>
        </pc:sldMkLst>
        <pc:spChg chg="mod">
          <ac:chgData name="Anthony, Brandon (SSC/SPC)" userId="S::brandon.anthony@ssc-spc.gc.ca::69264da5-46de-4a08-8da1-a6bd2985b88e" providerId="AD" clId="Web-{42C83722-D1F2-56F9-3B7E-59BE74578E82}" dt="2024-02-14T18:47:51.385" v="10" actId="20577"/>
          <ac:spMkLst>
            <pc:docMk/>
            <pc:sldMk cId="3992991170" sldId="2146848006"/>
            <ac:spMk id="21" creationId="{8D0A80FF-E6C9-2180-0A8E-A430A865FCA5}"/>
          </ac:spMkLst>
        </pc:spChg>
      </pc:sldChg>
      <pc:sldChg chg="ord">
        <pc:chgData name="Anthony, Brandon (SSC/SPC)" userId="S::brandon.anthony@ssc-spc.gc.ca::69264da5-46de-4a08-8da1-a6bd2985b88e" providerId="AD" clId="Web-{42C83722-D1F2-56F9-3B7E-59BE74578E82}" dt="2024-02-14T18:46:30.634" v="6"/>
        <pc:sldMkLst>
          <pc:docMk/>
          <pc:sldMk cId="2899289061" sldId="2146848010"/>
        </pc:sldMkLst>
      </pc:sldChg>
      <pc:sldChg chg="modSp">
        <pc:chgData name="Anthony, Brandon (SSC/SPC)" userId="S::brandon.anthony@ssc-spc.gc.ca::69264da5-46de-4a08-8da1-a6bd2985b88e" providerId="AD" clId="Web-{42C83722-D1F2-56F9-3B7E-59BE74578E82}" dt="2024-02-14T18:56:37.691" v="20"/>
        <pc:sldMkLst>
          <pc:docMk/>
          <pc:sldMk cId="2536454642" sldId="2146848016"/>
        </pc:sldMkLst>
        <pc:graphicFrameChg chg="mod modGraphic">
          <ac:chgData name="Anthony, Brandon (SSC/SPC)" userId="S::brandon.anthony@ssc-spc.gc.ca::69264da5-46de-4a08-8da1-a6bd2985b88e" providerId="AD" clId="Web-{42C83722-D1F2-56F9-3B7E-59BE74578E82}" dt="2024-02-14T18:56:37.691" v="20"/>
          <ac:graphicFrameMkLst>
            <pc:docMk/>
            <pc:sldMk cId="2536454642" sldId="2146848016"/>
            <ac:graphicFrameMk id="3" creationId="{BC9A9064-FA43-0908-A69C-3921B94673A5}"/>
          </ac:graphicFrameMkLst>
        </pc:graphicFrameChg>
      </pc:sldChg>
    </pc:docChg>
  </pc:docChgLst>
  <pc:docChgLst>
    <pc:chgData name="Anthony, Brandon (SSC/SPC)" userId="S::brandon.anthony@ssc-spc.gc.ca::69264da5-46de-4a08-8da1-a6bd2985b88e" providerId="AD" clId="Web-{375B47B4-4F02-6216-A9B0-208CC160AE48}"/>
    <pc:docChg chg="modSld">
      <pc:chgData name="Anthony, Brandon (SSC/SPC)" userId="S::brandon.anthony@ssc-spc.gc.ca::69264da5-46de-4a08-8da1-a6bd2985b88e" providerId="AD" clId="Web-{375B47B4-4F02-6216-A9B0-208CC160AE48}" dt="2024-01-25T21:04:32.881" v="57"/>
      <pc:docMkLst>
        <pc:docMk/>
      </pc:docMkLst>
      <pc:sldChg chg="modSp">
        <pc:chgData name="Anthony, Brandon (SSC/SPC)" userId="S::brandon.anthony@ssc-spc.gc.ca::69264da5-46de-4a08-8da1-a6bd2985b88e" providerId="AD" clId="Web-{375B47B4-4F02-6216-A9B0-208CC160AE48}" dt="2024-01-25T21:04:32.881" v="57"/>
        <pc:sldMkLst>
          <pc:docMk/>
          <pc:sldMk cId="2899289061" sldId="2146848010"/>
        </pc:sldMkLst>
        <pc:graphicFrameChg chg="mod modGraphic">
          <ac:chgData name="Anthony, Brandon (SSC/SPC)" userId="S::brandon.anthony@ssc-spc.gc.ca::69264da5-46de-4a08-8da1-a6bd2985b88e" providerId="AD" clId="Web-{375B47B4-4F02-6216-A9B0-208CC160AE48}" dt="2024-01-25T21:04:32.881" v="57"/>
          <ac:graphicFrameMkLst>
            <pc:docMk/>
            <pc:sldMk cId="2899289061" sldId="2146848010"/>
            <ac:graphicFrameMk id="7" creationId="{F1DE005D-AA24-A802-16A3-34C09A69B831}"/>
          </ac:graphicFrameMkLst>
        </pc:graphicFrameChg>
      </pc:sldChg>
    </pc:docChg>
  </pc:docChgLst>
  <pc:docChgLst>
    <pc:chgData name="Anthony, Brandon (SSC/SPC)" userId="S::brandon.anthony@ssc-spc.gc.ca::69264da5-46de-4a08-8da1-a6bd2985b88e" providerId="AD" clId="Web-{B1053F5D-2010-FE6F-24D2-D24E565557D2}"/>
    <pc:docChg chg="modSld">
      <pc:chgData name="Anthony, Brandon (SSC/SPC)" userId="S::brandon.anthony@ssc-spc.gc.ca::69264da5-46de-4a08-8da1-a6bd2985b88e" providerId="AD" clId="Web-{B1053F5D-2010-FE6F-24D2-D24E565557D2}" dt="2024-01-25T20:02:58.306" v="218"/>
      <pc:docMkLst>
        <pc:docMk/>
      </pc:docMkLst>
      <pc:sldChg chg="modSp">
        <pc:chgData name="Anthony, Brandon (SSC/SPC)" userId="S::brandon.anthony@ssc-spc.gc.ca::69264da5-46de-4a08-8da1-a6bd2985b88e" providerId="AD" clId="Web-{B1053F5D-2010-FE6F-24D2-D24E565557D2}" dt="2024-01-25T20:02:58.306" v="218"/>
        <pc:sldMkLst>
          <pc:docMk/>
          <pc:sldMk cId="2899289061" sldId="2146848010"/>
        </pc:sldMkLst>
        <pc:graphicFrameChg chg="mod modGraphic">
          <ac:chgData name="Anthony, Brandon (SSC/SPC)" userId="S::brandon.anthony@ssc-spc.gc.ca::69264da5-46de-4a08-8da1-a6bd2985b88e" providerId="AD" clId="Web-{B1053F5D-2010-FE6F-24D2-D24E565557D2}" dt="2024-01-25T20:02:58.306" v="218"/>
          <ac:graphicFrameMkLst>
            <pc:docMk/>
            <pc:sldMk cId="2899289061" sldId="2146848010"/>
            <ac:graphicFrameMk id="7" creationId="{F1DE005D-AA24-A802-16A3-34C09A69B831}"/>
          </ac:graphicFrameMkLst>
        </pc:graphicFrameChg>
      </pc:sldChg>
    </pc:docChg>
  </pc:docChgLst>
  <pc:docChgLst>
    <pc:chgData name="Anthony, Brandon (SSC/SPC)" userId="S::brandon.anthony@ssc-spc.gc.ca::69264da5-46de-4a08-8da1-a6bd2985b88e" providerId="AD" clId="Web-{C4C6BB71-CB80-E688-A3AD-3497818FA913}"/>
    <pc:docChg chg="modSld">
      <pc:chgData name="Anthony, Brandon (SSC/SPC)" userId="S::brandon.anthony@ssc-spc.gc.ca::69264da5-46de-4a08-8da1-a6bd2985b88e" providerId="AD" clId="Web-{C4C6BB71-CB80-E688-A3AD-3497818FA913}" dt="2024-01-29T19:27:49.296" v="0" actId="20577"/>
      <pc:docMkLst>
        <pc:docMk/>
      </pc:docMkLst>
      <pc:sldChg chg="modSp">
        <pc:chgData name="Anthony, Brandon (SSC/SPC)" userId="S::brandon.anthony@ssc-spc.gc.ca::69264da5-46de-4a08-8da1-a6bd2985b88e" providerId="AD" clId="Web-{C4C6BB71-CB80-E688-A3AD-3497818FA913}" dt="2024-01-29T19:27:49.296" v="0" actId="20577"/>
        <pc:sldMkLst>
          <pc:docMk/>
          <pc:sldMk cId="2144130408" sldId="2146848011"/>
        </pc:sldMkLst>
        <pc:spChg chg="mod">
          <ac:chgData name="Anthony, Brandon (SSC/SPC)" userId="S::brandon.anthony@ssc-spc.gc.ca::69264da5-46de-4a08-8da1-a6bd2985b88e" providerId="AD" clId="Web-{C4C6BB71-CB80-E688-A3AD-3497818FA913}" dt="2024-01-29T19:27:49.296" v="0" actId="20577"/>
          <ac:spMkLst>
            <pc:docMk/>
            <pc:sldMk cId="2144130408" sldId="2146848011"/>
            <ac:spMk id="7" creationId="{BD443D0B-C073-9A51-05B4-7D35B12B0933}"/>
          </ac:spMkLst>
        </pc:spChg>
      </pc:sldChg>
    </pc:docChg>
  </pc:docChgLst>
  <pc:docChgLst>
    <pc:chgData name="Moin, Mahnoor (SSC/SPC)" userId="S::mahnoor.moin@ssc-spc.gc.ca::c4eaa2fa-16fd-4f2e-8ec4-7c157b975065" providerId="AD" clId="Web-{B73F0F5C-DBFF-0706-AFBD-7BFE7CDFA485}"/>
    <pc:docChg chg="sldOrd">
      <pc:chgData name="Moin, Mahnoor (SSC/SPC)" userId="S::mahnoor.moin@ssc-spc.gc.ca::c4eaa2fa-16fd-4f2e-8ec4-7c157b975065" providerId="AD" clId="Web-{B73F0F5C-DBFF-0706-AFBD-7BFE7CDFA485}" dt="2024-02-15T14:29:23.706" v="0"/>
      <pc:docMkLst>
        <pc:docMk/>
      </pc:docMkLst>
      <pc:sldChg chg="ord">
        <pc:chgData name="Moin, Mahnoor (SSC/SPC)" userId="S::mahnoor.moin@ssc-spc.gc.ca::c4eaa2fa-16fd-4f2e-8ec4-7c157b975065" providerId="AD" clId="Web-{B73F0F5C-DBFF-0706-AFBD-7BFE7CDFA485}" dt="2024-02-15T14:29:23.706" v="0"/>
        <pc:sldMkLst>
          <pc:docMk/>
          <pc:sldMk cId="4095579232" sldId="2146848018"/>
        </pc:sldMkLst>
      </pc:sldChg>
    </pc:docChg>
  </pc:docChgLst>
  <pc:docChgLst>
    <pc:chgData name="Anthony, Brandon (SSC/SPC)" userId="S::brandon.anthony@ssc-spc.gc.ca::69264da5-46de-4a08-8da1-a6bd2985b88e" providerId="AD" clId="Web-{851F1293-6444-099E-8ACB-5EFE726F0B15}"/>
    <pc:docChg chg="addSld modSld modSection">
      <pc:chgData name="Anthony, Brandon (SSC/SPC)" userId="S::brandon.anthony@ssc-spc.gc.ca::69264da5-46de-4a08-8da1-a6bd2985b88e" providerId="AD" clId="Web-{851F1293-6444-099E-8ACB-5EFE726F0B15}" dt="2024-01-26T21:04:35.593" v="138"/>
      <pc:docMkLst>
        <pc:docMk/>
      </pc:docMkLst>
      <pc:sldChg chg="addSp delSp modSp add">
        <pc:chgData name="Anthony, Brandon (SSC/SPC)" userId="S::brandon.anthony@ssc-spc.gc.ca::69264da5-46de-4a08-8da1-a6bd2985b88e" providerId="AD" clId="Web-{851F1293-6444-099E-8ACB-5EFE726F0B15}" dt="2024-01-26T21:04:35.593" v="138"/>
        <pc:sldMkLst>
          <pc:docMk/>
          <pc:sldMk cId="2144130408" sldId="2146848011"/>
        </pc:sldMkLst>
        <pc:spChg chg="mod">
          <ac:chgData name="Anthony, Brandon (SSC/SPC)" userId="S::brandon.anthony@ssc-spc.gc.ca::69264da5-46de-4a08-8da1-a6bd2985b88e" providerId="AD" clId="Web-{851F1293-6444-099E-8ACB-5EFE726F0B15}" dt="2024-01-26T20:57:36.150" v="4" actId="20577"/>
          <ac:spMkLst>
            <pc:docMk/>
            <pc:sldMk cId="2144130408" sldId="2146848011"/>
            <ac:spMk id="4" creationId="{26B72383-C344-6D58-758B-21CDF6773119}"/>
          </ac:spMkLst>
        </pc:spChg>
        <pc:spChg chg="add del mod">
          <ac:chgData name="Anthony, Brandon (SSC/SPC)" userId="S::brandon.anthony@ssc-spc.gc.ca::69264da5-46de-4a08-8da1-a6bd2985b88e" providerId="AD" clId="Web-{851F1293-6444-099E-8ACB-5EFE726F0B15}" dt="2024-01-26T21:00:52.512" v="44"/>
          <ac:spMkLst>
            <pc:docMk/>
            <pc:sldMk cId="2144130408" sldId="2146848011"/>
            <ac:spMk id="6" creationId="{B64AD868-A701-B0F0-69A4-5AA041F5C58A}"/>
          </ac:spMkLst>
        </pc:spChg>
        <pc:spChg chg="add mod">
          <ac:chgData name="Anthony, Brandon (SSC/SPC)" userId="S::brandon.anthony@ssc-spc.gc.ca::69264da5-46de-4a08-8da1-a6bd2985b88e" providerId="AD" clId="Web-{851F1293-6444-099E-8ACB-5EFE726F0B15}" dt="2024-01-26T21:03:42.921" v="137" actId="20577"/>
          <ac:spMkLst>
            <pc:docMk/>
            <pc:sldMk cId="2144130408" sldId="2146848011"/>
            <ac:spMk id="7" creationId="{B1C1CD4A-0EBB-E37F-F448-0D5710B50A8D}"/>
          </ac:spMkLst>
        </pc:spChg>
        <pc:spChg chg="add mod">
          <ac:chgData name="Anthony, Brandon (SSC/SPC)" userId="S::brandon.anthony@ssc-spc.gc.ca::69264da5-46de-4a08-8da1-a6bd2985b88e" providerId="AD" clId="Web-{851F1293-6444-099E-8ACB-5EFE726F0B15}" dt="2024-01-26T21:03:37.921" v="135" actId="1076"/>
          <ac:spMkLst>
            <pc:docMk/>
            <pc:sldMk cId="2144130408" sldId="2146848011"/>
            <ac:spMk id="8" creationId="{3AA9ACEE-A4F5-387D-B580-B9D993581C93}"/>
          </ac:spMkLst>
        </pc:spChg>
        <pc:spChg chg="add mod">
          <ac:chgData name="Anthony, Brandon (SSC/SPC)" userId="S::brandon.anthony@ssc-spc.gc.ca::69264da5-46de-4a08-8da1-a6bd2985b88e" providerId="AD" clId="Web-{851F1293-6444-099E-8ACB-5EFE726F0B15}" dt="2024-01-26T21:03:25.639" v="131" actId="20577"/>
          <ac:spMkLst>
            <pc:docMk/>
            <pc:sldMk cId="2144130408" sldId="2146848011"/>
            <ac:spMk id="9" creationId="{B3A150AC-900A-AD55-A187-D7C1660D6886}"/>
          </ac:spMkLst>
        </pc:spChg>
        <pc:spChg chg="add">
          <ac:chgData name="Anthony, Brandon (SSC/SPC)" userId="S::brandon.anthony@ssc-spc.gc.ca::69264da5-46de-4a08-8da1-a6bd2985b88e" providerId="AD" clId="Web-{851F1293-6444-099E-8ACB-5EFE726F0B15}" dt="2024-01-26T21:04:35.593" v="138"/>
          <ac:spMkLst>
            <pc:docMk/>
            <pc:sldMk cId="2144130408" sldId="2146848011"/>
            <ac:spMk id="10" creationId="{9ED24185-C903-AAC4-E3D6-39AD6837B4B0}"/>
          </ac:spMkLst>
        </pc:spChg>
      </pc:sldChg>
      <pc:sldChg chg="add">
        <pc:chgData name="Anthony, Brandon (SSC/SPC)" userId="S::brandon.anthony@ssc-spc.gc.ca::69264da5-46de-4a08-8da1-a6bd2985b88e" providerId="AD" clId="Web-{851F1293-6444-099E-8ACB-5EFE726F0B15}" dt="2024-01-26T20:41:01.620" v="1"/>
        <pc:sldMkLst>
          <pc:docMk/>
          <pc:sldMk cId="2507736566" sldId="2146848014"/>
        </pc:sldMkLst>
      </pc:sldChg>
    </pc:docChg>
  </pc:docChgLst>
  <pc:docChgLst>
    <pc:chgData name="Anthony, Brandon (SSC/SPC)" userId="S::brandon.anthony@ssc-spc.gc.ca::69264da5-46de-4a08-8da1-a6bd2985b88e" providerId="AD" clId="Web-{E52AC8F3-C36B-EF5F-1D0A-BC4D46BC2532}"/>
    <pc:docChg chg="addSld delSld modSld sldOrd modSection">
      <pc:chgData name="Anthony, Brandon (SSC/SPC)" userId="S::brandon.anthony@ssc-spc.gc.ca::69264da5-46de-4a08-8da1-a6bd2985b88e" providerId="AD" clId="Web-{E52AC8F3-C36B-EF5F-1D0A-BC4D46BC2532}" dt="2024-01-26T21:37:09.205" v="1160"/>
      <pc:docMkLst>
        <pc:docMk/>
      </pc:docMkLst>
      <pc:sldChg chg="modSp">
        <pc:chgData name="Anthony, Brandon (SSC/SPC)" userId="S::brandon.anthony@ssc-spc.gc.ca::69264da5-46de-4a08-8da1-a6bd2985b88e" providerId="AD" clId="Web-{E52AC8F3-C36B-EF5F-1D0A-BC4D46BC2532}" dt="2024-01-26T21:37:09.205" v="1160"/>
        <pc:sldMkLst>
          <pc:docMk/>
          <pc:sldMk cId="2899289061" sldId="2146848010"/>
        </pc:sldMkLst>
        <pc:graphicFrameChg chg="mod modGraphic">
          <ac:chgData name="Anthony, Brandon (SSC/SPC)" userId="S::brandon.anthony@ssc-spc.gc.ca::69264da5-46de-4a08-8da1-a6bd2985b88e" providerId="AD" clId="Web-{E52AC8F3-C36B-EF5F-1D0A-BC4D46BC2532}" dt="2024-01-26T21:37:09.205" v="1160"/>
          <ac:graphicFrameMkLst>
            <pc:docMk/>
            <pc:sldMk cId="2899289061" sldId="2146848010"/>
            <ac:graphicFrameMk id="6" creationId="{44ACB06E-FF04-1C64-A62F-3AB2B69B6A93}"/>
          </ac:graphicFrameMkLst>
        </pc:graphicFrameChg>
        <pc:graphicFrameChg chg="mod modGraphic">
          <ac:chgData name="Anthony, Brandon (SSC/SPC)" userId="S::brandon.anthony@ssc-spc.gc.ca::69264da5-46de-4a08-8da1-a6bd2985b88e" providerId="AD" clId="Web-{E52AC8F3-C36B-EF5F-1D0A-BC4D46BC2532}" dt="2024-01-26T19:57:01.547" v="602"/>
          <ac:graphicFrameMkLst>
            <pc:docMk/>
            <pc:sldMk cId="2899289061" sldId="2146848010"/>
            <ac:graphicFrameMk id="7" creationId="{F1DE005D-AA24-A802-16A3-34C09A69B831}"/>
          </ac:graphicFrameMkLst>
        </pc:graphicFrameChg>
      </pc:sldChg>
      <pc:sldChg chg="addSp modSp del">
        <pc:chgData name="Anthony, Brandon (SSC/SPC)" userId="S::brandon.anthony@ssc-spc.gc.ca::69264da5-46de-4a08-8da1-a6bd2985b88e" providerId="AD" clId="Web-{E52AC8F3-C36B-EF5F-1D0A-BC4D46BC2532}" dt="2024-01-26T21:34:22.889" v="1155" actId="1076"/>
        <pc:sldMkLst>
          <pc:docMk/>
          <pc:sldMk cId="2144130408" sldId="2146848011"/>
        </pc:sldMkLst>
        <pc:spChg chg="mod">
          <ac:chgData name="Anthony, Brandon (SSC/SPC)" userId="S::brandon.anthony@ssc-spc.gc.ca::69264da5-46de-4a08-8da1-a6bd2985b88e" providerId="AD" clId="Web-{E52AC8F3-C36B-EF5F-1D0A-BC4D46BC2532}" dt="2024-01-26T18:26:41.318" v="484" actId="20577"/>
          <ac:spMkLst>
            <pc:docMk/>
            <pc:sldMk cId="2144130408" sldId="2146848011"/>
            <ac:spMk id="4" creationId="{26B72383-C344-6D58-758B-21CDF6773119}"/>
          </ac:spMkLst>
        </pc:spChg>
        <pc:spChg chg="add mod">
          <ac:chgData name="Anthony, Brandon (SSC/SPC)" userId="S::brandon.anthony@ssc-spc.gc.ca::69264da5-46de-4a08-8da1-a6bd2985b88e" providerId="AD" clId="Web-{E52AC8F3-C36B-EF5F-1D0A-BC4D46BC2532}" dt="2024-01-26T21:31:08.401" v="1027" actId="1076"/>
          <ac:spMkLst>
            <pc:docMk/>
            <pc:sldMk cId="2144130408" sldId="2146848011"/>
            <ac:spMk id="6" creationId="{2A9EFEE3-59EE-E64E-53FC-9E41C49029DE}"/>
          </ac:spMkLst>
        </pc:spChg>
        <pc:spChg chg="add mod">
          <ac:chgData name="Anthony, Brandon (SSC/SPC)" userId="S::brandon.anthony@ssc-spc.gc.ca::69264da5-46de-4a08-8da1-a6bd2985b88e" providerId="AD" clId="Web-{E52AC8F3-C36B-EF5F-1D0A-BC4D46BC2532}" dt="2024-01-26T21:32:44.372" v="1098" actId="14100"/>
          <ac:spMkLst>
            <pc:docMk/>
            <pc:sldMk cId="2144130408" sldId="2146848011"/>
            <ac:spMk id="7" creationId="{BD443D0B-C073-9A51-05B4-7D35B12B0933}"/>
          </ac:spMkLst>
        </pc:spChg>
        <pc:spChg chg="add mod">
          <ac:chgData name="Anthony, Brandon (SSC/SPC)" userId="S::brandon.anthony@ssc-spc.gc.ca::69264da5-46de-4a08-8da1-a6bd2985b88e" providerId="AD" clId="Web-{E52AC8F3-C36B-EF5F-1D0A-BC4D46BC2532}" dt="2024-01-26T21:33:15.669" v="1102" actId="1076"/>
          <ac:spMkLst>
            <pc:docMk/>
            <pc:sldMk cId="2144130408" sldId="2146848011"/>
            <ac:spMk id="8" creationId="{2E64769E-EFFA-5CF0-1425-C3F0080366F4}"/>
          </ac:spMkLst>
        </pc:spChg>
        <pc:spChg chg="add mod">
          <ac:chgData name="Anthony, Brandon (SSC/SPC)" userId="S::brandon.anthony@ssc-spc.gc.ca::69264da5-46de-4a08-8da1-a6bd2985b88e" providerId="AD" clId="Web-{E52AC8F3-C36B-EF5F-1D0A-BC4D46BC2532}" dt="2024-01-26T21:34:22.889" v="1155" actId="1076"/>
          <ac:spMkLst>
            <pc:docMk/>
            <pc:sldMk cId="2144130408" sldId="2146848011"/>
            <ac:spMk id="9" creationId="{75C96C8E-3C8C-097C-3DCA-F9B1A47F12BB}"/>
          </ac:spMkLst>
        </pc:spChg>
        <pc:spChg chg="mod">
          <ac:chgData name="Anthony, Brandon (SSC/SPC)" userId="S::brandon.anthony@ssc-spc.gc.ca::69264da5-46de-4a08-8da1-a6bd2985b88e" providerId="AD" clId="Web-{E52AC8F3-C36B-EF5F-1D0A-BC4D46BC2532}" dt="2024-01-26T21:30:50.010" v="1023" actId="688"/>
          <ac:spMkLst>
            <pc:docMk/>
            <pc:sldMk cId="2144130408" sldId="2146848011"/>
            <ac:spMk id="29" creationId="{7D7D8E88-ACCC-CEF7-EE58-4245FB20A643}"/>
          </ac:spMkLst>
        </pc:spChg>
        <pc:spChg chg="mod">
          <ac:chgData name="Anthony, Brandon (SSC/SPC)" userId="S::brandon.anthony@ssc-spc.gc.ca::69264da5-46de-4a08-8da1-a6bd2985b88e" providerId="AD" clId="Web-{E52AC8F3-C36B-EF5F-1D0A-BC4D46BC2532}" dt="2024-01-26T21:30:31.807" v="1019" actId="1076"/>
          <ac:spMkLst>
            <pc:docMk/>
            <pc:sldMk cId="2144130408" sldId="2146848011"/>
            <ac:spMk id="30" creationId="{EC6302C7-B1BE-3409-E899-C086938DF124}"/>
          </ac:spMkLst>
        </pc:spChg>
        <pc:spChg chg="mod">
          <ac:chgData name="Anthony, Brandon (SSC/SPC)" userId="S::brandon.anthony@ssc-spc.gc.ca::69264da5-46de-4a08-8da1-a6bd2985b88e" providerId="AD" clId="Web-{E52AC8F3-C36B-EF5F-1D0A-BC4D46BC2532}" dt="2024-01-26T21:30:41.901" v="1021" actId="1076"/>
          <ac:spMkLst>
            <pc:docMk/>
            <pc:sldMk cId="2144130408" sldId="2146848011"/>
            <ac:spMk id="31" creationId="{63B290B8-1AFA-FB9B-780B-693D8A7E2462}"/>
          </ac:spMkLst>
        </pc:spChg>
        <pc:spChg chg="mod">
          <ac:chgData name="Anthony, Brandon (SSC/SPC)" userId="S::brandon.anthony@ssc-spc.gc.ca::69264da5-46de-4a08-8da1-a6bd2985b88e" providerId="AD" clId="Web-{E52AC8F3-C36B-EF5F-1D0A-BC4D46BC2532}" dt="2024-01-26T21:30:36.697" v="1020" actId="1076"/>
          <ac:spMkLst>
            <pc:docMk/>
            <pc:sldMk cId="2144130408" sldId="2146848011"/>
            <ac:spMk id="32" creationId="{CC695FCD-F872-4904-C3D1-59CD2C0F80D8}"/>
          </ac:spMkLst>
        </pc:spChg>
      </pc:sldChg>
      <pc:sldChg chg="del">
        <pc:chgData name="Anthony, Brandon (SSC/SPC)" userId="S::brandon.anthony@ssc-spc.gc.ca::69264da5-46de-4a08-8da1-a6bd2985b88e" providerId="AD" clId="Web-{E52AC8F3-C36B-EF5F-1D0A-BC4D46BC2532}" dt="2024-01-26T19:58:18.845" v="604"/>
        <pc:sldMkLst>
          <pc:docMk/>
          <pc:sldMk cId="2507736566" sldId="2146848014"/>
        </pc:sldMkLst>
      </pc:sldChg>
      <pc:sldChg chg="delSp modSp add del replId">
        <pc:chgData name="Anthony, Brandon (SSC/SPC)" userId="S::brandon.anthony@ssc-spc.gc.ca::69264da5-46de-4a08-8da1-a6bd2985b88e" providerId="AD" clId="Web-{E52AC8F3-C36B-EF5F-1D0A-BC4D46BC2532}" dt="2024-01-26T19:11:30.379" v="566"/>
        <pc:sldMkLst>
          <pc:docMk/>
          <pc:sldMk cId="3508905547" sldId="2146848017"/>
        </pc:sldMkLst>
        <pc:spChg chg="mod">
          <ac:chgData name="Anthony, Brandon (SSC/SPC)" userId="S::brandon.anthony@ssc-spc.gc.ca::69264da5-46de-4a08-8da1-a6bd2985b88e" providerId="AD" clId="Web-{E52AC8F3-C36B-EF5F-1D0A-BC4D46BC2532}" dt="2024-01-26T18:30:25.289" v="565" actId="1076"/>
          <ac:spMkLst>
            <pc:docMk/>
            <pc:sldMk cId="3508905547" sldId="2146848017"/>
            <ac:spMk id="2" creationId="{4857F950-6838-AC4E-9A40-C39E95FAFF44}"/>
          </ac:spMkLst>
        </pc:spChg>
        <pc:spChg chg="del mod">
          <ac:chgData name="Anthony, Brandon (SSC/SPC)" userId="S::brandon.anthony@ssc-spc.gc.ca::69264da5-46de-4a08-8da1-a6bd2985b88e" providerId="AD" clId="Web-{E52AC8F3-C36B-EF5F-1D0A-BC4D46BC2532}" dt="2024-01-26T18:29:34.007" v="502"/>
          <ac:spMkLst>
            <pc:docMk/>
            <pc:sldMk cId="3508905547" sldId="2146848017"/>
            <ac:spMk id="9" creationId="{D0FB05AA-F7CF-9C55-1322-CD33A0868D75}"/>
          </ac:spMkLst>
        </pc:spChg>
        <pc:spChg chg="del">
          <ac:chgData name="Anthony, Brandon (SSC/SPC)" userId="S::brandon.anthony@ssc-spc.gc.ca::69264da5-46de-4a08-8da1-a6bd2985b88e" providerId="AD" clId="Web-{E52AC8F3-C36B-EF5F-1D0A-BC4D46BC2532}" dt="2024-01-26T18:29:29.695" v="498"/>
          <ac:spMkLst>
            <pc:docMk/>
            <pc:sldMk cId="3508905547" sldId="2146848017"/>
            <ac:spMk id="11" creationId="{611F4047-CB2A-8DEE-DCCE-0ED814A814A4}"/>
          </ac:spMkLst>
        </pc:spChg>
        <pc:spChg chg="del">
          <ac:chgData name="Anthony, Brandon (SSC/SPC)" userId="S::brandon.anthony@ssc-spc.gc.ca::69264da5-46de-4a08-8da1-a6bd2985b88e" providerId="AD" clId="Web-{E52AC8F3-C36B-EF5F-1D0A-BC4D46BC2532}" dt="2024-01-26T18:29:29.679" v="496"/>
          <ac:spMkLst>
            <pc:docMk/>
            <pc:sldMk cId="3508905547" sldId="2146848017"/>
            <ac:spMk id="14" creationId="{5C92DE80-08ED-5188-BDBF-BECA6028E0E4}"/>
          </ac:spMkLst>
        </pc:spChg>
        <pc:spChg chg="del">
          <ac:chgData name="Anthony, Brandon (SSC/SPC)" userId="S::brandon.anthony@ssc-spc.gc.ca::69264da5-46de-4a08-8da1-a6bd2985b88e" providerId="AD" clId="Web-{E52AC8F3-C36B-EF5F-1D0A-BC4D46BC2532}" dt="2024-01-26T18:29:29.679" v="494"/>
          <ac:spMkLst>
            <pc:docMk/>
            <pc:sldMk cId="3508905547" sldId="2146848017"/>
            <ac:spMk id="17" creationId="{DA8A1E01-FCE1-1FDE-3C75-FEF0407D1D01}"/>
          </ac:spMkLst>
        </pc:spChg>
        <pc:spChg chg="del">
          <ac:chgData name="Anthony, Brandon (SSC/SPC)" userId="S::brandon.anthony@ssc-spc.gc.ca::69264da5-46de-4a08-8da1-a6bd2985b88e" providerId="AD" clId="Web-{E52AC8F3-C36B-EF5F-1D0A-BC4D46BC2532}" dt="2024-01-26T18:29:29.679" v="492"/>
          <ac:spMkLst>
            <pc:docMk/>
            <pc:sldMk cId="3508905547" sldId="2146848017"/>
            <ac:spMk id="20" creationId="{65E9F996-073F-8D43-70F8-04C60D9E2029}"/>
          </ac:spMkLst>
        </pc:spChg>
        <pc:spChg chg="del">
          <ac:chgData name="Anthony, Brandon (SSC/SPC)" userId="S::brandon.anthony@ssc-spc.gc.ca::69264da5-46de-4a08-8da1-a6bd2985b88e" providerId="AD" clId="Web-{E52AC8F3-C36B-EF5F-1D0A-BC4D46BC2532}" dt="2024-01-26T18:29:29.679" v="490"/>
          <ac:spMkLst>
            <pc:docMk/>
            <pc:sldMk cId="3508905547" sldId="2146848017"/>
            <ac:spMk id="23" creationId="{9BB027FB-2E42-BB5C-FF2B-AF58594D98B8}"/>
          </ac:spMkLst>
        </pc:spChg>
        <pc:spChg chg="del">
          <ac:chgData name="Anthony, Brandon (SSC/SPC)" userId="S::brandon.anthony@ssc-spc.gc.ca::69264da5-46de-4a08-8da1-a6bd2985b88e" providerId="AD" clId="Web-{E52AC8F3-C36B-EF5F-1D0A-BC4D46BC2532}" dt="2024-01-26T18:29:29.679" v="489"/>
          <ac:spMkLst>
            <pc:docMk/>
            <pc:sldMk cId="3508905547" sldId="2146848017"/>
            <ac:spMk id="24" creationId="{F403D532-41B5-0749-5B6C-A2DC8A60F314}"/>
          </ac:spMkLst>
        </pc:spChg>
        <pc:spChg chg="del">
          <ac:chgData name="Anthony, Brandon (SSC/SPC)" userId="S::brandon.anthony@ssc-spc.gc.ca::69264da5-46de-4a08-8da1-a6bd2985b88e" providerId="AD" clId="Web-{E52AC8F3-C36B-EF5F-1D0A-BC4D46BC2532}" dt="2024-01-26T18:29:29.679" v="487"/>
          <ac:spMkLst>
            <pc:docMk/>
            <pc:sldMk cId="3508905547" sldId="2146848017"/>
            <ac:spMk id="26" creationId="{3BDF3670-5847-2299-3A51-DFE61C12EC64}"/>
          </ac:spMkLst>
        </pc:spChg>
        <pc:picChg chg="del">
          <ac:chgData name="Anthony, Brandon (SSC/SPC)" userId="S::brandon.anthony@ssc-spc.gc.ca::69264da5-46de-4a08-8da1-a6bd2985b88e" providerId="AD" clId="Web-{E52AC8F3-C36B-EF5F-1D0A-BC4D46BC2532}" dt="2024-01-26T18:29:26.570" v="486"/>
          <ac:picMkLst>
            <pc:docMk/>
            <pc:sldMk cId="3508905547" sldId="2146848017"/>
            <ac:picMk id="6" creationId="{DA33F4B5-15F3-C5EC-635E-6CDA44BFA750}"/>
          </ac:picMkLst>
        </pc:picChg>
        <pc:cxnChg chg="del">
          <ac:chgData name="Anthony, Brandon (SSC/SPC)" userId="S::brandon.anthony@ssc-spc.gc.ca::69264da5-46de-4a08-8da1-a6bd2985b88e" providerId="AD" clId="Web-{E52AC8F3-C36B-EF5F-1D0A-BC4D46BC2532}" dt="2024-01-26T18:29:29.695" v="500"/>
          <ac:cxnSpMkLst>
            <pc:docMk/>
            <pc:sldMk cId="3508905547" sldId="2146848017"/>
            <ac:cxnSpMk id="8" creationId="{195A29E9-70EA-01B7-8ADC-7D7BC0C95FD7}"/>
          </ac:cxnSpMkLst>
        </pc:cxnChg>
        <pc:cxnChg chg="del">
          <ac:chgData name="Anthony, Brandon (SSC/SPC)" userId="S::brandon.anthony@ssc-spc.gc.ca::69264da5-46de-4a08-8da1-a6bd2985b88e" providerId="AD" clId="Web-{E52AC8F3-C36B-EF5F-1D0A-BC4D46BC2532}" dt="2024-01-26T18:29:29.695" v="499"/>
          <ac:cxnSpMkLst>
            <pc:docMk/>
            <pc:sldMk cId="3508905547" sldId="2146848017"/>
            <ac:cxnSpMk id="10" creationId="{BB0BA5B0-31C6-C84B-F574-0CE0AEAF489C}"/>
          </ac:cxnSpMkLst>
        </pc:cxnChg>
        <pc:cxnChg chg="del">
          <ac:chgData name="Anthony, Brandon (SSC/SPC)" userId="S::brandon.anthony@ssc-spc.gc.ca::69264da5-46de-4a08-8da1-a6bd2985b88e" providerId="AD" clId="Web-{E52AC8F3-C36B-EF5F-1D0A-BC4D46BC2532}" dt="2024-01-26T18:29:29.679" v="497"/>
          <ac:cxnSpMkLst>
            <pc:docMk/>
            <pc:sldMk cId="3508905547" sldId="2146848017"/>
            <ac:cxnSpMk id="13" creationId="{3F11CD4A-62CF-05E0-4356-9544B73F9E84}"/>
          </ac:cxnSpMkLst>
        </pc:cxnChg>
        <pc:cxnChg chg="del">
          <ac:chgData name="Anthony, Brandon (SSC/SPC)" userId="S::brandon.anthony@ssc-spc.gc.ca::69264da5-46de-4a08-8da1-a6bd2985b88e" providerId="AD" clId="Web-{E52AC8F3-C36B-EF5F-1D0A-BC4D46BC2532}" dt="2024-01-26T18:29:29.679" v="495"/>
          <ac:cxnSpMkLst>
            <pc:docMk/>
            <pc:sldMk cId="3508905547" sldId="2146848017"/>
            <ac:cxnSpMk id="16" creationId="{2899FC54-88CE-64EA-74FF-CFBBA02688C4}"/>
          </ac:cxnSpMkLst>
        </pc:cxnChg>
        <pc:cxnChg chg="del">
          <ac:chgData name="Anthony, Brandon (SSC/SPC)" userId="S::brandon.anthony@ssc-spc.gc.ca::69264da5-46de-4a08-8da1-a6bd2985b88e" providerId="AD" clId="Web-{E52AC8F3-C36B-EF5F-1D0A-BC4D46BC2532}" dt="2024-01-26T18:29:29.679" v="493"/>
          <ac:cxnSpMkLst>
            <pc:docMk/>
            <pc:sldMk cId="3508905547" sldId="2146848017"/>
            <ac:cxnSpMk id="19" creationId="{D786215A-5EBD-2F8A-1C18-99EC124E4FAD}"/>
          </ac:cxnSpMkLst>
        </pc:cxnChg>
        <pc:cxnChg chg="del">
          <ac:chgData name="Anthony, Brandon (SSC/SPC)" userId="S::brandon.anthony@ssc-spc.gc.ca::69264da5-46de-4a08-8da1-a6bd2985b88e" providerId="AD" clId="Web-{E52AC8F3-C36B-EF5F-1D0A-BC4D46BC2532}" dt="2024-01-26T18:29:29.679" v="491"/>
          <ac:cxnSpMkLst>
            <pc:docMk/>
            <pc:sldMk cId="3508905547" sldId="2146848017"/>
            <ac:cxnSpMk id="22" creationId="{FF2BEDA2-014D-8B36-E675-6FAD5CC98687}"/>
          </ac:cxnSpMkLst>
        </pc:cxnChg>
        <pc:cxnChg chg="del">
          <ac:chgData name="Anthony, Brandon (SSC/SPC)" userId="S::brandon.anthony@ssc-spc.gc.ca::69264da5-46de-4a08-8da1-a6bd2985b88e" providerId="AD" clId="Web-{E52AC8F3-C36B-EF5F-1D0A-BC4D46BC2532}" dt="2024-01-26T18:29:29.679" v="488"/>
          <ac:cxnSpMkLst>
            <pc:docMk/>
            <pc:sldMk cId="3508905547" sldId="2146848017"/>
            <ac:cxnSpMk id="25" creationId="{66C06EBB-87BA-31CD-95F6-AC6232A1771F}"/>
          </ac:cxnSpMkLst>
        </pc:cxnChg>
      </pc:sldChg>
      <pc:sldChg chg="addSp delSp modSp new ord">
        <pc:chgData name="Anthony, Brandon (SSC/SPC)" userId="S::brandon.anthony@ssc-spc.gc.ca::69264da5-46de-4a08-8da1-a6bd2985b88e" providerId="AD" clId="Web-{E52AC8F3-C36B-EF5F-1D0A-BC4D46BC2532}" dt="2024-01-26T21:35:21.140" v="1156"/>
        <pc:sldMkLst>
          <pc:docMk/>
          <pc:sldMk cId="3516992841" sldId="2146848017"/>
        </pc:sldMkLst>
        <pc:spChg chg="del">
          <ac:chgData name="Anthony, Brandon (SSC/SPC)" userId="S::brandon.anthony@ssc-spc.gc.ca::69264da5-46de-4a08-8da1-a6bd2985b88e" providerId="AD" clId="Web-{E52AC8F3-C36B-EF5F-1D0A-BC4D46BC2532}" dt="2024-01-26T19:35:35.752" v="571"/>
          <ac:spMkLst>
            <pc:docMk/>
            <pc:sldMk cId="3516992841" sldId="2146848017"/>
            <ac:spMk id="2" creationId="{38CFA82F-8D65-E23E-690E-BBDACCC066D3}"/>
          </ac:spMkLst>
        </pc:spChg>
        <pc:spChg chg="del">
          <ac:chgData name="Anthony, Brandon (SSC/SPC)" userId="S::brandon.anthony@ssc-spc.gc.ca::69264da5-46de-4a08-8da1-a6bd2985b88e" providerId="AD" clId="Web-{E52AC8F3-C36B-EF5F-1D0A-BC4D46BC2532}" dt="2024-01-26T19:35:38.174" v="572"/>
          <ac:spMkLst>
            <pc:docMk/>
            <pc:sldMk cId="3516992841" sldId="2146848017"/>
            <ac:spMk id="3" creationId="{B0266E73-3F20-3A50-BF2B-D5A810BD5578}"/>
          </ac:spMkLst>
        </pc:spChg>
        <pc:spChg chg="del mod">
          <ac:chgData name="Anthony, Brandon (SSC/SPC)" userId="S::brandon.anthony@ssc-spc.gc.ca::69264da5-46de-4a08-8da1-a6bd2985b88e" providerId="AD" clId="Web-{E52AC8F3-C36B-EF5F-1D0A-BC4D46BC2532}" dt="2024-01-26T19:35:33.831" v="570"/>
          <ac:spMkLst>
            <pc:docMk/>
            <pc:sldMk cId="3516992841" sldId="2146848017"/>
            <ac:spMk id="4" creationId="{1A28B3BC-B4C5-1700-4644-DB64F3B808F3}"/>
          </ac:spMkLst>
        </pc:spChg>
        <pc:picChg chg="add mod">
          <ac:chgData name="Anthony, Brandon (SSC/SPC)" userId="S::brandon.anthony@ssc-spc.gc.ca::69264da5-46de-4a08-8da1-a6bd2985b88e" providerId="AD" clId="Web-{E52AC8F3-C36B-EF5F-1D0A-BC4D46BC2532}" dt="2024-01-26T20:34:34.425" v="942" actId="1076"/>
          <ac:picMkLst>
            <pc:docMk/>
            <pc:sldMk cId="3516992841" sldId="2146848017"/>
            <ac:picMk id="2" creationId="{FC24B50D-8FBD-0FE9-D84C-F3598494BC4D}"/>
          </ac:picMkLst>
        </pc:picChg>
        <pc:picChg chg="add del mod">
          <ac:chgData name="Anthony, Brandon (SSC/SPC)" userId="S::brandon.anthony@ssc-spc.gc.ca::69264da5-46de-4a08-8da1-a6bd2985b88e" providerId="AD" clId="Web-{E52AC8F3-C36B-EF5F-1D0A-BC4D46BC2532}" dt="2024-01-26T20:31:46.906" v="879"/>
          <ac:picMkLst>
            <pc:docMk/>
            <pc:sldMk cId="3516992841" sldId="2146848017"/>
            <ac:picMk id="6" creationId="{5461D3A5-E37A-97F4-FD46-DB55824767EF}"/>
          </ac:picMkLst>
        </pc:picChg>
        <pc:inkChg chg="add del">
          <ac:chgData name="Anthony, Brandon (SSC/SPC)" userId="S::brandon.anthony@ssc-spc.gc.ca::69264da5-46de-4a08-8da1-a6bd2985b88e" providerId="AD" clId="Web-{E52AC8F3-C36B-EF5F-1D0A-BC4D46BC2532}" dt="2024-01-26T20:32:35.517" v="888"/>
          <ac:inkMkLst>
            <pc:docMk/>
            <pc:sldMk cId="3516992841" sldId="2146848017"/>
            <ac:inkMk id="3" creationId="{8D81AF5A-4E5D-1E41-0320-8EF4A7E8B9AC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2:53.142" v="890"/>
          <ac:inkMkLst>
            <pc:docMk/>
            <pc:sldMk cId="3516992841" sldId="2146848017"/>
            <ac:inkMk id="4" creationId="{79C56137-9D3A-0327-1978-5CCD7DC40ACE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3:05.033" v="892"/>
          <ac:inkMkLst>
            <pc:docMk/>
            <pc:sldMk cId="3516992841" sldId="2146848017"/>
            <ac:inkMk id="7" creationId="{622F04BA-6CC4-955F-D8E1-74C42E6699CE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3:20.549" v="898"/>
          <ac:inkMkLst>
            <pc:docMk/>
            <pc:sldMk cId="3516992841" sldId="2146848017"/>
            <ac:inkMk id="8" creationId="{9B1E6373-27DC-C6FC-178C-4D92C51672DC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3:20.549" v="897"/>
          <ac:inkMkLst>
            <pc:docMk/>
            <pc:sldMk cId="3516992841" sldId="2146848017"/>
            <ac:inkMk id="9" creationId="{31F23A07-B89B-16E9-3283-2963E9FD54C7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3:20.549" v="896"/>
          <ac:inkMkLst>
            <pc:docMk/>
            <pc:sldMk cId="3516992841" sldId="2146848017"/>
            <ac:inkMk id="10" creationId="{ED45966B-318F-FBF1-FF19-A0045E58BD4C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3:27.518" v="900"/>
          <ac:inkMkLst>
            <pc:docMk/>
            <pc:sldMk cId="3516992841" sldId="2146848017"/>
            <ac:inkMk id="11" creationId="{AB7EC541-6402-3662-9335-08472FCE43EC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3:59.284" v="910"/>
          <ac:inkMkLst>
            <pc:docMk/>
            <pc:sldMk cId="3516992841" sldId="2146848017"/>
            <ac:inkMk id="12" creationId="{71368806-A564-5059-0BB8-4F5C169D8035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3:56.846" v="909"/>
          <ac:inkMkLst>
            <pc:docMk/>
            <pc:sldMk cId="3516992841" sldId="2146848017"/>
            <ac:inkMk id="13" creationId="{F9DE4AF3-3594-481F-717E-1BA4429E1A16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3:54.409" v="908"/>
          <ac:inkMkLst>
            <pc:docMk/>
            <pc:sldMk cId="3516992841" sldId="2146848017"/>
            <ac:inkMk id="14" creationId="{71EA5F77-6B38-6B8B-F761-4AA1547A61FA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3:54.409" v="907"/>
          <ac:inkMkLst>
            <pc:docMk/>
            <pc:sldMk cId="3516992841" sldId="2146848017"/>
            <ac:inkMk id="15" creationId="{05DEDE9A-80E5-7215-C0A9-1F7F1E93E8E5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3:54.409" v="906"/>
          <ac:inkMkLst>
            <pc:docMk/>
            <pc:sldMk cId="3516992841" sldId="2146848017"/>
            <ac:inkMk id="16" creationId="{678CDE44-0C1E-98DA-F28C-1180587E1702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4.785" v="981"/>
          <ac:inkMkLst>
            <pc:docMk/>
            <pc:sldMk cId="3516992841" sldId="2146848017"/>
            <ac:inkMk id="17" creationId="{EF64FABB-1121-17CF-A364-0B342F890CCF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4.785" v="980"/>
          <ac:inkMkLst>
            <pc:docMk/>
            <pc:sldMk cId="3516992841" sldId="2146848017"/>
            <ac:inkMk id="18" creationId="{49994F02-FE8E-DC25-A745-13321A8279F8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15.394" v="928"/>
          <ac:inkMkLst>
            <pc:docMk/>
            <pc:sldMk cId="3516992841" sldId="2146848017"/>
            <ac:inkMk id="19" creationId="{05B0392E-4933-E1AA-7159-0D903E7900E7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15.394" v="927"/>
          <ac:inkMkLst>
            <pc:docMk/>
            <pc:sldMk cId="3516992841" sldId="2146848017"/>
            <ac:inkMk id="20" creationId="{0D1718A7-BEE5-CE4D-672E-0EBBABA68899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15.394" v="926"/>
          <ac:inkMkLst>
            <pc:docMk/>
            <pc:sldMk cId="3516992841" sldId="2146848017"/>
            <ac:inkMk id="21" creationId="{DE3BBB11-A256-2AEC-2F59-FB862978DC59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12.362" v="924"/>
          <ac:inkMkLst>
            <pc:docMk/>
            <pc:sldMk cId="3516992841" sldId="2146848017"/>
            <ac:inkMk id="22" creationId="{FEDF5011-0B04-61D7-6903-871E40B50E3F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12.362" v="923"/>
          <ac:inkMkLst>
            <pc:docMk/>
            <pc:sldMk cId="3516992841" sldId="2146848017"/>
            <ac:inkMk id="23" creationId="{191E652B-3DE0-C6F9-DBF8-23EC0DE94C35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12.362" v="922"/>
          <ac:inkMkLst>
            <pc:docMk/>
            <pc:sldMk cId="3516992841" sldId="2146848017"/>
            <ac:inkMk id="24" creationId="{DFE44341-D524-9C12-0977-02F7236A8B65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15.394" v="925"/>
          <ac:inkMkLst>
            <pc:docMk/>
            <pc:sldMk cId="3516992841" sldId="2146848017"/>
            <ac:inkMk id="25" creationId="{B571216E-A5B4-BA7B-EEDD-705CBC98E0CC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12.362" v="921"/>
          <ac:inkMkLst>
            <pc:docMk/>
            <pc:sldMk cId="3516992841" sldId="2146848017"/>
            <ac:inkMk id="26" creationId="{4F8F45C9-BE85-8BFB-4163-9ACF2F671E0D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44" v="1005"/>
          <ac:inkMkLst>
            <pc:docMk/>
            <pc:sldMk cId="3516992841" sldId="2146848017"/>
            <ac:inkMk id="27" creationId="{8B5B1A70-C23E-97E0-8886-46FEA45E057C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44" v="1004"/>
          <ac:inkMkLst>
            <pc:docMk/>
            <pc:sldMk cId="3516992841" sldId="2146848017"/>
            <ac:inkMk id="28" creationId="{AF24BF03-AF56-A63A-3D8C-7D1CDC274F8E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4.785" v="979"/>
          <ac:inkMkLst>
            <pc:docMk/>
            <pc:sldMk cId="3516992841" sldId="2146848017"/>
            <ac:inkMk id="29" creationId="{80C224D7-8F54-1166-8F7E-577CEFF7378B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44" v="1003"/>
          <ac:inkMkLst>
            <pc:docMk/>
            <pc:sldMk cId="3516992841" sldId="2146848017"/>
            <ac:inkMk id="30" creationId="{12079CA0-4046-53E4-DD65-6AA908E555DE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44" v="1002"/>
          <ac:inkMkLst>
            <pc:docMk/>
            <pc:sldMk cId="3516992841" sldId="2146848017"/>
            <ac:inkMk id="31" creationId="{EFBDB01C-E4AB-8A94-C745-BBA534975EC2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44" v="1001"/>
          <ac:inkMkLst>
            <pc:docMk/>
            <pc:sldMk cId="3516992841" sldId="2146848017"/>
            <ac:inkMk id="32" creationId="{F2E1A6E6-96DC-8EED-16A8-0D47D8E9AB78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44" v="1000"/>
          <ac:inkMkLst>
            <pc:docMk/>
            <pc:sldMk cId="3516992841" sldId="2146848017"/>
            <ac:inkMk id="33" creationId="{B99F551C-8445-DA3F-19DE-F1AED60CDEC3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44" v="999"/>
          <ac:inkMkLst>
            <pc:docMk/>
            <pc:sldMk cId="3516992841" sldId="2146848017"/>
            <ac:inkMk id="34" creationId="{F4B6DA66-60EB-A8DE-E852-A2AE4261B213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44" v="998"/>
          <ac:inkMkLst>
            <pc:docMk/>
            <pc:sldMk cId="3516992841" sldId="2146848017"/>
            <ac:inkMk id="35" creationId="{D830ABF3-D383-EAA5-9683-CE6089945742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5:00.254" v="1016"/>
          <ac:inkMkLst>
            <pc:docMk/>
            <pc:sldMk cId="3516992841" sldId="2146848017"/>
            <ac:inkMk id="36" creationId="{59563308-89C5-FA69-6DD1-C5B2C044184E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44" v="997"/>
          <ac:inkMkLst>
            <pc:docMk/>
            <pc:sldMk cId="3516992841" sldId="2146848017"/>
            <ac:inkMk id="37" creationId="{B7BCC3E9-1840-89C2-F01C-188368F99804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29" v="996"/>
          <ac:inkMkLst>
            <pc:docMk/>
            <pc:sldMk cId="3516992841" sldId="2146848017"/>
            <ac:inkMk id="38" creationId="{2EF4B2E3-A6C3-3EE0-F80F-342B695E5C74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29" v="995"/>
          <ac:inkMkLst>
            <pc:docMk/>
            <pc:sldMk cId="3516992841" sldId="2146848017"/>
            <ac:inkMk id="39" creationId="{EE485682-A0A3-C353-8B52-39A4C67400C5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29" v="994"/>
          <ac:inkMkLst>
            <pc:docMk/>
            <pc:sldMk cId="3516992841" sldId="2146848017"/>
            <ac:inkMk id="40" creationId="{21B90C09-44DC-D7FD-60F1-95F172E7A708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29" v="993"/>
          <ac:inkMkLst>
            <pc:docMk/>
            <pc:sldMk cId="3516992841" sldId="2146848017"/>
            <ac:inkMk id="41" creationId="{1FFF9621-4DF8-1B4A-9B41-41E6B1B49A2C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29" v="992"/>
          <ac:inkMkLst>
            <pc:docMk/>
            <pc:sldMk cId="3516992841" sldId="2146848017"/>
            <ac:inkMk id="42" creationId="{012E18FE-B3C3-6A4A-1920-B20CA2E5CA34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29" v="991"/>
          <ac:inkMkLst>
            <pc:docMk/>
            <pc:sldMk cId="3516992841" sldId="2146848017"/>
            <ac:inkMk id="43" creationId="{27D56518-9AAE-82E2-2FF2-DE8C7B94D6B5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29" v="990"/>
          <ac:inkMkLst>
            <pc:docMk/>
            <pc:sldMk cId="3516992841" sldId="2146848017"/>
            <ac:inkMk id="44" creationId="{171930BE-A529-265A-4E6D-10F082402364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29" v="989"/>
          <ac:inkMkLst>
            <pc:docMk/>
            <pc:sldMk cId="3516992841" sldId="2146848017"/>
            <ac:inkMk id="45" creationId="{99FEA528-9704-A540-B9CD-4BBED1A5A786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29" v="988"/>
          <ac:inkMkLst>
            <pc:docMk/>
            <pc:sldMk cId="3516992841" sldId="2146848017"/>
            <ac:inkMk id="46" creationId="{F75B77B0-C8E3-051A-9A18-C003EED1674C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29" v="987"/>
          <ac:inkMkLst>
            <pc:docMk/>
            <pc:sldMk cId="3516992841" sldId="2146848017"/>
            <ac:inkMk id="47" creationId="{D91DCA2D-29D4-AA8A-93B5-5BB5E895EF27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4.785" v="978"/>
          <ac:inkMkLst>
            <pc:docMk/>
            <pc:sldMk cId="3516992841" sldId="2146848017"/>
            <ac:inkMk id="48" creationId="{2C5BA96C-A607-8352-EC7F-DCA60F28B5D0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29" v="986"/>
          <ac:inkMkLst>
            <pc:docMk/>
            <pc:sldMk cId="3516992841" sldId="2146848017"/>
            <ac:inkMk id="49" creationId="{7EC079E9-5FA5-C8BD-E957-FE18AB953A31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29" v="985"/>
          <ac:inkMkLst>
            <pc:docMk/>
            <pc:sldMk cId="3516992841" sldId="2146848017"/>
            <ac:inkMk id="50" creationId="{E0DF1942-E6D0-1262-E949-551B8C60E9AB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29" v="984"/>
          <ac:inkMkLst>
            <pc:docMk/>
            <pc:sldMk cId="3516992841" sldId="2146848017"/>
            <ac:inkMk id="51" creationId="{3B163068-0625-14F2-3634-86122BD2E6FF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29" v="983"/>
          <ac:inkMkLst>
            <pc:docMk/>
            <pc:sldMk cId="3516992841" sldId="2146848017"/>
            <ac:inkMk id="52" creationId="{E1FE0433-8AA9-F966-2EA9-C60C4EBBAF52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5:00.254" v="1015"/>
          <ac:inkMkLst>
            <pc:docMk/>
            <pc:sldMk cId="3516992841" sldId="2146848017"/>
            <ac:inkMk id="53" creationId="{960BCEB8-A8DB-D664-08EF-56D4ADDEC642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6.129" v="982"/>
          <ac:inkMkLst>
            <pc:docMk/>
            <pc:sldMk cId="3516992841" sldId="2146848017"/>
            <ac:inkMk id="54" creationId="{5C0CD4CD-FA75-436C-3058-EEFC092321E9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4.785" v="977"/>
          <ac:inkMkLst>
            <pc:docMk/>
            <pc:sldMk cId="3516992841" sldId="2146848017"/>
            <ac:inkMk id="55" creationId="{EA64B35F-741C-D671-3C90-3D1F15D2C422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7.394" v="1008"/>
          <ac:inkMkLst>
            <pc:docMk/>
            <pc:sldMk cId="3516992841" sldId="2146848017"/>
            <ac:inkMk id="56" creationId="{2F53DD73-4864-C415-5385-8D9FB7F1199C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4.785" v="976"/>
          <ac:inkMkLst>
            <pc:docMk/>
            <pc:sldMk cId="3516992841" sldId="2146848017"/>
            <ac:inkMk id="57" creationId="{29513323-5929-0792-031B-10570E9CB794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5:01.973" v="1018"/>
          <ac:inkMkLst>
            <pc:docMk/>
            <pc:sldMk cId="3516992841" sldId="2146848017"/>
            <ac:inkMk id="58" creationId="{09557011-E7C2-F8DA-92E8-1D7662E9BB51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5:00.254" v="1014"/>
          <ac:inkMkLst>
            <pc:docMk/>
            <pc:sldMk cId="3516992841" sldId="2146848017"/>
            <ac:inkMk id="59" creationId="{D06A3998-9DD7-6F2C-281D-E286B0C9D7A7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4.785" v="975"/>
          <ac:inkMkLst>
            <pc:docMk/>
            <pc:sldMk cId="3516992841" sldId="2146848017"/>
            <ac:inkMk id="60" creationId="{AB104A2C-FA12-D294-B9BD-16DF6281D35B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5:00.254" v="1013"/>
          <ac:inkMkLst>
            <pc:docMk/>
            <pc:sldMk cId="3516992841" sldId="2146848017"/>
            <ac:inkMk id="61" creationId="{8C8DAAFF-B075-DE1B-120B-B44ABAF1796B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4.785" v="974"/>
          <ac:inkMkLst>
            <pc:docMk/>
            <pc:sldMk cId="3516992841" sldId="2146848017"/>
            <ac:inkMk id="62" creationId="{DD106E77-3F52-8C7C-4886-0B02B965AADB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5:01.973" v="1017"/>
          <ac:inkMkLst>
            <pc:docMk/>
            <pc:sldMk cId="3516992841" sldId="2146848017"/>
            <ac:inkMk id="63" creationId="{FC3CFC0D-E879-A56E-958E-2A477206907B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7.394" v="1007"/>
          <ac:inkMkLst>
            <pc:docMk/>
            <pc:sldMk cId="3516992841" sldId="2146848017"/>
            <ac:inkMk id="64" creationId="{23EEF2CE-47F1-1A08-45BB-C81E9E97685B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5:00.254" v="1012"/>
          <ac:inkMkLst>
            <pc:docMk/>
            <pc:sldMk cId="3516992841" sldId="2146848017"/>
            <ac:inkMk id="65" creationId="{C7BDB889-6392-AD14-DD0A-1FD001C7565B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5:00.254" v="1011"/>
          <ac:inkMkLst>
            <pc:docMk/>
            <pc:sldMk cId="3516992841" sldId="2146848017"/>
            <ac:inkMk id="66" creationId="{FCCD7A68-5768-3BD7-3530-04FC927B34A9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4:57.394" v="1006"/>
          <ac:inkMkLst>
            <pc:docMk/>
            <pc:sldMk cId="3516992841" sldId="2146848017"/>
            <ac:inkMk id="67" creationId="{4DBD6688-9D5D-1954-FC22-6486F386F86F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5:00.254" v="1010"/>
          <ac:inkMkLst>
            <pc:docMk/>
            <pc:sldMk cId="3516992841" sldId="2146848017"/>
            <ac:inkMk id="68" creationId="{0D01B33A-FA7D-C044-98B3-1B93B44D2E54}"/>
          </ac:inkMkLst>
        </pc:inkChg>
        <pc:inkChg chg="add del">
          <ac:chgData name="Anthony, Brandon (SSC/SPC)" userId="S::brandon.anthony@ssc-spc.gc.ca::69264da5-46de-4a08-8da1-a6bd2985b88e" providerId="AD" clId="Web-{E52AC8F3-C36B-EF5F-1D0A-BC4D46BC2532}" dt="2024-01-26T20:35:00.254" v="1009"/>
          <ac:inkMkLst>
            <pc:docMk/>
            <pc:sldMk cId="3516992841" sldId="2146848017"/>
            <ac:inkMk id="69" creationId="{2DA3FDA8-9CB0-71D3-7B40-DC73CF5BA4EC}"/>
          </ac:inkMkLst>
        </pc:inkChg>
      </pc:sldChg>
    </pc:docChg>
  </pc:docChgLst>
  <pc:docChgLst>
    <pc:chgData name="Anthony, Brandon (SSC/SPC)" userId="S::brandon.anthony@ssc-spc.gc.ca::69264da5-46de-4a08-8da1-a6bd2985b88e" providerId="AD" clId="Web-{70459596-B5F9-3628-C7D8-E499E6ED6346}"/>
    <pc:docChg chg="modSld">
      <pc:chgData name="Anthony, Brandon (SSC/SPC)" userId="S::brandon.anthony@ssc-spc.gc.ca::69264da5-46de-4a08-8da1-a6bd2985b88e" providerId="AD" clId="Web-{70459596-B5F9-3628-C7D8-E499E6ED6346}" dt="2024-01-29T17:49:51.877" v="31"/>
      <pc:docMkLst>
        <pc:docMk/>
      </pc:docMkLst>
      <pc:sldChg chg="modSp">
        <pc:chgData name="Anthony, Brandon (SSC/SPC)" userId="S::brandon.anthony@ssc-spc.gc.ca::69264da5-46de-4a08-8da1-a6bd2985b88e" providerId="AD" clId="Web-{70459596-B5F9-3628-C7D8-E499E6ED6346}" dt="2024-01-29T17:49:51.877" v="31"/>
        <pc:sldMkLst>
          <pc:docMk/>
          <pc:sldMk cId="2899289061" sldId="2146848010"/>
        </pc:sldMkLst>
        <pc:graphicFrameChg chg="mod modGraphic">
          <ac:chgData name="Anthony, Brandon (SSC/SPC)" userId="S::brandon.anthony@ssc-spc.gc.ca::69264da5-46de-4a08-8da1-a6bd2985b88e" providerId="AD" clId="Web-{70459596-B5F9-3628-C7D8-E499E6ED6346}" dt="2024-01-29T17:49:47.533" v="30"/>
          <ac:graphicFrameMkLst>
            <pc:docMk/>
            <pc:sldMk cId="2899289061" sldId="2146848010"/>
            <ac:graphicFrameMk id="6" creationId="{44ACB06E-FF04-1C64-A62F-3AB2B69B6A93}"/>
          </ac:graphicFrameMkLst>
        </pc:graphicFrameChg>
        <pc:graphicFrameChg chg="modGraphic">
          <ac:chgData name="Anthony, Brandon (SSC/SPC)" userId="S::brandon.anthony@ssc-spc.gc.ca::69264da5-46de-4a08-8da1-a6bd2985b88e" providerId="AD" clId="Web-{70459596-B5F9-3628-C7D8-E499E6ED6346}" dt="2024-01-29T17:49:51.877" v="31"/>
          <ac:graphicFrameMkLst>
            <pc:docMk/>
            <pc:sldMk cId="2899289061" sldId="2146848010"/>
            <ac:graphicFrameMk id="7" creationId="{F1DE005D-AA24-A802-16A3-34C09A69B831}"/>
          </ac:graphicFrameMkLst>
        </pc:graphicFrameChg>
      </pc:sldChg>
      <pc:sldChg chg="addSp delSp modSp modNotes">
        <pc:chgData name="Anthony, Brandon (SSC/SPC)" userId="S::brandon.anthony@ssc-spc.gc.ca::69264da5-46de-4a08-8da1-a6bd2985b88e" providerId="AD" clId="Web-{70459596-B5F9-3628-C7D8-E499E6ED6346}" dt="2024-01-29T15:56:02.505" v="18"/>
        <pc:sldMkLst>
          <pc:docMk/>
          <pc:sldMk cId="2144130408" sldId="2146848011"/>
        </pc:sldMkLst>
        <pc:spChg chg="add del mod">
          <ac:chgData name="Anthony, Brandon (SSC/SPC)" userId="S::brandon.anthony@ssc-spc.gc.ca::69264da5-46de-4a08-8da1-a6bd2985b88e" providerId="AD" clId="Web-{70459596-B5F9-3628-C7D8-E499E6ED6346}" dt="2024-01-29T15:55:44.083" v="9"/>
          <ac:spMkLst>
            <pc:docMk/>
            <pc:sldMk cId="2144130408" sldId="2146848011"/>
            <ac:spMk id="4" creationId="{5ED1AF81-3055-B0A6-E975-0323725B97EF}"/>
          </ac:spMkLst>
        </pc:spChg>
      </pc:sldChg>
    </pc:docChg>
  </pc:docChgLst>
  <pc:docChgLst>
    <pc:chgData name="Anthony, Brandon (SSC/SPC)" userId="S::brandon.anthony@ssc-spc.gc.ca::69264da5-46de-4a08-8da1-a6bd2985b88e" providerId="AD" clId="Web-{C51F98DA-6C04-4FBB-9022-D096B54B914E}"/>
    <pc:docChg chg="modSld">
      <pc:chgData name="Anthony, Brandon (SSC/SPC)" userId="S::brandon.anthony@ssc-spc.gc.ca::69264da5-46de-4a08-8da1-a6bd2985b88e" providerId="AD" clId="Web-{C51F98DA-6C04-4FBB-9022-D096B54B914E}" dt="2024-02-14T13:46:06.900" v="36" actId="20577"/>
      <pc:docMkLst>
        <pc:docMk/>
      </pc:docMkLst>
      <pc:sldChg chg="modSp">
        <pc:chgData name="Anthony, Brandon (SSC/SPC)" userId="S::brandon.anthony@ssc-spc.gc.ca::69264da5-46de-4a08-8da1-a6bd2985b88e" providerId="AD" clId="Web-{C51F98DA-6C04-4FBB-9022-D096B54B914E}" dt="2024-02-14T13:46:06.900" v="36" actId="20577"/>
        <pc:sldMkLst>
          <pc:docMk/>
          <pc:sldMk cId="2536454642" sldId="2146848016"/>
        </pc:sldMkLst>
        <pc:spChg chg="mod">
          <ac:chgData name="Anthony, Brandon (SSC/SPC)" userId="S::brandon.anthony@ssc-spc.gc.ca::69264da5-46de-4a08-8da1-a6bd2985b88e" providerId="AD" clId="Web-{C51F98DA-6C04-4FBB-9022-D096B54B914E}" dt="2024-02-14T13:46:06.900" v="36" actId="20577"/>
          <ac:spMkLst>
            <pc:docMk/>
            <pc:sldMk cId="2536454642" sldId="2146848016"/>
            <ac:spMk id="4" creationId="{A0A29B7F-AFC8-4DEB-66AD-8B5B30B9FE60}"/>
          </ac:spMkLst>
        </pc:spChg>
        <pc:graphicFrameChg chg="mod modGraphic">
          <ac:chgData name="Anthony, Brandon (SSC/SPC)" userId="S::brandon.anthony@ssc-spc.gc.ca::69264da5-46de-4a08-8da1-a6bd2985b88e" providerId="AD" clId="Web-{C51F98DA-6C04-4FBB-9022-D096B54B914E}" dt="2024-02-14T13:45:48.993" v="34"/>
          <ac:graphicFrameMkLst>
            <pc:docMk/>
            <pc:sldMk cId="2536454642" sldId="2146848016"/>
            <ac:graphicFrameMk id="3" creationId="{BC9A9064-FA43-0908-A69C-3921B94673A5}"/>
          </ac:graphicFrameMkLst>
        </pc:graphicFrameChg>
      </pc:sldChg>
      <pc:sldChg chg="delSp modSp">
        <pc:chgData name="Anthony, Brandon (SSC/SPC)" userId="S::brandon.anthony@ssc-spc.gc.ca::69264da5-46de-4a08-8da1-a6bd2985b88e" providerId="AD" clId="Web-{C51F98DA-6C04-4FBB-9022-D096B54B914E}" dt="2024-02-14T13:44:19.476" v="2"/>
        <pc:sldMkLst>
          <pc:docMk/>
          <pc:sldMk cId="4095579232" sldId="2146848018"/>
        </pc:sldMkLst>
        <pc:spChg chg="del mod">
          <ac:chgData name="Anthony, Brandon (SSC/SPC)" userId="S::brandon.anthony@ssc-spc.gc.ca::69264da5-46de-4a08-8da1-a6bd2985b88e" providerId="AD" clId="Web-{C51F98DA-6C04-4FBB-9022-D096B54B914E}" dt="2024-02-14T13:44:19.476" v="2"/>
          <ac:spMkLst>
            <pc:docMk/>
            <pc:sldMk cId="4095579232" sldId="2146848018"/>
            <ac:spMk id="4" creationId="{54EC199A-1D34-08A9-41FC-D5508314F90E}"/>
          </ac:spMkLst>
        </pc:spChg>
      </pc:sldChg>
    </pc:docChg>
  </pc:docChgLst>
  <pc:docChgLst>
    <pc:chgData name="Saab, Abed (SSC/SPC)" userId="a7fe5a38-4dd0-4af3-93bb-4522d4e732f9" providerId="ADAL" clId="{FD4BEE92-1EFA-4FE5-B986-E3ACCD000717}"/>
    <pc:docChg chg="undo custSel addSld delSld modSld sldOrd modSection replTag">
      <pc:chgData name="Saab, Abed (SSC/SPC)" userId="a7fe5a38-4dd0-4af3-93bb-4522d4e732f9" providerId="ADAL" clId="{FD4BEE92-1EFA-4FE5-B986-E3ACCD000717}" dt="2024-02-14T11:23:00.630" v="5572"/>
      <pc:docMkLst>
        <pc:docMk/>
      </pc:docMkLst>
      <pc:sldChg chg="modSp mod">
        <pc:chgData name="Saab, Abed (SSC/SPC)" userId="a7fe5a38-4dd0-4af3-93bb-4522d4e732f9" providerId="ADAL" clId="{FD4BEE92-1EFA-4FE5-B986-E3ACCD000717}" dt="2024-01-25T11:30:28.702" v="54" actId="20577"/>
        <pc:sldMkLst>
          <pc:docMk/>
          <pc:sldMk cId="387645369" sldId="258"/>
        </pc:sldMkLst>
        <pc:spChg chg="mod">
          <ac:chgData name="Saab, Abed (SSC/SPC)" userId="a7fe5a38-4dd0-4af3-93bb-4522d4e732f9" providerId="ADAL" clId="{FD4BEE92-1EFA-4FE5-B986-E3ACCD000717}" dt="2024-01-25T11:30:28.702" v="54" actId="20577"/>
          <ac:spMkLst>
            <pc:docMk/>
            <pc:sldMk cId="387645369" sldId="258"/>
            <ac:spMk id="3" creationId="{BB23A851-5D1E-44B1-9C46-B12C2C12390B}"/>
          </ac:spMkLst>
        </pc:spChg>
      </pc:sldChg>
      <pc:sldChg chg="del">
        <pc:chgData name="Saab, Abed (SSC/SPC)" userId="a7fe5a38-4dd0-4af3-93bb-4522d4e732f9" providerId="ADAL" clId="{FD4BEE92-1EFA-4FE5-B986-E3ACCD000717}" dt="2024-01-25T11:36:01.290" v="463" actId="47"/>
        <pc:sldMkLst>
          <pc:docMk/>
          <pc:sldMk cId="3213372790" sldId="2146848000"/>
        </pc:sldMkLst>
      </pc:sldChg>
      <pc:sldChg chg="del">
        <pc:chgData name="Saab, Abed (SSC/SPC)" userId="a7fe5a38-4dd0-4af3-93bb-4522d4e732f9" providerId="ADAL" clId="{FD4BEE92-1EFA-4FE5-B986-E3ACCD000717}" dt="2024-01-25T11:36:01.290" v="463" actId="47"/>
        <pc:sldMkLst>
          <pc:docMk/>
          <pc:sldMk cId="4191654915" sldId="2146848001"/>
        </pc:sldMkLst>
      </pc:sldChg>
      <pc:sldChg chg="del">
        <pc:chgData name="Saab, Abed (SSC/SPC)" userId="a7fe5a38-4dd0-4af3-93bb-4522d4e732f9" providerId="ADAL" clId="{FD4BEE92-1EFA-4FE5-B986-E3ACCD000717}" dt="2024-01-25T11:36:01.290" v="463" actId="47"/>
        <pc:sldMkLst>
          <pc:docMk/>
          <pc:sldMk cId="3727914462" sldId="2146848002"/>
        </pc:sldMkLst>
      </pc:sldChg>
      <pc:sldChg chg="del">
        <pc:chgData name="Saab, Abed (SSC/SPC)" userId="a7fe5a38-4dd0-4af3-93bb-4522d4e732f9" providerId="ADAL" clId="{FD4BEE92-1EFA-4FE5-B986-E3ACCD000717}" dt="2024-01-25T11:36:01.290" v="463" actId="47"/>
        <pc:sldMkLst>
          <pc:docMk/>
          <pc:sldMk cId="31084311" sldId="2146848003"/>
        </pc:sldMkLst>
      </pc:sldChg>
      <pc:sldChg chg="del">
        <pc:chgData name="Saab, Abed (SSC/SPC)" userId="a7fe5a38-4dd0-4af3-93bb-4522d4e732f9" providerId="ADAL" clId="{FD4BEE92-1EFA-4FE5-B986-E3ACCD000717}" dt="2024-01-25T11:36:01.290" v="463" actId="47"/>
        <pc:sldMkLst>
          <pc:docMk/>
          <pc:sldMk cId="3465744587" sldId="2146848004"/>
        </pc:sldMkLst>
      </pc:sldChg>
      <pc:sldChg chg="del">
        <pc:chgData name="Saab, Abed (SSC/SPC)" userId="a7fe5a38-4dd0-4af3-93bb-4522d4e732f9" providerId="ADAL" clId="{FD4BEE92-1EFA-4FE5-B986-E3ACCD000717}" dt="2024-01-25T11:36:01.290" v="463" actId="47"/>
        <pc:sldMkLst>
          <pc:docMk/>
          <pc:sldMk cId="2352895936" sldId="2146848005"/>
        </pc:sldMkLst>
      </pc:sldChg>
      <pc:sldChg chg="addSp delSp modSp new mod ord">
        <pc:chgData name="Saab, Abed (SSC/SPC)" userId="a7fe5a38-4dd0-4af3-93bb-4522d4e732f9" providerId="ADAL" clId="{FD4BEE92-1EFA-4FE5-B986-E3ACCD000717}" dt="2024-02-14T11:03:55.046" v="4674" actId="20577"/>
        <pc:sldMkLst>
          <pc:docMk/>
          <pc:sldMk cId="3992991170" sldId="2146848006"/>
        </pc:sldMkLst>
        <pc:spChg chg="mod">
          <ac:chgData name="Saab, Abed (SSC/SPC)" userId="a7fe5a38-4dd0-4af3-93bb-4522d4e732f9" providerId="ADAL" clId="{FD4BEE92-1EFA-4FE5-B986-E3ACCD000717}" dt="2024-01-25T14:15:08.199" v="2295" actId="20577"/>
          <ac:spMkLst>
            <pc:docMk/>
            <pc:sldMk cId="3992991170" sldId="2146848006"/>
            <ac:spMk id="2" creationId="{A6030458-1746-370A-BA4A-D73C2B37CE14}"/>
          </ac:spMkLst>
        </pc:spChg>
        <pc:spChg chg="del">
          <ac:chgData name="Saab, Abed (SSC/SPC)" userId="a7fe5a38-4dd0-4af3-93bb-4522d4e732f9" providerId="ADAL" clId="{FD4BEE92-1EFA-4FE5-B986-E3ACCD000717}" dt="2024-01-25T11:32:16.128" v="61" actId="21"/>
          <ac:spMkLst>
            <pc:docMk/>
            <pc:sldMk cId="3992991170" sldId="2146848006"/>
            <ac:spMk id="4" creationId="{1BD2BFC9-7820-BBE0-DE3A-3335FE1028FC}"/>
          </ac:spMkLst>
        </pc:spChg>
        <pc:spChg chg="add del mod">
          <ac:chgData name="Saab, Abed (SSC/SPC)" userId="a7fe5a38-4dd0-4af3-93bb-4522d4e732f9" providerId="ADAL" clId="{FD4BEE92-1EFA-4FE5-B986-E3ACCD000717}" dt="2024-01-25T12:38:35.886" v="1728" actId="21"/>
          <ac:spMkLst>
            <pc:docMk/>
            <pc:sldMk cId="3992991170" sldId="2146848006"/>
            <ac:spMk id="10" creationId="{2ABCDFEF-41F8-19DA-12B3-8335F5B4D64C}"/>
          </ac:spMkLst>
        </pc:spChg>
        <pc:spChg chg="add del mod">
          <ac:chgData name="Saab, Abed (SSC/SPC)" userId="a7fe5a38-4dd0-4af3-93bb-4522d4e732f9" providerId="ADAL" clId="{FD4BEE92-1EFA-4FE5-B986-E3ACCD000717}" dt="2024-01-25T12:38:35.886" v="1728" actId="21"/>
          <ac:spMkLst>
            <pc:docMk/>
            <pc:sldMk cId="3992991170" sldId="2146848006"/>
            <ac:spMk id="13" creationId="{6FDF231A-0BEA-6096-0CC5-67BFE59826CE}"/>
          </ac:spMkLst>
        </pc:spChg>
        <pc:spChg chg="add del mod">
          <ac:chgData name="Saab, Abed (SSC/SPC)" userId="a7fe5a38-4dd0-4af3-93bb-4522d4e732f9" providerId="ADAL" clId="{FD4BEE92-1EFA-4FE5-B986-E3ACCD000717}" dt="2024-01-25T12:38:35.886" v="1728" actId="21"/>
          <ac:spMkLst>
            <pc:docMk/>
            <pc:sldMk cId="3992991170" sldId="2146848006"/>
            <ac:spMk id="19" creationId="{129BC585-24E1-9F14-51E0-3E300477536A}"/>
          </ac:spMkLst>
        </pc:spChg>
        <pc:spChg chg="add mod">
          <ac:chgData name="Saab, Abed (SSC/SPC)" userId="a7fe5a38-4dd0-4af3-93bb-4522d4e732f9" providerId="ADAL" clId="{FD4BEE92-1EFA-4FE5-B986-E3ACCD000717}" dt="2024-02-14T11:03:55.046" v="4674" actId="20577"/>
          <ac:spMkLst>
            <pc:docMk/>
            <pc:sldMk cId="3992991170" sldId="2146848006"/>
            <ac:spMk id="21" creationId="{8D0A80FF-E6C9-2180-0A8E-A430A865FCA5}"/>
          </ac:spMkLst>
        </pc:spChg>
        <pc:picChg chg="add mod">
          <ac:chgData name="Saab, Abed (SSC/SPC)" userId="a7fe5a38-4dd0-4af3-93bb-4522d4e732f9" providerId="ADAL" clId="{FD4BEE92-1EFA-4FE5-B986-E3ACCD000717}" dt="2024-01-25T11:32:58.634" v="220" actId="1037"/>
          <ac:picMkLst>
            <pc:docMk/>
            <pc:sldMk cId="3992991170" sldId="2146848006"/>
            <ac:picMk id="7" creationId="{A89AF48B-0550-293F-8723-A2CACA714ED4}"/>
          </ac:picMkLst>
        </pc:picChg>
        <pc:cxnChg chg="add mod">
          <ac:chgData name="Saab, Abed (SSC/SPC)" userId="a7fe5a38-4dd0-4af3-93bb-4522d4e732f9" providerId="ADAL" clId="{FD4BEE92-1EFA-4FE5-B986-E3ACCD000717}" dt="2024-01-25T11:32:58.634" v="220" actId="1037"/>
          <ac:cxnSpMkLst>
            <pc:docMk/>
            <pc:sldMk cId="3992991170" sldId="2146848006"/>
            <ac:cxnSpMk id="9" creationId="{B8EDE6DD-A116-666B-E118-04592AA94EFA}"/>
          </ac:cxnSpMkLst>
        </pc:cxnChg>
        <pc:cxnChg chg="add del mod">
          <ac:chgData name="Saab, Abed (SSC/SPC)" userId="a7fe5a38-4dd0-4af3-93bb-4522d4e732f9" providerId="ADAL" clId="{FD4BEE92-1EFA-4FE5-B986-E3ACCD000717}" dt="2024-01-25T12:38:42.445" v="1732" actId="21"/>
          <ac:cxnSpMkLst>
            <pc:docMk/>
            <pc:sldMk cId="3992991170" sldId="2146848006"/>
            <ac:cxnSpMk id="11" creationId="{B7F6AB2B-4EA4-58C8-858A-92003796A45B}"/>
          </ac:cxnSpMkLst>
        </pc:cxnChg>
        <pc:cxnChg chg="add del mod">
          <ac:chgData name="Saab, Abed (SSC/SPC)" userId="a7fe5a38-4dd0-4af3-93bb-4522d4e732f9" providerId="ADAL" clId="{FD4BEE92-1EFA-4FE5-B986-E3ACCD000717}" dt="2024-01-25T12:38:37.880" v="1729" actId="21"/>
          <ac:cxnSpMkLst>
            <pc:docMk/>
            <pc:sldMk cId="3992991170" sldId="2146848006"/>
            <ac:cxnSpMk id="16" creationId="{C6A26134-43BC-E9D5-ED6A-1211AE9DA4BD}"/>
          </ac:cxnSpMkLst>
        </pc:cxnChg>
      </pc:sldChg>
      <pc:sldChg chg="addSp delSp modSp new del mod">
        <pc:chgData name="Saab, Abed (SSC/SPC)" userId="a7fe5a38-4dd0-4af3-93bb-4522d4e732f9" providerId="ADAL" clId="{FD4BEE92-1EFA-4FE5-B986-E3ACCD000717}" dt="2024-01-25T14:43:05.123" v="4492" actId="47"/>
        <pc:sldMkLst>
          <pc:docMk/>
          <pc:sldMk cId="3917461267" sldId="2146848007"/>
        </pc:sldMkLst>
        <pc:spChg chg="del">
          <ac:chgData name="Saab, Abed (SSC/SPC)" userId="a7fe5a38-4dd0-4af3-93bb-4522d4e732f9" providerId="ADAL" clId="{FD4BEE92-1EFA-4FE5-B986-E3ACCD000717}" dt="2024-01-25T11:36:38.136" v="468" actId="21"/>
          <ac:spMkLst>
            <pc:docMk/>
            <pc:sldMk cId="3917461267" sldId="2146848007"/>
            <ac:spMk id="4" creationId="{CDB4C386-F4CA-5069-48B0-9D20718647CF}"/>
          </ac:spMkLst>
        </pc:spChg>
        <pc:spChg chg="add del mod">
          <ac:chgData name="Saab, Abed (SSC/SPC)" userId="a7fe5a38-4dd0-4af3-93bb-4522d4e732f9" providerId="ADAL" clId="{FD4BEE92-1EFA-4FE5-B986-E3ACCD000717}" dt="2024-01-25T11:40:48.805" v="673"/>
          <ac:spMkLst>
            <pc:docMk/>
            <pc:sldMk cId="3917461267" sldId="2146848007"/>
            <ac:spMk id="8" creationId="{C4156804-4B4B-DE55-24F9-0EC76EF9B693}"/>
          </ac:spMkLst>
        </pc:spChg>
        <pc:spChg chg="add del mod">
          <ac:chgData name="Saab, Abed (SSC/SPC)" userId="a7fe5a38-4dd0-4af3-93bb-4522d4e732f9" providerId="ADAL" clId="{FD4BEE92-1EFA-4FE5-B986-E3ACCD000717}" dt="2024-01-25T11:40:48.805" v="673"/>
          <ac:spMkLst>
            <pc:docMk/>
            <pc:sldMk cId="3917461267" sldId="2146848007"/>
            <ac:spMk id="9" creationId="{18F10975-969A-846F-3BC6-6AD6C8CCD913}"/>
          </ac:spMkLst>
        </pc:spChg>
        <pc:graphicFrameChg chg="add del mod">
          <ac:chgData name="Saab, Abed (SSC/SPC)" userId="a7fe5a38-4dd0-4af3-93bb-4522d4e732f9" providerId="ADAL" clId="{FD4BEE92-1EFA-4FE5-B986-E3ACCD000717}" dt="2024-01-25T11:40:48.805" v="673"/>
          <ac:graphicFrameMkLst>
            <pc:docMk/>
            <pc:sldMk cId="3917461267" sldId="2146848007"/>
            <ac:graphicFrameMk id="7" creationId="{7121EAA2-CF75-C2DF-A4FE-215AAFE8D9B4}"/>
          </ac:graphicFrameMkLst>
        </pc:graphicFrameChg>
        <pc:picChg chg="add mod">
          <ac:chgData name="Saab, Abed (SSC/SPC)" userId="a7fe5a38-4dd0-4af3-93bb-4522d4e732f9" providerId="ADAL" clId="{FD4BEE92-1EFA-4FE5-B986-E3ACCD000717}" dt="2024-01-25T11:36:34.909" v="467" actId="1076"/>
          <ac:picMkLst>
            <pc:docMk/>
            <pc:sldMk cId="3917461267" sldId="2146848007"/>
            <ac:picMk id="6" creationId="{F3015BF1-90A4-F062-53E2-DF025BCDF30F}"/>
          </ac:picMkLst>
        </pc:picChg>
        <pc:picChg chg="add mod">
          <ac:chgData name="Saab, Abed (SSC/SPC)" userId="a7fe5a38-4dd0-4af3-93bb-4522d4e732f9" providerId="ADAL" clId="{FD4BEE92-1EFA-4FE5-B986-E3ACCD000717}" dt="2024-01-25T11:40:56.719" v="677" actId="1076"/>
          <ac:picMkLst>
            <pc:docMk/>
            <pc:sldMk cId="3917461267" sldId="2146848007"/>
            <ac:picMk id="10" creationId="{F641E942-31AC-1B6E-EA1E-31EE35FD252A}"/>
          </ac:picMkLst>
        </pc:picChg>
      </pc:sldChg>
      <pc:sldChg chg="addSp delSp modSp new del mod ord">
        <pc:chgData name="Saab, Abed (SSC/SPC)" userId="a7fe5a38-4dd0-4af3-93bb-4522d4e732f9" providerId="ADAL" clId="{FD4BEE92-1EFA-4FE5-B986-E3ACCD000717}" dt="2024-01-25T12:38:21.064" v="1722" actId="47"/>
        <pc:sldMkLst>
          <pc:docMk/>
          <pc:sldMk cId="2193301538" sldId="2146848008"/>
        </pc:sldMkLst>
        <pc:spChg chg="del">
          <ac:chgData name="Saab, Abed (SSC/SPC)" userId="a7fe5a38-4dd0-4af3-93bb-4522d4e732f9" providerId="ADAL" clId="{FD4BEE92-1EFA-4FE5-B986-E3ACCD000717}" dt="2024-01-25T11:46:29.591" v="992" actId="3680"/>
          <ac:spMkLst>
            <pc:docMk/>
            <pc:sldMk cId="2193301538" sldId="2146848008"/>
            <ac:spMk id="4" creationId="{767B9EC5-4943-1154-7058-A4F262B7A658}"/>
          </ac:spMkLst>
        </pc:spChg>
        <pc:graphicFrameChg chg="add mod ord modGraphic">
          <ac:chgData name="Saab, Abed (SSC/SPC)" userId="a7fe5a38-4dd0-4af3-93bb-4522d4e732f9" providerId="ADAL" clId="{FD4BEE92-1EFA-4FE5-B986-E3ACCD000717}" dt="2024-01-25T11:48:18.713" v="1232" actId="122"/>
          <ac:graphicFrameMkLst>
            <pc:docMk/>
            <pc:sldMk cId="2193301538" sldId="2146848008"/>
            <ac:graphicFrameMk id="6" creationId="{6B783141-619F-D55F-901D-26623C9C0BA2}"/>
          </ac:graphicFrameMkLst>
        </pc:graphicFrameChg>
      </pc:sldChg>
      <pc:sldChg chg="addSp modSp new del mod">
        <pc:chgData name="Saab, Abed (SSC/SPC)" userId="a7fe5a38-4dd0-4af3-93bb-4522d4e732f9" providerId="ADAL" clId="{FD4BEE92-1EFA-4FE5-B986-E3ACCD000717}" dt="2024-01-25T14:43:09.384" v="4494" actId="47"/>
        <pc:sldMkLst>
          <pc:docMk/>
          <pc:sldMk cId="2007510138" sldId="2146848009"/>
        </pc:sldMkLst>
        <pc:spChg chg="mod">
          <ac:chgData name="Saab, Abed (SSC/SPC)" userId="a7fe5a38-4dd0-4af3-93bb-4522d4e732f9" providerId="ADAL" clId="{FD4BEE92-1EFA-4FE5-B986-E3ACCD000717}" dt="2024-01-25T11:49:32.913" v="1254" actId="20577"/>
          <ac:spMkLst>
            <pc:docMk/>
            <pc:sldMk cId="2007510138" sldId="2146848009"/>
            <ac:spMk id="2" creationId="{7C74DB2F-F298-95EE-B884-F70B4E59BE5D}"/>
          </ac:spMkLst>
        </pc:spChg>
        <pc:picChg chg="add mod">
          <ac:chgData name="Saab, Abed (SSC/SPC)" userId="a7fe5a38-4dd0-4af3-93bb-4522d4e732f9" providerId="ADAL" clId="{FD4BEE92-1EFA-4FE5-B986-E3ACCD000717}" dt="2024-01-25T11:49:27.739" v="1237" actId="1076"/>
          <ac:picMkLst>
            <pc:docMk/>
            <pc:sldMk cId="2007510138" sldId="2146848009"/>
            <ac:picMk id="7" creationId="{24D9E617-3C40-1D5B-C618-E7C4A4BBD095}"/>
          </ac:picMkLst>
        </pc:picChg>
      </pc:sldChg>
      <pc:sldChg chg="addSp delSp modSp new mod ord">
        <pc:chgData name="Saab, Abed (SSC/SPC)" userId="a7fe5a38-4dd0-4af3-93bb-4522d4e732f9" providerId="ADAL" clId="{FD4BEE92-1EFA-4FE5-B986-E3ACCD000717}" dt="2024-02-14T11:22:01.956" v="5520" actId="14734"/>
        <pc:sldMkLst>
          <pc:docMk/>
          <pc:sldMk cId="2899289061" sldId="2146848010"/>
        </pc:sldMkLst>
        <pc:spChg chg="mod">
          <ac:chgData name="Saab, Abed (SSC/SPC)" userId="a7fe5a38-4dd0-4af3-93bb-4522d4e732f9" providerId="ADAL" clId="{FD4BEE92-1EFA-4FE5-B986-E3ACCD000717}" dt="2024-01-25T14:15:30.552" v="2372" actId="20577"/>
          <ac:spMkLst>
            <pc:docMk/>
            <pc:sldMk cId="2899289061" sldId="2146848010"/>
            <ac:spMk id="2" creationId="{33960383-4D99-9093-8BC0-1FD95EB19A4D}"/>
          </ac:spMkLst>
        </pc:spChg>
        <pc:spChg chg="del">
          <ac:chgData name="Saab, Abed (SSC/SPC)" userId="a7fe5a38-4dd0-4af3-93bb-4522d4e732f9" providerId="ADAL" clId="{FD4BEE92-1EFA-4FE5-B986-E3ACCD000717}" dt="2024-01-25T11:50:48.944" v="1257" actId="3680"/>
          <ac:spMkLst>
            <pc:docMk/>
            <pc:sldMk cId="2899289061" sldId="2146848010"/>
            <ac:spMk id="4" creationId="{69B52683-EE9E-615D-B3D4-283A3B15EFE8}"/>
          </ac:spMkLst>
        </pc:spChg>
        <pc:spChg chg="add mod">
          <ac:chgData name="Saab, Abed (SSC/SPC)" userId="a7fe5a38-4dd0-4af3-93bb-4522d4e732f9" providerId="ADAL" clId="{FD4BEE92-1EFA-4FE5-B986-E3ACCD000717}" dt="2024-01-25T12:37:13.690" v="1718" actId="20577"/>
          <ac:spMkLst>
            <pc:docMk/>
            <pc:sldMk cId="2899289061" sldId="2146848010"/>
            <ac:spMk id="8" creationId="{8CD6380E-607D-F0E2-02E0-28A878C97E18}"/>
          </ac:spMkLst>
        </pc:spChg>
        <pc:spChg chg="add mod">
          <ac:chgData name="Saab, Abed (SSC/SPC)" userId="a7fe5a38-4dd0-4af3-93bb-4522d4e732f9" providerId="ADAL" clId="{FD4BEE92-1EFA-4FE5-B986-E3ACCD000717}" dt="2024-01-25T12:37:03.429" v="1706" actId="113"/>
          <ac:spMkLst>
            <pc:docMk/>
            <pc:sldMk cId="2899289061" sldId="2146848010"/>
            <ac:spMk id="9" creationId="{C46A5B7C-3D8A-11C2-BAB1-904FD82FDFD7}"/>
          </ac:spMkLst>
        </pc:spChg>
        <pc:graphicFrameChg chg="add mod ord modGraphic">
          <ac:chgData name="Saab, Abed (SSC/SPC)" userId="a7fe5a38-4dd0-4af3-93bb-4522d4e732f9" providerId="ADAL" clId="{FD4BEE92-1EFA-4FE5-B986-E3ACCD000717}" dt="2024-02-14T11:21:19.343" v="5506" actId="404"/>
          <ac:graphicFrameMkLst>
            <pc:docMk/>
            <pc:sldMk cId="2899289061" sldId="2146848010"/>
            <ac:graphicFrameMk id="6" creationId="{44ACB06E-FF04-1C64-A62F-3AB2B69B6A93}"/>
          </ac:graphicFrameMkLst>
        </pc:graphicFrameChg>
        <pc:graphicFrameChg chg="add mod modGraphic">
          <ac:chgData name="Saab, Abed (SSC/SPC)" userId="a7fe5a38-4dd0-4af3-93bb-4522d4e732f9" providerId="ADAL" clId="{FD4BEE92-1EFA-4FE5-B986-E3ACCD000717}" dt="2024-02-14T11:22:01.956" v="5520" actId="14734"/>
          <ac:graphicFrameMkLst>
            <pc:docMk/>
            <pc:sldMk cId="2899289061" sldId="2146848010"/>
            <ac:graphicFrameMk id="7" creationId="{F1DE005D-AA24-A802-16A3-34C09A69B831}"/>
          </ac:graphicFrameMkLst>
        </pc:graphicFrameChg>
      </pc:sldChg>
      <pc:sldChg chg="modSp new mod">
        <pc:chgData name="Saab, Abed (SSC/SPC)" userId="a7fe5a38-4dd0-4af3-93bb-4522d4e732f9" providerId="ADAL" clId="{FD4BEE92-1EFA-4FE5-B986-E3ACCD000717}" dt="2024-01-25T19:07:49.587" v="4501" actId="6549"/>
        <pc:sldMkLst>
          <pc:docMk/>
          <pc:sldMk cId="2144130408" sldId="2146848011"/>
        </pc:sldMkLst>
        <pc:spChg chg="mod">
          <ac:chgData name="Saab, Abed (SSC/SPC)" userId="a7fe5a38-4dd0-4af3-93bb-4522d4e732f9" providerId="ADAL" clId="{FD4BEE92-1EFA-4FE5-B986-E3ACCD000717}" dt="2024-01-25T14:12:08.900" v="2071" actId="20577"/>
          <ac:spMkLst>
            <pc:docMk/>
            <pc:sldMk cId="2144130408" sldId="2146848011"/>
            <ac:spMk id="2" creationId="{FC079D88-E4AC-EFF5-E817-2310B2B54584}"/>
          </ac:spMkLst>
        </pc:spChg>
        <pc:spChg chg="mod">
          <ac:chgData name="Saab, Abed (SSC/SPC)" userId="a7fe5a38-4dd0-4af3-93bb-4522d4e732f9" providerId="ADAL" clId="{FD4BEE92-1EFA-4FE5-B986-E3ACCD000717}" dt="2024-01-25T19:07:49.587" v="4501" actId="6549"/>
          <ac:spMkLst>
            <pc:docMk/>
            <pc:sldMk cId="2144130408" sldId="2146848011"/>
            <ac:spMk id="4" creationId="{26B72383-C344-6D58-758B-21CDF6773119}"/>
          </ac:spMkLst>
        </pc:spChg>
      </pc:sldChg>
      <pc:sldChg chg="addSp delSp modSp new del mod">
        <pc:chgData name="Saab, Abed (SSC/SPC)" userId="a7fe5a38-4dd0-4af3-93bb-4522d4e732f9" providerId="ADAL" clId="{FD4BEE92-1EFA-4FE5-B986-E3ACCD000717}" dt="2024-01-25T14:32:08.124" v="3171" actId="47"/>
        <pc:sldMkLst>
          <pc:docMk/>
          <pc:sldMk cId="2058173909" sldId="2146848012"/>
        </pc:sldMkLst>
        <pc:spChg chg="mod">
          <ac:chgData name="Saab, Abed (SSC/SPC)" userId="a7fe5a38-4dd0-4af3-93bb-4522d4e732f9" providerId="ADAL" clId="{FD4BEE92-1EFA-4FE5-B986-E3ACCD000717}" dt="2024-01-25T14:12:43.682" v="2099" actId="20577"/>
          <ac:spMkLst>
            <pc:docMk/>
            <pc:sldMk cId="2058173909" sldId="2146848012"/>
            <ac:spMk id="2" creationId="{A72E9ECB-1FE1-6DCA-7B3F-41D52EDF7BA4}"/>
          </ac:spMkLst>
        </pc:spChg>
        <pc:spChg chg="del">
          <ac:chgData name="Saab, Abed (SSC/SPC)" userId="a7fe5a38-4dd0-4af3-93bb-4522d4e732f9" providerId="ADAL" clId="{FD4BEE92-1EFA-4FE5-B986-E3ACCD000717}" dt="2024-01-25T14:12:45.974" v="2100" actId="21"/>
          <ac:spMkLst>
            <pc:docMk/>
            <pc:sldMk cId="2058173909" sldId="2146848012"/>
            <ac:spMk id="4" creationId="{C6E294E7-6E92-0B40-AF9E-30D9767FA550}"/>
          </ac:spMkLst>
        </pc:spChg>
        <pc:spChg chg="add mod">
          <ac:chgData name="Saab, Abed (SSC/SPC)" userId="a7fe5a38-4dd0-4af3-93bb-4522d4e732f9" providerId="ADAL" clId="{FD4BEE92-1EFA-4FE5-B986-E3ACCD000717}" dt="2024-01-25T14:24:37.599" v="3050" actId="20577"/>
          <ac:spMkLst>
            <pc:docMk/>
            <pc:sldMk cId="2058173909" sldId="2146848012"/>
            <ac:spMk id="6" creationId="{B012456B-4FA6-A447-B730-1AD23A249AEB}"/>
          </ac:spMkLst>
        </pc:spChg>
        <pc:spChg chg="add mod">
          <ac:chgData name="Saab, Abed (SSC/SPC)" userId="a7fe5a38-4dd0-4af3-93bb-4522d4e732f9" providerId="ADAL" clId="{FD4BEE92-1EFA-4FE5-B986-E3ACCD000717}" dt="2024-01-25T14:21:19.819" v="2812" actId="242"/>
          <ac:spMkLst>
            <pc:docMk/>
            <pc:sldMk cId="2058173909" sldId="2146848012"/>
            <ac:spMk id="7" creationId="{46E6945B-D255-9041-AE36-2881C6CFF47C}"/>
          </ac:spMkLst>
        </pc:spChg>
        <pc:spChg chg="add mod">
          <ac:chgData name="Saab, Abed (SSC/SPC)" userId="a7fe5a38-4dd0-4af3-93bb-4522d4e732f9" providerId="ADAL" clId="{FD4BEE92-1EFA-4FE5-B986-E3ACCD000717}" dt="2024-01-25T14:21:19.819" v="2812" actId="242"/>
          <ac:spMkLst>
            <pc:docMk/>
            <pc:sldMk cId="2058173909" sldId="2146848012"/>
            <ac:spMk id="8" creationId="{DD122341-58FF-30DA-3BE4-E99DF78F4A70}"/>
          </ac:spMkLst>
        </pc:spChg>
        <pc:spChg chg="add mod">
          <ac:chgData name="Saab, Abed (SSC/SPC)" userId="a7fe5a38-4dd0-4af3-93bb-4522d4e732f9" providerId="ADAL" clId="{FD4BEE92-1EFA-4FE5-B986-E3ACCD000717}" dt="2024-01-25T14:14:53.701" v="2282" actId="113"/>
          <ac:spMkLst>
            <pc:docMk/>
            <pc:sldMk cId="2058173909" sldId="2146848012"/>
            <ac:spMk id="9" creationId="{158C2BAA-5A01-1FD2-1D6F-A5297B306913}"/>
          </ac:spMkLst>
        </pc:spChg>
        <pc:spChg chg="add mod">
          <ac:chgData name="Saab, Abed (SSC/SPC)" userId="a7fe5a38-4dd0-4af3-93bb-4522d4e732f9" providerId="ADAL" clId="{FD4BEE92-1EFA-4FE5-B986-E3ACCD000717}" dt="2024-01-25T14:14:53.701" v="2282" actId="113"/>
          <ac:spMkLst>
            <pc:docMk/>
            <pc:sldMk cId="2058173909" sldId="2146848012"/>
            <ac:spMk id="10" creationId="{BF990EE6-105E-4293-6A07-83E2935597FF}"/>
          </ac:spMkLst>
        </pc:spChg>
        <pc:spChg chg="add mod">
          <ac:chgData name="Saab, Abed (SSC/SPC)" userId="a7fe5a38-4dd0-4af3-93bb-4522d4e732f9" providerId="ADAL" clId="{FD4BEE92-1EFA-4FE5-B986-E3ACCD000717}" dt="2024-01-25T14:14:53.701" v="2282" actId="113"/>
          <ac:spMkLst>
            <pc:docMk/>
            <pc:sldMk cId="2058173909" sldId="2146848012"/>
            <ac:spMk id="11" creationId="{56E01738-BB47-D47D-1818-257194C6881E}"/>
          </ac:spMkLst>
        </pc:spChg>
      </pc:sldChg>
      <pc:sldChg chg="addSp delSp modSp new mod">
        <pc:chgData name="Saab, Abed (SSC/SPC)" userId="a7fe5a38-4dd0-4af3-93bb-4522d4e732f9" providerId="ADAL" clId="{FD4BEE92-1EFA-4FE5-B986-E3ACCD000717}" dt="2024-02-14T11:22:59.505" v="5571" actId="1076"/>
        <pc:sldMkLst>
          <pc:docMk/>
          <pc:sldMk cId="3392784451" sldId="2146848013"/>
        </pc:sldMkLst>
        <pc:spChg chg="mod">
          <ac:chgData name="Saab, Abed (SSC/SPC)" userId="a7fe5a38-4dd0-4af3-93bb-4522d4e732f9" providerId="ADAL" clId="{FD4BEE92-1EFA-4FE5-B986-E3ACCD000717}" dt="2024-01-25T14:26:15.803" v="3105" actId="27636"/>
          <ac:spMkLst>
            <pc:docMk/>
            <pc:sldMk cId="3392784451" sldId="2146848013"/>
            <ac:spMk id="2" creationId="{4F0C2A6F-5080-8F57-45F7-47594E98500D}"/>
          </ac:spMkLst>
        </pc:spChg>
        <pc:spChg chg="mod">
          <ac:chgData name="Saab, Abed (SSC/SPC)" userId="a7fe5a38-4dd0-4af3-93bb-4522d4e732f9" providerId="ADAL" clId="{FD4BEE92-1EFA-4FE5-B986-E3ACCD000717}" dt="2024-02-14T11:06:34.405" v="4831" actId="27636"/>
          <ac:spMkLst>
            <pc:docMk/>
            <pc:sldMk cId="3392784451" sldId="2146848013"/>
            <ac:spMk id="4" creationId="{3AD2FEB4-D716-6EE4-21A7-BE71446074A8}"/>
          </ac:spMkLst>
        </pc:spChg>
        <pc:spChg chg="add mod">
          <ac:chgData name="Saab, Abed (SSC/SPC)" userId="a7fe5a38-4dd0-4af3-93bb-4522d4e732f9" providerId="ADAL" clId="{FD4BEE92-1EFA-4FE5-B986-E3ACCD000717}" dt="2024-01-25T14:31:41.088" v="3138" actId="20577"/>
          <ac:spMkLst>
            <pc:docMk/>
            <pc:sldMk cId="3392784451" sldId="2146848013"/>
            <ac:spMk id="8" creationId="{E5314BDE-0AF9-3152-0DD8-638195FDC780}"/>
          </ac:spMkLst>
        </pc:spChg>
        <pc:spChg chg="add mod">
          <ac:chgData name="Saab, Abed (SSC/SPC)" userId="a7fe5a38-4dd0-4af3-93bb-4522d4e732f9" providerId="ADAL" clId="{FD4BEE92-1EFA-4FE5-B986-E3ACCD000717}" dt="2024-02-14T11:22:59.505" v="5571" actId="1076"/>
          <ac:spMkLst>
            <pc:docMk/>
            <pc:sldMk cId="3392784451" sldId="2146848013"/>
            <ac:spMk id="10" creationId="{1036CAEC-0B3B-EE31-7CCB-5391238D2995}"/>
          </ac:spMkLst>
        </pc:spChg>
        <pc:picChg chg="add mod">
          <ac:chgData name="Saab, Abed (SSC/SPC)" userId="a7fe5a38-4dd0-4af3-93bb-4522d4e732f9" providerId="ADAL" clId="{FD4BEE92-1EFA-4FE5-B986-E3ACCD000717}" dt="2024-01-25T14:26:43.075" v="3109" actId="1076"/>
          <ac:picMkLst>
            <pc:docMk/>
            <pc:sldMk cId="3392784451" sldId="2146848013"/>
            <ac:picMk id="6" creationId="{FA52140F-33B7-3F0F-A0AA-49EFE125E57B}"/>
          </ac:picMkLst>
        </pc:picChg>
        <pc:picChg chg="add del mod">
          <ac:chgData name="Saab, Abed (SSC/SPC)" userId="a7fe5a38-4dd0-4af3-93bb-4522d4e732f9" providerId="ADAL" clId="{FD4BEE92-1EFA-4FE5-B986-E3ACCD000717}" dt="2024-01-25T14:31:27.478" v="3113" actId="478"/>
          <ac:picMkLst>
            <pc:docMk/>
            <pc:sldMk cId="3392784451" sldId="2146848013"/>
            <ac:picMk id="7" creationId="{BCFA5B4A-0347-B507-5187-4CC35430A586}"/>
          </ac:picMkLst>
        </pc:picChg>
        <pc:cxnChg chg="add del mod">
          <ac:chgData name="Saab, Abed (SSC/SPC)" userId="a7fe5a38-4dd0-4af3-93bb-4522d4e732f9" providerId="ADAL" clId="{FD4BEE92-1EFA-4FE5-B986-E3ACCD000717}" dt="2024-02-14T11:22:42.897" v="5522" actId="21"/>
          <ac:cxnSpMkLst>
            <pc:docMk/>
            <pc:sldMk cId="3392784451" sldId="2146848013"/>
            <ac:cxnSpMk id="7" creationId="{9C4013BF-A8A4-F794-14D4-1951467ED811}"/>
          </ac:cxnSpMkLst>
        </pc:cxnChg>
        <pc:cxnChg chg="add del mod">
          <ac:chgData name="Saab, Abed (SSC/SPC)" userId="a7fe5a38-4dd0-4af3-93bb-4522d4e732f9" providerId="ADAL" clId="{FD4BEE92-1EFA-4FE5-B986-E3ACCD000717}" dt="2024-02-14T11:22:42.897" v="5522" actId="21"/>
          <ac:cxnSpMkLst>
            <pc:docMk/>
            <pc:sldMk cId="3392784451" sldId="2146848013"/>
            <ac:cxnSpMk id="12" creationId="{FD42FA38-0255-02EF-E7A1-DA5FABCA0992}"/>
          </ac:cxnSpMkLst>
        </pc:cxnChg>
      </pc:sldChg>
      <pc:sldChg chg="addSp delSp modSp new mod">
        <pc:chgData name="Saab, Abed (SSC/SPC)" userId="a7fe5a38-4dd0-4af3-93bb-4522d4e732f9" providerId="ADAL" clId="{FD4BEE92-1EFA-4FE5-B986-E3ACCD000717}" dt="2024-01-25T14:34:27.522" v="3586" actId="20577"/>
        <pc:sldMkLst>
          <pc:docMk/>
          <pc:sldMk cId="2507736566" sldId="2146848014"/>
        </pc:sldMkLst>
        <pc:spChg chg="mod">
          <ac:chgData name="Saab, Abed (SSC/SPC)" userId="a7fe5a38-4dd0-4af3-93bb-4522d4e732f9" providerId="ADAL" clId="{FD4BEE92-1EFA-4FE5-B986-E3ACCD000717}" dt="2024-01-25T14:31:51.890" v="3163" actId="20577"/>
          <ac:spMkLst>
            <pc:docMk/>
            <pc:sldMk cId="2507736566" sldId="2146848014"/>
            <ac:spMk id="2" creationId="{D18ED971-4801-BE69-73ED-8D4160A251B2}"/>
          </ac:spMkLst>
        </pc:spChg>
        <pc:spChg chg="mod">
          <ac:chgData name="Saab, Abed (SSC/SPC)" userId="a7fe5a38-4dd0-4af3-93bb-4522d4e732f9" providerId="ADAL" clId="{FD4BEE92-1EFA-4FE5-B986-E3ACCD000717}" dt="2024-01-25T14:34:27.522" v="3586" actId="20577"/>
          <ac:spMkLst>
            <pc:docMk/>
            <pc:sldMk cId="2507736566" sldId="2146848014"/>
            <ac:spMk id="4" creationId="{157B83A8-1659-8688-2E47-451B0E33F843}"/>
          </ac:spMkLst>
        </pc:spChg>
        <pc:spChg chg="add del">
          <ac:chgData name="Saab, Abed (SSC/SPC)" userId="a7fe5a38-4dd0-4af3-93bb-4522d4e732f9" providerId="ADAL" clId="{FD4BEE92-1EFA-4FE5-B986-E3ACCD000717}" dt="2024-01-25T14:32:00.135" v="3167" actId="22"/>
          <ac:spMkLst>
            <pc:docMk/>
            <pc:sldMk cId="2507736566" sldId="2146848014"/>
            <ac:spMk id="7" creationId="{87CFDD26-32C1-5865-85AF-AF5F32A9FA23}"/>
          </ac:spMkLst>
        </pc:spChg>
      </pc:sldChg>
      <pc:sldChg chg="addSp delSp modSp new mod">
        <pc:chgData name="Saab, Abed (SSC/SPC)" userId="a7fe5a38-4dd0-4af3-93bb-4522d4e732f9" providerId="ADAL" clId="{FD4BEE92-1EFA-4FE5-B986-E3ACCD000717}" dt="2024-02-14T11:10:01.815" v="5221" actId="207"/>
        <pc:sldMkLst>
          <pc:docMk/>
          <pc:sldMk cId="2844680811" sldId="2146848015"/>
        </pc:sldMkLst>
        <pc:spChg chg="mod">
          <ac:chgData name="Saab, Abed (SSC/SPC)" userId="a7fe5a38-4dd0-4af3-93bb-4522d4e732f9" providerId="ADAL" clId="{FD4BEE92-1EFA-4FE5-B986-E3ACCD000717}" dt="2024-01-25T14:32:35.202" v="3182" actId="27636"/>
          <ac:spMkLst>
            <pc:docMk/>
            <pc:sldMk cId="2844680811" sldId="2146848015"/>
            <ac:spMk id="2" creationId="{AB100252-1F50-3E14-7540-E40AAC5D8BF4}"/>
          </ac:spMkLst>
        </pc:spChg>
        <pc:spChg chg="del">
          <ac:chgData name="Saab, Abed (SSC/SPC)" userId="a7fe5a38-4dd0-4af3-93bb-4522d4e732f9" providerId="ADAL" clId="{FD4BEE92-1EFA-4FE5-B986-E3ACCD000717}" dt="2024-01-25T14:32:39.030" v="3183" actId="21"/>
          <ac:spMkLst>
            <pc:docMk/>
            <pc:sldMk cId="2844680811" sldId="2146848015"/>
            <ac:spMk id="4" creationId="{ACA40F5D-8C2A-B97F-7A43-70B9473D2298}"/>
          </ac:spMkLst>
        </pc:spChg>
        <pc:spChg chg="add mod">
          <ac:chgData name="Saab, Abed (SSC/SPC)" userId="a7fe5a38-4dd0-4af3-93bb-4522d4e732f9" providerId="ADAL" clId="{FD4BEE92-1EFA-4FE5-B986-E3ACCD000717}" dt="2024-02-14T11:10:01.815" v="5221" actId="207"/>
          <ac:spMkLst>
            <pc:docMk/>
            <pc:sldMk cId="2844680811" sldId="2146848015"/>
            <ac:spMk id="7" creationId="{898A9CCE-F6BB-1549-3F0F-9DB2C9DAA0D5}"/>
          </ac:spMkLst>
        </pc:spChg>
        <pc:picChg chg="add mod">
          <ac:chgData name="Saab, Abed (SSC/SPC)" userId="a7fe5a38-4dd0-4af3-93bb-4522d4e732f9" providerId="ADAL" clId="{FD4BEE92-1EFA-4FE5-B986-E3ACCD000717}" dt="2024-01-25T14:32:44.734" v="3186" actId="1076"/>
          <ac:picMkLst>
            <pc:docMk/>
            <pc:sldMk cId="2844680811" sldId="2146848015"/>
            <ac:picMk id="6" creationId="{C532EA71-92FF-AB65-C47F-556501FB791D}"/>
          </ac:picMkLst>
        </pc:picChg>
      </pc:sldChg>
      <pc:sldChg chg="addSp delSp modSp new mod">
        <pc:chgData name="Saab, Abed (SSC/SPC)" userId="a7fe5a38-4dd0-4af3-93bb-4522d4e732f9" providerId="ADAL" clId="{FD4BEE92-1EFA-4FE5-B986-E3ACCD000717}" dt="2024-02-14T11:15:52.871" v="5416" actId="207"/>
        <pc:sldMkLst>
          <pc:docMk/>
          <pc:sldMk cId="2536454642" sldId="2146848016"/>
        </pc:sldMkLst>
        <pc:spChg chg="mod">
          <ac:chgData name="Saab, Abed (SSC/SPC)" userId="a7fe5a38-4dd0-4af3-93bb-4522d4e732f9" providerId="ADAL" clId="{FD4BEE92-1EFA-4FE5-B986-E3ACCD000717}" dt="2024-01-25T14:34:34.249" v="3593" actId="27636"/>
          <ac:spMkLst>
            <pc:docMk/>
            <pc:sldMk cId="2536454642" sldId="2146848016"/>
            <ac:spMk id="2" creationId="{435EFC6F-E678-166F-62A9-D70AD92A043B}"/>
          </ac:spMkLst>
        </pc:spChg>
        <pc:spChg chg="del">
          <ac:chgData name="Saab, Abed (SSC/SPC)" userId="a7fe5a38-4dd0-4af3-93bb-4522d4e732f9" providerId="ADAL" clId="{FD4BEE92-1EFA-4FE5-B986-E3ACCD000717}" dt="2024-01-25T14:34:36.238" v="3594" actId="21"/>
          <ac:spMkLst>
            <pc:docMk/>
            <pc:sldMk cId="2536454642" sldId="2146848016"/>
            <ac:spMk id="3" creationId="{AC9D0D37-7EB2-DBFB-41EE-3271957B851A}"/>
          </ac:spMkLst>
        </pc:spChg>
        <pc:spChg chg="add mod">
          <ac:chgData name="Saab, Abed (SSC/SPC)" userId="a7fe5a38-4dd0-4af3-93bb-4522d4e732f9" providerId="ADAL" clId="{FD4BEE92-1EFA-4FE5-B986-E3ACCD000717}" dt="2024-02-14T11:15:52.871" v="5416" actId="207"/>
          <ac:spMkLst>
            <pc:docMk/>
            <pc:sldMk cId="2536454642" sldId="2146848016"/>
            <ac:spMk id="4" creationId="{A0A29B7F-AFC8-4DEB-66AD-8B5B30B9FE60}"/>
          </ac:spMkLst>
        </pc:spChg>
        <pc:spChg chg="del">
          <ac:chgData name="Saab, Abed (SSC/SPC)" userId="a7fe5a38-4dd0-4af3-93bb-4522d4e732f9" providerId="ADAL" clId="{FD4BEE92-1EFA-4FE5-B986-E3ACCD000717}" dt="2024-01-25T14:35:07.341" v="3597" actId="21"/>
          <ac:spMkLst>
            <pc:docMk/>
            <pc:sldMk cId="2536454642" sldId="2146848016"/>
            <ac:spMk id="4" creationId="{B0A10807-45FA-3939-95FA-A2A87633ABCB}"/>
          </ac:spMkLst>
        </pc:spChg>
        <pc:spChg chg="add mod">
          <ac:chgData name="Saab, Abed (SSC/SPC)" userId="a7fe5a38-4dd0-4af3-93bb-4522d4e732f9" providerId="ADAL" clId="{FD4BEE92-1EFA-4FE5-B986-E3ACCD000717}" dt="2024-01-25T14:35:58.551" v="3712" actId="1076"/>
          <ac:spMkLst>
            <pc:docMk/>
            <pc:sldMk cId="2536454642" sldId="2146848016"/>
            <ac:spMk id="9" creationId="{A6DFAD19-11F1-6747-B768-A6840787FE02}"/>
          </ac:spMkLst>
        </pc:spChg>
        <pc:spChg chg="add mod">
          <ac:chgData name="Saab, Abed (SSC/SPC)" userId="a7fe5a38-4dd0-4af3-93bb-4522d4e732f9" providerId="ADAL" clId="{FD4BEE92-1EFA-4FE5-B986-E3ACCD000717}" dt="2024-01-25T14:39:33.881" v="3814" actId="1076"/>
          <ac:spMkLst>
            <pc:docMk/>
            <pc:sldMk cId="2536454642" sldId="2146848016"/>
            <ac:spMk id="11" creationId="{3FE22164-27BE-68A6-6652-CB54761BF59F}"/>
          </ac:spMkLst>
        </pc:spChg>
        <pc:spChg chg="add mod">
          <ac:chgData name="Saab, Abed (SSC/SPC)" userId="a7fe5a38-4dd0-4af3-93bb-4522d4e732f9" providerId="ADAL" clId="{FD4BEE92-1EFA-4FE5-B986-E3ACCD000717}" dt="2024-01-25T19:15:17.109" v="4503" actId="207"/>
          <ac:spMkLst>
            <pc:docMk/>
            <pc:sldMk cId="2536454642" sldId="2146848016"/>
            <ac:spMk id="14" creationId="{354D0D1E-34EE-2F2F-C06C-4D7B640D266A}"/>
          </ac:spMkLst>
        </pc:spChg>
        <pc:spChg chg="add del mod">
          <ac:chgData name="Saab, Abed (SSC/SPC)" userId="a7fe5a38-4dd0-4af3-93bb-4522d4e732f9" providerId="ADAL" clId="{FD4BEE92-1EFA-4FE5-B986-E3ACCD000717}" dt="2024-01-25T14:39:45.020" v="3831" actId="21"/>
          <ac:spMkLst>
            <pc:docMk/>
            <pc:sldMk cId="2536454642" sldId="2146848016"/>
            <ac:spMk id="15" creationId="{4010A618-E8DD-1BDE-05C3-0B6FE0A31037}"/>
          </ac:spMkLst>
        </pc:spChg>
        <pc:spChg chg="add mod">
          <ac:chgData name="Saab, Abed (SSC/SPC)" userId="a7fe5a38-4dd0-4af3-93bb-4522d4e732f9" providerId="ADAL" clId="{FD4BEE92-1EFA-4FE5-B986-E3ACCD000717}" dt="2024-01-25T14:41:40.900" v="4318" actId="20577"/>
          <ac:spMkLst>
            <pc:docMk/>
            <pc:sldMk cId="2536454642" sldId="2146848016"/>
            <ac:spMk id="17" creationId="{EBADF473-E4F0-E621-5AB7-AD27190D60C8}"/>
          </ac:spMkLst>
        </pc:spChg>
        <pc:spChg chg="add mod">
          <ac:chgData name="Saab, Abed (SSC/SPC)" userId="a7fe5a38-4dd0-4af3-93bb-4522d4e732f9" providerId="ADAL" clId="{FD4BEE92-1EFA-4FE5-B986-E3ACCD000717}" dt="2024-01-25T14:42:09.196" v="4425" actId="20577"/>
          <ac:spMkLst>
            <pc:docMk/>
            <pc:sldMk cId="2536454642" sldId="2146848016"/>
            <ac:spMk id="20" creationId="{DEABB61A-78D4-80D3-2F16-91E2797E7FF1}"/>
          </ac:spMkLst>
        </pc:spChg>
        <pc:spChg chg="add mod">
          <ac:chgData name="Saab, Abed (SSC/SPC)" userId="a7fe5a38-4dd0-4af3-93bb-4522d4e732f9" providerId="ADAL" clId="{FD4BEE92-1EFA-4FE5-B986-E3ACCD000717}" dt="2024-01-25T19:15:22.201" v="4504" actId="207"/>
          <ac:spMkLst>
            <pc:docMk/>
            <pc:sldMk cId="2536454642" sldId="2146848016"/>
            <ac:spMk id="23" creationId="{4491F603-A295-445D-CFA4-EBE3BDCDF50F}"/>
          </ac:spMkLst>
        </pc:spChg>
        <pc:spChg chg="add mod">
          <ac:chgData name="Saab, Abed (SSC/SPC)" userId="a7fe5a38-4dd0-4af3-93bb-4522d4e732f9" providerId="ADAL" clId="{FD4BEE92-1EFA-4FE5-B986-E3ACCD000717}" dt="2024-01-25T19:15:17.109" v="4503" actId="207"/>
          <ac:spMkLst>
            <pc:docMk/>
            <pc:sldMk cId="2536454642" sldId="2146848016"/>
            <ac:spMk id="24" creationId="{C81CC9EF-DEC4-0A2E-9AA4-B3C9C3A7B938}"/>
          </ac:spMkLst>
        </pc:spChg>
        <pc:spChg chg="add">
          <ac:chgData name="Saab, Abed (SSC/SPC)" userId="a7fe5a38-4dd0-4af3-93bb-4522d4e732f9" providerId="ADAL" clId="{FD4BEE92-1EFA-4FE5-B986-E3ACCD000717}" dt="2024-01-25T14:42:48.624" v="4435" actId="11529"/>
          <ac:spMkLst>
            <pc:docMk/>
            <pc:sldMk cId="2536454642" sldId="2146848016"/>
            <ac:spMk id="26" creationId="{9CD5CA1E-AA46-F657-9A74-6D6973E29D88}"/>
          </ac:spMkLst>
        </pc:spChg>
        <pc:picChg chg="add mod">
          <ac:chgData name="Saab, Abed (SSC/SPC)" userId="a7fe5a38-4dd0-4af3-93bb-4522d4e732f9" providerId="ADAL" clId="{FD4BEE92-1EFA-4FE5-B986-E3ACCD000717}" dt="2024-01-25T14:35:09.516" v="3598" actId="1076"/>
          <ac:picMkLst>
            <pc:docMk/>
            <pc:sldMk cId="2536454642" sldId="2146848016"/>
            <ac:picMk id="6" creationId="{A8FC8432-E866-25E0-F3C9-D2497AF859F0}"/>
          </ac:picMkLst>
        </pc:picChg>
        <pc:cxnChg chg="add">
          <ac:chgData name="Saab, Abed (SSC/SPC)" userId="a7fe5a38-4dd0-4af3-93bb-4522d4e732f9" providerId="ADAL" clId="{FD4BEE92-1EFA-4FE5-B986-E3ACCD000717}" dt="2024-01-25T14:35:14.565" v="3599" actId="11529"/>
          <ac:cxnSpMkLst>
            <pc:docMk/>
            <pc:sldMk cId="2536454642" sldId="2146848016"/>
            <ac:cxnSpMk id="8" creationId="{A1A03458-FEDD-04BA-8A54-67C637A58DD3}"/>
          </ac:cxnSpMkLst>
        </pc:cxnChg>
        <pc:cxnChg chg="add mod">
          <ac:chgData name="Saab, Abed (SSC/SPC)" userId="a7fe5a38-4dd0-4af3-93bb-4522d4e732f9" providerId="ADAL" clId="{FD4BEE92-1EFA-4FE5-B986-E3ACCD000717}" dt="2024-01-25T14:39:35.640" v="3815" actId="1076"/>
          <ac:cxnSpMkLst>
            <pc:docMk/>
            <pc:sldMk cId="2536454642" sldId="2146848016"/>
            <ac:cxnSpMk id="10" creationId="{07463E78-C0CB-F18A-BCA9-2230A4392F4F}"/>
          </ac:cxnSpMkLst>
        </pc:cxnChg>
        <pc:cxnChg chg="add mod">
          <ac:chgData name="Saab, Abed (SSC/SPC)" userId="a7fe5a38-4dd0-4af3-93bb-4522d4e732f9" providerId="ADAL" clId="{FD4BEE92-1EFA-4FE5-B986-E3ACCD000717}" dt="2024-01-25T14:39:37.357" v="3816" actId="571"/>
          <ac:cxnSpMkLst>
            <pc:docMk/>
            <pc:sldMk cId="2536454642" sldId="2146848016"/>
            <ac:cxnSpMk id="13" creationId="{957E8316-13EF-738E-1B64-DFDCB2648223}"/>
          </ac:cxnSpMkLst>
        </pc:cxnChg>
        <pc:cxnChg chg="add mod">
          <ac:chgData name="Saab, Abed (SSC/SPC)" userId="a7fe5a38-4dd0-4af3-93bb-4522d4e732f9" providerId="ADAL" clId="{FD4BEE92-1EFA-4FE5-B986-E3ACCD000717}" dt="2024-01-25T14:40:51.259" v="4079" actId="14100"/>
          <ac:cxnSpMkLst>
            <pc:docMk/>
            <pc:sldMk cId="2536454642" sldId="2146848016"/>
            <ac:cxnSpMk id="16" creationId="{BDCAA081-50D4-C73E-B6F3-C26DB1FF7403}"/>
          </ac:cxnSpMkLst>
        </pc:cxnChg>
        <pc:cxnChg chg="add mod">
          <ac:chgData name="Saab, Abed (SSC/SPC)" userId="a7fe5a38-4dd0-4af3-93bb-4522d4e732f9" providerId="ADAL" clId="{FD4BEE92-1EFA-4FE5-B986-E3ACCD000717}" dt="2024-01-25T14:41:50.538" v="4321" actId="14100"/>
          <ac:cxnSpMkLst>
            <pc:docMk/>
            <pc:sldMk cId="2536454642" sldId="2146848016"/>
            <ac:cxnSpMk id="19" creationId="{99BBB9D9-C83E-F8CC-37CB-82F085932BF8}"/>
          </ac:cxnSpMkLst>
        </pc:cxnChg>
        <pc:cxnChg chg="add mod">
          <ac:chgData name="Saab, Abed (SSC/SPC)" userId="a7fe5a38-4dd0-4af3-93bb-4522d4e732f9" providerId="ADAL" clId="{FD4BEE92-1EFA-4FE5-B986-E3ACCD000717}" dt="2024-01-25T14:42:15.047" v="4427" actId="571"/>
          <ac:cxnSpMkLst>
            <pc:docMk/>
            <pc:sldMk cId="2536454642" sldId="2146848016"/>
            <ac:cxnSpMk id="22" creationId="{59CF65A6-8F57-370B-A05E-545CF5B23E22}"/>
          </ac:cxnSpMkLst>
        </pc:cxnChg>
        <pc:cxnChg chg="add mod">
          <ac:chgData name="Saab, Abed (SSC/SPC)" userId="a7fe5a38-4dd0-4af3-93bb-4522d4e732f9" providerId="ADAL" clId="{FD4BEE92-1EFA-4FE5-B986-E3ACCD000717}" dt="2024-01-25T14:42:50.816" v="4436" actId="14100"/>
          <ac:cxnSpMkLst>
            <pc:docMk/>
            <pc:sldMk cId="2536454642" sldId="2146848016"/>
            <ac:cxnSpMk id="25" creationId="{7501D2EC-EC09-B02B-CD43-1D7C5F6A800B}"/>
          </ac:cxnSpMkLst>
        </pc:cxnChg>
      </pc:sldChg>
      <pc:sldChg chg="addSp modSp mod ord">
        <pc:chgData name="Saab, Abed (SSC/SPC)" userId="a7fe5a38-4dd0-4af3-93bb-4522d4e732f9" providerId="ADAL" clId="{FD4BEE92-1EFA-4FE5-B986-E3ACCD000717}" dt="2024-02-14T11:15:27.677" v="5400"/>
        <pc:sldMkLst>
          <pc:docMk/>
          <pc:sldMk cId="4095579232" sldId="2146848018"/>
        </pc:sldMkLst>
        <pc:spChg chg="mod">
          <ac:chgData name="Saab, Abed (SSC/SPC)" userId="a7fe5a38-4dd0-4af3-93bb-4522d4e732f9" providerId="ADAL" clId="{FD4BEE92-1EFA-4FE5-B986-E3ACCD000717}" dt="2024-02-14T11:15:27.677" v="5400"/>
          <ac:spMkLst>
            <pc:docMk/>
            <pc:sldMk cId="4095579232" sldId="2146848018"/>
            <ac:spMk id="2" creationId="{8290EFA4-D38F-6E6C-765A-9265E9BE6E62}"/>
          </ac:spMkLst>
        </pc:spChg>
        <pc:spChg chg="mod">
          <ac:chgData name="Saab, Abed (SSC/SPC)" userId="a7fe5a38-4dd0-4af3-93bb-4522d4e732f9" providerId="ADAL" clId="{FD4BEE92-1EFA-4FE5-B986-E3ACCD000717}" dt="2024-02-14T11:15:16.051" v="5398" actId="1076"/>
          <ac:spMkLst>
            <pc:docMk/>
            <pc:sldMk cId="4095579232" sldId="2146848018"/>
            <ac:spMk id="4" creationId="{54EC199A-1D34-08A9-41FC-D5508314F90E}"/>
          </ac:spMkLst>
        </pc:spChg>
        <pc:spChg chg="add mod">
          <ac:chgData name="Saab, Abed (SSC/SPC)" userId="a7fe5a38-4dd0-4af3-93bb-4522d4e732f9" providerId="ADAL" clId="{FD4BEE92-1EFA-4FE5-B986-E3ACCD000717}" dt="2024-02-14T11:14:38.507" v="5291" actId="20577"/>
          <ac:spMkLst>
            <pc:docMk/>
            <pc:sldMk cId="4095579232" sldId="2146848018"/>
            <ac:spMk id="10" creationId="{4D2F779C-5E71-4937-30B1-7415EDE47C92}"/>
          </ac:spMkLst>
        </pc:spChg>
        <pc:spChg chg="add mod">
          <ac:chgData name="Saab, Abed (SSC/SPC)" userId="a7fe5a38-4dd0-4af3-93bb-4522d4e732f9" providerId="ADAL" clId="{FD4BEE92-1EFA-4FE5-B986-E3ACCD000717}" dt="2024-02-14T11:13:55.276" v="5234" actId="13822"/>
          <ac:spMkLst>
            <pc:docMk/>
            <pc:sldMk cId="4095579232" sldId="2146848018"/>
            <ac:spMk id="12" creationId="{AA8152D1-DAC3-4D95-1667-3D678A3D4088}"/>
          </ac:spMkLst>
        </pc:spChg>
      </pc:sldChg>
      <pc:sldChg chg="delSp modSp mod">
        <pc:chgData name="Saab, Abed (SSC/SPC)" userId="a7fe5a38-4dd0-4af3-93bb-4522d4e732f9" providerId="ADAL" clId="{FD4BEE92-1EFA-4FE5-B986-E3ACCD000717}" dt="2024-02-14T11:20:21.955" v="5501" actId="14100"/>
        <pc:sldMkLst>
          <pc:docMk/>
          <pc:sldMk cId="986993136" sldId="2146848020"/>
        </pc:sldMkLst>
        <pc:spChg chg="mod">
          <ac:chgData name="Saab, Abed (SSC/SPC)" userId="a7fe5a38-4dd0-4af3-93bb-4522d4e732f9" providerId="ADAL" clId="{FD4BEE92-1EFA-4FE5-B986-E3ACCD000717}" dt="2024-02-14T11:18:56.591" v="5481" actId="1076"/>
          <ac:spMkLst>
            <pc:docMk/>
            <pc:sldMk cId="986993136" sldId="2146848020"/>
            <ac:spMk id="4" creationId="{92E84384-894C-A609-AFBF-B01813492E6D}"/>
          </ac:spMkLst>
        </pc:spChg>
        <pc:spChg chg="mod">
          <ac:chgData name="Saab, Abed (SSC/SPC)" userId="a7fe5a38-4dd0-4af3-93bb-4522d4e732f9" providerId="ADAL" clId="{FD4BEE92-1EFA-4FE5-B986-E3ACCD000717}" dt="2024-02-14T11:20:11.123" v="5496" actId="14100"/>
          <ac:spMkLst>
            <pc:docMk/>
            <pc:sldMk cId="986993136" sldId="2146848020"/>
            <ac:spMk id="6" creationId="{C04A9007-65D2-FCA5-983B-8D7AB9985779}"/>
          </ac:spMkLst>
        </pc:spChg>
        <pc:spChg chg="del mod">
          <ac:chgData name="Saab, Abed (SSC/SPC)" userId="a7fe5a38-4dd0-4af3-93bb-4522d4e732f9" providerId="ADAL" clId="{FD4BEE92-1EFA-4FE5-B986-E3ACCD000717}" dt="2024-02-14T11:17:38.019" v="5443"/>
          <ac:spMkLst>
            <pc:docMk/>
            <pc:sldMk cId="986993136" sldId="2146848020"/>
            <ac:spMk id="7" creationId="{42DB8C39-BACC-54AE-14F2-8A6383E594F3}"/>
          </ac:spMkLst>
        </pc:spChg>
        <pc:spChg chg="mod">
          <ac:chgData name="Saab, Abed (SSC/SPC)" userId="a7fe5a38-4dd0-4af3-93bb-4522d4e732f9" providerId="ADAL" clId="{FD4BEE92-1EFA-4FE5-B986-E3ACCD000717}" dt="2024-02-14T11:20:16.333" v="5498" actId="14100"/>
          <ac:spMkLst>
            <pc:docMk/>
            <pc:sldMk cId="986993136" sldId="2146848020"/>
            <ac:spMk id="8" creationId="{13F403F6-FFA2-4B89-0AE4-FC475C24A935}"/>
          </ac:spMkLst>
        </pc:spChg>
        <pc:spChg chg="del mod">
          <ac:chgData name="Saab, Abed (SSC/SPC)" userId="a7fe5a38-4dd0-4af3-93bb-4522d4e732f9" providerId="ADAL" clId="{FD4BEE92-1EFA-4FE5-B986-E3ACCD000717}" dt="2024-02-14T11:17:38.019" v="5445"/>
          <ac:spMkLst>
            <pc:docMk/>
            <pc:sldMk cId="986993136" sldId="2146848020"/>
            <ac:spMk id="9" creationId="{57AB390C-8E3E-DF0C-F1E0-1590C4586A60}"/>
          </ac:spMkLst>
        </pc:spChg>
        <pc:spChg chg="mod">
          <ac:chgData name="Saab, Abed (SSC/SPC)" userId="a7fe5a38-4dd0-4af3-93bb-4522d4e732f9" providerId="ADAL" clId="{FD4BEE92-1EFA-4FE5-B986-E3ACCD000717}" dt="2024-02-14T11:20:21.955" v="5501" actId="14100"/>
          <ac:spMkLst>
            <pc:docMk/>
            <pc:sldMk cId="986993136" sldId="2146848020"/>
            <ac:spMk id="10" creationId="{54BE33CC-E353-F5F5-1478-EB16B2B9C797}"/>
          </ac:spMkLst>
        </pc:spChg>
        <pc:spChg chg="del mod">
          <ac:chgData name="Saab, Abed (SSC/SPC)" userId="a7fe5a38-4dd0-4af3-93bb-4522d4e732f9" providerId="ADAL" clId="{FD4BEE92-1EFA-4FE5-B986-E3ACCD000717}" dt="2024-02-14T11:17:38.019" v="5447"/>
          <ac:spMkLst>
            <pc:docMk/>
            <pc:sldMk cId="986993136" sldId="2146848020"/>
            <ac:spMk id="11" creationId="{C9179732-5883-34C5-65C4-3AD96C0F2546}"/>
          </ac:spMkLst>
        </pc:spChg>
        <pc:spChg chg="mod">
          <ac:chgData name="Saab, Abed (SSC/SPC)" userId="a7fe5a38-4dd0-4af3-93bb-4522d4e732f9" providerId="ADAL" clId="{FD4BEE92-1EFA-4FE5-B986-E3ACCD000717}" dt="2024-02-14T11:19:11.107" v="5486" actId="6549"/>
          <ac:spMkLst>
            <pc:docMk/>
            <pc:sldMk cId="986993136" sldId="2146848020"/>
            <ac:spMk id="13" creationId="{FA60757E-8064-F139-92CB-FEEE80BF8A8A}"/>
          </ac:spMkLst>
        </pc:spChg>
        <pc:spChg chg="mod">
          <ac:chgData name="Saab, Abed (SSC/SPC)" userId="a7fe5a38-4dd0-4af3-93bb-4522d4e732f9" providerId="ADAL" clId="{FD4BEE92-1EFA-4FE5-B986-E3ACCD000717}" dt="2024-02-14T11:19:19.409" v="5491" actId="6549"/>
          <ac:spMkLst>
            <pc:docMk/>
            <pc:sldMk cId="986993136" sldId="2146848020"/>
            <ac:spMk id="15" creationId="{A0BF4EE7-6CE9-2A3A-AF2F-F92E120DAEBF}"/>
          </ac:spMkLst>
        </pc:spChg>
        <pc:spChg chg="mod">
          <ac:chgData name="Saab, Abed (SSC/SPC)" userId="a7fe5a38-4dd0-4af3-93bb-4522d4e732f9" providerId="ADAL" clId="{FD4BEE92-1EFA-4FE5-B986-E3ACCD000717}" dt="2024-02-14T11:18:33.738" v="5456" actId="1076"/>
          <ac:spMkLst>
            <pc:docMk/>
            <pc:sldMk cId="986993136" sldId="2146848020"/>
            <ac:spMk id="16" creationId="{90AA9487-8E57-347B-27CC-4BE45FF12C32}"/>
          </ac:spMkLst>
        </pc:spChg>
      </pc:sldChg>
    </pc:docChg>
  </pc:docChgLst>
  <pc:docChgLst>
    <pc:chgData name="Lavoie3, Eric (SSC/SPC)" userId="S::eric.lavoie3@ssc-spc.gc.ca::c15404c4-74ac-42b8-9986-5a68c72f87b7" providerId="AD" clId="Web-{F8222C4E-A2B5-D67D-87D1-09A3AB107CAD}"/>
    <pc:docChg chg="modSld">
      <pc:chgData name="Lavoie3, Eric (SSC/SPC)" userId="S::eric.lavoie3@ssc-spc.gc.ca::c15404c4-74ac-42b8-9986-5a68c72f87b7" providerId="AD" clId="Web-{F8222C4E-A2B5-D67D-87D1-09A3AB107CAD}" dt="2024-01-30T18:23:43.914" v="1" actId="14100"/>
      <pc:docMkLst>
        <pc:docMk/>
      </pc:docMkLst>
      <pc:sldChg chg="modSp">
        <pc:chgData name="Lavoie3, Eric (SSC/SPC)" userId="S::eric.lavoie3@ssc-spc.gc.ca::c15404c4-74ac-42b8-9986-5a68c72f87b7" providerId="AD" clId="Web-{F8222C4E-A2B5-D67D-87D1-09A3AB107CAD}" dt="2024-01-30T18:23:43.914" v="1" actId="14100"/>
        <pc:sldMkLst>
          <pc:docMk/>
          <pc:sldMk cId="3516992841" sldId="2146848017"/>
        </pc:sldMkLst>
        <pc:picChg chg="mod">
          <ac:chgData name="Lavoie3, Eric (SSC/SPC)" userId="S::eric.lavoie3@ssc-spc.gc.ca::c15404c4-74ac-42b8-9986-5a68c72f87b7" providerId="AD" clId="Web-{F8222C4E-A2B5-D67D-87D1-09A3AB107CAD}" dt="2024-01-30T18:23:43.914" v="1" actId="14100"/>
          <ac:picMkLst>
            <pc:docMk/>
            <pc:sldMk cId="3516992841" sldId="2146848017"/>
            <ac:picMk id="2" creationId="{FC24B50D-8FBD-0FE9-D84C-F3598494BC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C0324-B0C5-4608-91F8-17689F723977}" type="datetimeFigureOut">
              <a:rPr lang="en-CA" smtClean="0"/>
              <a:t>2024-02-15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A63AA4-BDDC-4DE3-A473-D9AB6CF8B04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84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/>
              <a:t>Speaking point at the start</a:t>
            </a:r>
            <a:r>
              <a:rPr lang="en-US"/>
              <a:t>: GCCSEMP classifies cyber incidents as Level 1 through 4, with 4 being the highest criticality.  Here we show a Level 1, where usually only one partner is involved.</a:t>
            </a:r>
          </a:p>
          <a:p>
            <a:r>
              <a:rPr lang="en-US"/>
              <a:t>Only Client Exec impacted receive the notification. It would be all if GoC impact.-From Presentation but The word document says it is sent to a distribution list. There is little mention of GC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Public and GC communication</a:t>
            </a:r>
          </a:p>
          <a:p>
            <a:r>
              <a:rPr lang="en-US"/>
              <a:t>•TBS CIO communique</a:t>
            </a:r>
          </a:p>
          <a:p>
            <a:r>
              <a:rPr lang="en-US"/>
              <a:t>•</a:t>
            </a:r>
          </a:p>
          <a:p>
            <a:r>
              <a:rPr lang="en-US"/>
              <a:t>•TBS news release</a:t>
            </a:r>
          </a:p>
          <a:p>
            <a:r>
              <a:rPr lang="en-US"/>
              <a:t>•</a:t>
            </a:r>
          </a:p>
          <a:p>
            <a:r>
              <a:rPr lang="en-US"/>
              <a:t>•CCCS publications</a:t>
            </a:r>
          </a:p>
          <a:p>
            <a:r>
              <a:rPr lang="en-US"/>
              <a:t>•</a:t>
            </a:r>
          </a:p>
          <a:p>
            <a:r>
              <a:rPr lang="en-US"/>
              <a:t>•ECT / EMT involvement through GC-CSEMP level 2 or higher</a:t>
            </a: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A63AA4-BDDC-4DE3-A473-D9AB6CF8B04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42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">
            <a:extLst>
              <a:ext uri="{FF2B5EF4-FFF2-40B4-BE49-F238E27FC236}">
                <a16:creationId xmlns:a16="http://schemas.microsoft.com/office/drawing/2014/main" id="{A9D8F4DD-097D-4592-8CEA-8B64ED8DB3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512763"/>
            <a:ext cx="5539144" cy="1452837"/>
          </a:xfrm>
          <a:prstGeom prst="rect">
            <a:avLst/>
          </a:prstGeom>
        </p:spPr>
        <p:txBody>
          <a:bodyPr wrap="square" lIns="0" tIns="0" rIns="0" bIns="180000" anchor="b">
            <a:normAutofit/>
          </a:bodyPr>
          <a:lstStyle>
            <a:lvl1pPr algn="l">
              <a:lnSpc>
                <a:spcPct val="100000"/>
              </a:lnSpc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CA" noProof="0"/>
              <a:t>Edit title</a:t>
            </a:r>
          </a:p>
        </p:txBody>
      </p:sp>
      <p:sp>
        <p:nvSpPr>
          <p:cNvPr id="20" name="Subtitle">
            <a:extLst>
              <a:ext uri="{FF2B5EF4-FFF2-40B4-BE49-F238E27FC236}">
                <a16:creationId xmlns:a16="http://schemas.microsoft.com/office/drawing/2014/main" id="{7D31FFB0-63B3-4583-97D8-F991BD83D4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934" y="1978819"/>
            <a:ext cx="5526713" cy="9155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CA" noProof="0"/>
              <a:t>Edit subtitle</a:t>
            </a:r>
          </a:p>
        </p:txBody>
      </p:sp>
      <p:sp>
        <p:nvSpPr>
          <p:cNvPr id="21" name="Date &amp; Version">
            <a:extLst>
              <a:ext uri="{FF2B5EF4-FFF2-40B4-BE49-F238E27FC236}">
                <a16:creationId xmlns:a16="http://schemas.microsoft.com/office/drawing/2014/main" id="{FC04C94B-E4A3-410C-8BA9-F875E75455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7453" y="2911696"/>
            <a:ext cx="5539144" cy="4008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CA" noProof="0"/>
              <a:t>Date | Version</a:t>
            </a:r>
          </a:p>
        </p:txBody>
      </p:sp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9C80198D-08DD-411E-924D-A1D80159A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71124" y="3647631"/>
            <a:ext cx="5525473" cy="0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FIP" descr="Shared Services Canada departmental signature">
            <a:extLst>
              <a:ext uri="{FF2B5EF4-FFF2-40B4-BE49-F238E27FC236}">
                <a16:creationId xmlns:a16="http://schemas.microsoft.com/office/drawing/2014/main" id="{2DC7631A-A9E6-4402-B697-CC389066D0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24" y="4091450"/>
            <a:ext cx="2747167" cy="219774"/>
          </a:xfrm>
          <a:prstGeom prst="rect">
            <a:avLst/>
          </a:prstGeom>
        </p:spPr>
      </p:pic>
      <p:pic>
        <p:nvPicPr>
          <p:cNvPr id="24" name="Canada Wordmark" descr="Canada Wordmark">
            <a:extLst>
              <a:ext uri="{FF2B5EF4-FFF2-40B4-BE49-F238E27FC236}">
                <a16:creationId xmlns:a16="http://schemas.microsoft.com/office/drawing/2014/main" id="{D13F25BC-7601-4A53-9419-EE8F6370E60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3839" y="3982749"/>
            <a:ext cx="1386168" cy="328476"/>
          </a:xfrm>
          <a:prstGeom prst="rect">
            <a:avLst/>
          </a:prstGeom>
        </p:spPr>
      </p:pic>
      <p:pic>
        <p:nvPicPr>
          <p:cNvPr id="25" name="SSC Leaf">
            <a:extLst>
              <a:ext uri="{FF2B5EF4-FFF2-40B4-BE49-F238E27FC236}">
                <a16:creationId xmlns:a16="http://schemas.microsoft.com/office/drawing/2014/main" id="{570CB2FC-A0CC-4879-99AC-9929A6A47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76900" y="631140"/>
            <a:ext cx="1723638" cy="3678497"/>
          </a:xfrm>
          <a:prstGeom prst="rect">
            <a:avLst/>
          </a:prstGeom>
        </p:spPr>
      </p:pic>
      <p:sp>
        <p:nvSpPr>
          <p:cNvPr id="26" name="Rectangle">
            <a:extLst>
              <a:ext uri="{FF2B5EF4-FFF2-40B4-BE49-F238E27FC236}">
                <a16:creationId xmlns:a16="http://schemas.microsoft.com/office/drawing/2014/main" id="{751EDE7A-3CAA-4768-9C9F-D9565F3E3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066875"/>
            <a:ext cx="12192000" cy="791126"/>
          </a:xfrm>
          <a:prstGeom prst="rect">
            <a:avLst/>
          </a:prstGeom>
          <a:solidFill>
            <a:srgbClr val="1C1C2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CA" noProof="0">
              <a:ln>
                <a:noFill/>
              </a:ln>
            </a:endParaRPr>
          </a:p>
        </p:txBody>
      </p:sp>
      <p:sp>
        <p:nvSpPr>
          <p:cNvPr id="27" name="Gradient">
            <a:extLst>
              <a:ext uri="{FF2B5EF4-FFF2-40B4-BE49-F238E27FC236}">
                <a16:creationId xmlns:a16="http://schemas.microsoft.com/office/drawing/2014/main" id="{24BB49AB-728F-4438-9844-825431DF8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68740" y="6066874"/>
            <a:ext cx="4949050" cy="791126"/>
          </a:xfrm>
          <a:prstGeom prst="rect">
            <a:avLst/>
          </a:prstGeom>
          <a:gradFill>
            <a:gsLst>
              <a:gs pos="0">
                <a:srgbClr val="1C1C2A"/>
              </a:gs>
              <a:gs pos="50000">
                <a:srgbClr val="3F2D96"/>
              </a:gs>
              <a:gs pos="100000">
                <a:srgbClr val="E532D4"/>
              </a:gs>
            </a:gsLst>
            <a:lin ang="0" scaled="0"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CA" noProof="0">
              <a:ln>
                <a:noFill/>
              </a:ln>
            </a:endParaRPr>
          </a:p>
        </p:txBody>
      </p:sp>
      <p:pic>
        <p:nvPicPr>
          <p:cNvPr id="28" name="Rectrangle">
            <a:extLst>
              <a:ext uri="{FF2B5EF4-FFF2-40B4-BE49-F238E27FC236}">
                <a16:creationId xmlns:a16="http://schemas.microsoft.com/office/drawing/2014/main" id="{91727A7E-C3B1-41A1-BF82-6C84849D4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r="78429"/>
          <a:stretch/>
        </p:blipFill>
        <p:spPr>
          <a:xfrm>
            <a:off x="5536309" y="6067074"/>
            <a:ext cx="967585" cy="790925"/>
          </a:xfrm>
          <a:prstGeom prst="rect">
            <a:avLst/>
          </a:prstGeom>
        </p:spPr>
      </p:pic>
      <p:sp>
        <p:nvSpPr>
          <p:cNvPr id="30" name="Tagline">
            <a:extLst>
              <a:ext uri="{FF2B5EF4-FFF2-40B4-BE49-F238E27FC236}">
                <a16:creationId xmlns:a16="http://schemas.microsoft.com/office/drawing/2014/main" id="{61C9B5F7-CF7C-4934-AE31-4474AEA0DDCD}"/>
              </a:ext>
            </a:extLst>
          </p:cNvPr>
          <p:cNvSpPr txBox="1"/>
          <p:nvPr userDrawn="1"/>
        </p:nvSpPr>
        <p:spPr>
          <a:xfrm>
            <a:off x="5398477" y="6070705"/>
            <a:ext cx="6254612" cy="792713"/>
          </a:xfrm>
          <a:prstGeom prst="rect">
            <a:avLst/>
          </a:prstGeom>
          <a:noFill/>
        </p:spPr>
        <p:txBody>
          <a:bodyPr wrap="square" lIns="0" tIns="144000" rIns="0" bIns="0" rtlCol="0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0" kern="900" cap="none" spc="20" baseline="0" noProof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Powering world-class technology for Government</a:t>
            </a:r>
          </a:p>
          <a:p>
            <a:pPr algn="r"/>
            <a:endParaRPr lang="en-CA" sz="1400" noProof="0"/>
          </a:p>
        </p:txBody>
      </p:sp>
    </p:spTree>
    <p:extLst>
      <p:ext uri="{BB962C8B-B14F-4D97-AF65-F5344CB8AC3E}">
        <p14:creationId xmlns:p14="http://schemas.microsoft.com/office/powerpoint/2010/main" val="2631389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1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9B7610E3-0161-4A79-A059-3C5581B22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1314450"/>
            <a:ext cx="11093450" cy="199707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CA" noProof="0"/>
              <a:t>Edit title</a:t>
            </a:r>
          </a:p>
        </p:txBody>
      </p:sp>
      <p:sp>
        <p:nvSpPr>
          <p:cNvPr id="4" name="Subtitle">
            <a:extLst>
              <a:ext uri="{FF2B5EF4-FFF2-40B4-BE49-F238E27FC236}">
                <a16:creationId xmlns:a16="http://schemas.microsoft.com/office/drawing/2014/main" id="{B56A3E4A-29C7-4F86-B81E-122F3798EA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3" y="3338513"/>
            <a:ext cx="11093450" cy="1252537"/>
          </a:xfrm>
          <a:prstGeom prst="rect">
            <a:avLst/>
          </a:prstGeom>
        </p:spPr>
        <p:txBody>
          <a:bodyPr lIns="0" tIns="180000" rIns="0" bIns="0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noProof="0"/>
              <a:t>Edit subtitle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6D494E4A-739E-4CEA-AD01-73B2216A5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0240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F6E18A16-4956-42A9-B970-971A415B6A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344" y="525381"/>
            <a:ext cx="5266194" cy="50724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noProof="0"/>
              <a:t>Edit title</a:t>
            </a:r>
          </a:p>
        </p:txBody>
      </p:sp>
      <p:sp>
        <p:nvSpPr>
          <p:cNvPr id="15" name="Subtitle">
            <a:extLst>
              <a:ext uri="{FF2B5EF4-FFF2-40B4-BE49-F238E27FC236}">
                <a16:creationId xmlns:a16="http://schemas.microsoft.com/office/drawing/2014/main" id="{CF3CBCCF-FDD4-4BD9-A400-AA4DD8B584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5875" y="512763"/>
            <a:ext cx="5286125" cy="5198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="0"/>
            </a:lvl1pPr>
          </a:lstStyle>
          <a:p>
            <a:pPr lvl="0"/>
            <a:r>
              <a:rPr lang="en-CA" noProof="0"/>
              <a:t>Edit subtitle</a:t>
            </a:r>
          </a:p>
        </p:txBody>
      </p:sp>
      <p:cxnSp>
        <p:nvCxnSpPr>
          <p:cNvPr id="9" name="Straight Connector">
            <a:extLst>
              <a:ext uri="{FF2B5EF4-FFF2-40B4-BE49-F238E27FC236}">
                <a16:creationId xmlns:a16="http://schemas.microsoft.com/office/drawing/2014/main" id="{CAA0D912-3A38-46AA-89D5-6D0CB31B2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6895" y="1032623"/>
            <a:ext cx="11115105" cy="0"/>
          </a:xfrm>
          <a:prstGeom prst="line">
            <a:avLst/>
          </a:prstGeom>
          <a:ln w="28575">
            <a:solidFill>
              <a:srgbClr val="2A283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E540B21-1F7E-4A1E-A0A2-CBC54DCFF5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8344" y="1414387"/>
            <a:ext cx="11093656" cy="4351338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3200" b="1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600" b="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200" b="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800" b="0">
                <a:solidFill>
                  <a:schemeClr val="tx1"/>
                </a:solidFill>
              </a:defRPr>
            </a:lvl4pPr>
          </a:lstStyle>
          <a:p>
            <a:pPr lvl="0"/>
            <a:r>
              <a:rPr lang="en-CA" noProof="0"/>
              <a:t>Heading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93D0B56-C280-4208-A637-B7ADC0046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88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DB70B14A-247E-47A1-A166-7E652C2DAF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344" y="525381"/>
            <a:ext cx="5266194" cy="50724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noProof="0"/>
              <a:t>Edit title</a:t>
            </a:r>
          </a:p>
        </p:txBody>
      </p:sp>
      <p:sp>
        <p:nvSpPr>
          <p:cNvPr id="14" name="Subtitle">
            <a:extLst>
              <a:ext uri="{FF2B5EF4-FFF2-40B4-BE49-F238E27FC236}">
                <a16:creationId xmlns:a16="http://schemas.microsoft.com/office/drawing/2014/main" id="{502CC646-0C49-4F6D-8342-A02CBE1B81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5875" y="512763"/>
            <a:ext cx="5286125" cy="5198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="0"/>
            </a:lvl1pPr>
          </a:lstStyle>
          <a:p>
            <a:pPr lvl="0"/>
            <a:r>
              <a:rPr lang="en-CA" noProof="0"/>
              <a:t>Edit subtitle</a:t>
            </a:r>
          </a:p>
        </p:txBody>
      </p:sp>
      <p:cxnSp>
        <p:nvCxnSpPr>
          <p:cNvPr id="10" name="Straight Connector">
            <a:extLst>
              <a:ext uri="{FF2B5EF4-FFF2-40B4-BE49-F238E27FC236}">
                <a16:creationId xmlns:a16="http://schemas.microsoft.com/office/drawing/2014/main" id="{289FAEAE-C67A-456A-B917-8F7233C8C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6895" y="1032623"/>
            <a:ext cx="11115105" cy="0"/>
          </a:xfrm>
          <a:prstGeom prst="line">
            <a:avLst/>
          </a:prstGeom>
          <a:ln w="28575">
            <a:solidFill>
              <a:srgbClr val="2A283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0755308-4D90-486C-A881-BD33886E2C3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58344" y="1414386"/>
            <a:ext cx="5266194" cy="4607497"/>
          </a:xfrm>
          <a:prstGeom prst="rect">
            <a:avLst/>
          </a:prstGeom>
        </p:spPr>
        <p:txBody>
          <a:bodyPr/>
          <a:lstStyle>
            <a:lvl1pPr>
              <a:spcAft>
                <a:spcPts val="1200"/>
              </a:spcAft>
              <a:defRPr sz="3200" b="1">
                <a:solidFill>
                  <a:schemeClr val="tx1"/>
                </a:solidFill>
              </a:defRPr>
            </a:lvl1pPr>
            <a:lvl2pPr>
              <a:spcAft>
                <a:spcPts val="1200"/>
              </a:spcAft>
              <a:defRPr sz="2600" b="0">
                <a:solidFill>
                  <a:schemeClr val="tx1"/>
                </a:solidFill>
              </a:defRPr>
            </a:lvl2pPr>
            <a:lvl3pPr>
              <a:spcAft>
                <a:spcPts val="1200"/>
              </a:spcAft>
              <a:defRPr sz="2200" b="0">
                <a:solidFill>
                  <a:schemeClr val="tx1"/>
                </a:solidFill>
              </a:defRPr>
            </a:lvl3pPr>
            <a:lvl4pPr>
              <a:spcAft>
                <a:spcPts val="1200"/>
              </a:spcAft>
              <a:defRPr sz="1800" b="0">
                <a:solidFill>
                  <a:schemeClr val="tx1"/>
                </a:solidFill>
              </a:defRPr>
            </a:lvl4pPr>
          </a:lstStyle>
          <a:p>
            <a:pPr lvl="0"/>
            <a:r>
              <a:rPr lang="en-CA" noProof="0"/>
              <a:t>Heading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</p:txBody>
      </p:sp>
      <p:sp>
        <p:nvSpPr>
          <p:cNvPr id="13" name="Picture Placeholder">
            <a:extLst>
              <a:ext uri="{FF2B5EF4-FFF2-40B4-BE49-F238E27FC236}">
                <a16:creationId xmlns:a16="http://schemas.microsoft.com/office/drawing/2014/main" id="{075D00F3-091A-4C8B-8C51-F084E49C9713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375400" y="1314450"/>
            <a:ext cx="5258256" cy="47074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noProof="0"/>
              <a:t>Insert picture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2809CFEE-B3CE-434B-BE96-35F21DC5B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7204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g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>
            <a:extLst>
              <a:ext uri="{FF2B5EF4-FFF2-40B4-BE49-F238E27FC236}">
                <a16:creationId xmlns:a16="http://schemas.microsoft.com/office/drawing/2014/main" id="{77B2E37D-3B54-46C0-ABB5-6B18F9FF6D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9932" y="525381"/>
            <a:ext cx="5266194" cy="50724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noProof="0"/>
              <a:t>Edit title</a:t>
            </a:r>
          </a:p>
        </p:txBody>
      </p:sp>
      <p:sp>
        <p:nvSpPr>
          <p:cNvPr id="13" name="Subtitle">
            <a:extLst>
              <a:ext uri="{FF2B5EF4-FFF2-40B4-BE49-F238E27FC236}">
                <a16:creationId xmlns:a16="http://schemas.microsoft.com/office/drawing/2014/main" id="{5AF7F176-F135-4C88-803C-DEC3D4FB6A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5875" y="512763"/>
            <a:ext cx="5286125" cy="51986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2000" b="0"/>
            </a:lvl1pPr>
          </a:lstStyle>
          <a:p>
            <a:pPr lvl="0"/>
            <a:r>
              <a:rPr lang="en-CA" noProof="0"/>
              <a:t>Edit subtitle</a:t>
            </a:r>
          </a:p>
        </p:txBody>
      </p:sp>
      <p:cxnSp>
        <p:nvCxnSpPr>
          <p:cNvPr id="8" name="Straight Connector">
            <a:extLst>
              <a:ext uri="{FF2B5EF4-FFF2-40B4-BE49-F238E27FC236}">
                <a16:creationId xmlns:a16="http://schemas.microsoft.com/office/drawing/2014/main" id="{56E19AFC-14DA-427C-B996-D71E40D58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36895" y="1032623"/>
            <a:ext cx="11115105" cy="0"/>
          </a:xfrm>
          <a:prstGeom prst="line">
            <a:avLst/>
          </a:prstGeom>
          <a:ln w="28575">
            <a:solidFill>
              <a:srgbClr val="2A283C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7B5E0DA8-5EE7-48B3-9D94-ECD86E9F9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891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e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nex">
            <a:extLst>
              <a:ext uri="{FF2B5EF4-FFF2-40B4-BE49-F238E27FC236}">
                <a16:creationId xmlns:a16="http://schemas.microsoft.com/office/drawing/2014/main" id="{63B4F51E-A672-485A-B6C0-278A1A7619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7" r="893" b="447"/>
          <a:stretch/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12" name="Title" descr="Annex">
            <a:extLst>
              <a:ext uri="{FF2B5EF4-FFF2-40B4-BE49-F238E27FC236}">
                <a16:creationId xmlns:a16="http://schemas.microsoft.com/office/drawing/2014/main" id="{0DB6BDFA-2B8B-4301-BEAE-DACA76C1F050}"/>
              </a:ext>
            </a:extLst>
          </p:cNvPr>
          <p:cNvSpPr txBox="1"/>
          <p:nvPr userDrawn="1"/>
        </p:nvSpPr>
        <p:spPr>
          <a:xfrm>
            <a:off x="547686" y="2752917"/>
            <a:ext cx="1109344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CA" sz="3600" b="1" noProof="0">
                <a:solidFill>
                  <a:schemeClr val="tx1"/>
                </a:solidFill>
              </a:rPr>
              <a:t>Annex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707F11FB-7788-4047-B1AE-C24B953370B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3" y="3338513"/>
            <a:ext cx="11093450" cy="1252537"/>
          </a:xfrm>
          <a:prstGeom prst="rect">
            <a:avLst/>
          </a:prstGeom>
        </p:spPr>
        <p:txBody>
          <a:bodyPr lIns="0" tIns="180000" rIns="0" bIns="0">
            <a:normAutofit/>
          </a:bodyPr>
          <a:lstStyle>
            <a:lvl1pPr marL="0" indent="0">
              <a:buNone/>
              <a:defRPr sz="3200" b="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noProof="0"/>
              <a:t>Edit subtitle</a:t>
            </a:r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55AC884F-7451-4A8E-B820-A8BC0F2B3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0" name="TextBox 9" descr="Confidential">
            <a:extLst>
              <a:ext uri="{FF2B5EF4-FFF2-40B4-BE49-F238E27FC236}">
                <a16:creationId xmlns:a16="http://schemas.microsoft.com/office/drawing/2014/main" id="{845B5424-FC55-4C36-868B-D5F7D92AF936}"/>
              </a:ext>
            </a:extLst>
          </p:cNvPr>
          <p:cNvSpPr txBox="1"/>
          <p:nvPr userDrawn="1"/>
        </p:nvSpPr>
        <p:spPr>
          <a:xfrm>
            <a:off x="11039289" y="0"/>
            <a:ext cx="1152711" cy="330072"/>
          </a:xfrm>
          <a:prstGeom prst="rect">
            <a:avLst/>
          </a:prstGeom>
          <a:solidFill>
            <a:srgbClr val="C81CB3"/>
          </a:solidFill>
          <a:ln w="38100">
            <a:noFill/>
            <a:round/>
          </a:ln>
        </p:spPr>
        <p:txBody>
          <a:bodyPr wrap="none" lIns="180000" tIns="72000" rIns="144000" bIns="72000" rtlCol="0">
            <a:spAutoFit/>
          </a:bodyPr>
          <a:lstStyle/>
          <a:p>
            <a:r>
              <a:rPr lang="en-CA" sz="1200" b="0" noProof="0">
                <a:solidFill>
                  <a:schemeClr val="bg1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948654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and Pagin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0086EC0A-325D-4BEF-9D0E-74F1261D5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  <a:prstGeom prst="ellipse">
            <a:avLst/>
          </a:prstGeom>
          <a:solidFill>
            <a:schemeClr val="tx1"/>
          </a:solidFill>
        </p:spPr>
        <p:txBody>
          <a:bodyPr vert="horz" lIns="0" tIns="0" rIns="0" bIns="0" rtlCol="0" anchor="ctr">
            <a:norm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fld id="{901A5C5A-0510-4C91-884B-493304B904E2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110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A680E9CD-B490-4109-B11E-0BCD052ED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0819" y="-1"/>
            <a:ext cx="12202819" cy="79514"/>
          </a:xfrm>
          <a:prstGeom prst="rect">
            <a:avLst/>
          </a:prstGeom>
          <a:gradFill flip="none" rotWithShape="1">
            <a:gsLst>
              <a:gs pos="53000">
                <a:schemeClr val="accent1"/>
              </a:gs>
              <a:gs pos="0">
                <a:srgbClr val="3D2252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/>
          </a:p>
        </p:txBody>
      </p:sp>
      <p:sp>
        <p:nvSpPr>
          <p:cNvPr id="3" name="Rectangle">
            <a:extLst>
              <a:ext uri="{FF2B5EF4-FFF2-40B4-BE49-F238E27FC236}">
                <a16:creationId xmlns:a16="http://schemas.microsoft.com/office/drawing/2014/main" id="{40E34A70-C765-4357-8C9B-D3A68606A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819" y="-1"/>
            <a:ext cx="12202819" cy="79514"/>
          </a:xfrm>
          <a:prstGeom prst="rect">
            <a:avLst/>
          </a:prstGeom>
          <a:gradFill flip="none" rotWithShape="1">
            <a:gsLst>
              <a:gs pos="53000">
                <a:schemeClr val="accent1"/>
              </a:gs>
              <a:gs pos="0">
                <a:srgbClr val="3D2252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/>
          </a:p>
        </p:txBody>
      </p:sp>
      <p:sp>
        <p:nvSpPr>
          <p:cNvPr id="4" name="TextBox 3" descr="Unclassified">
            <a:extLst>
              <a:ext uri="{FF2B5EF4-FFF2-40B4-BE49-F238E27FC236}">
                <a16:creationId xmlns:a16="http://schemas.microsoft.com/office/drawing/2014/main" id="{CE4240EB-14C7-4E6E-8BEF-747974097E5F}"/>
              </a:ext>
            </a:extLst>
          </p:cNvPr>
          <p:cNvSpPr txBox="1"/>
          <p:nvPr userDrawn="1"/>
        </p:nvSpPr>
        <p:spPr>
          <a:xfrm>
            <a:off x="11039289" y="0"/>
            <a:ext cx="1152711" cy="330072"/>
          </a:xfrm>
          <a:prstGeom prst="rect">
            <a:avLst/>
          </a:prstGeom>
          <a:solidFill>
            <a:srgbClr val="C81CB3"/>
          </a:solidFill>
          <a:ln w="38100">
            <a:noFill/>
            <a:round/>
          </a:ln>
        </p:spPr>
        <p:txBody>
          <a:bodyPr wrap="none" lIns="180000" tIns="72000" rIns="144000" bIns="72000" rtlCol="0">
            <a:spAutoFit/>
          </a:bodyPr>
          <a:lstStyle/>
          <a:p>
            <a:r>
              <a:rPr lang="en-CA" sz="1200" b="0" noProof="0">
                <a:solidFill>
                  <a:schemeClr val="bg1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57432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0" r:id="rId2"/>
    <p:sldLayoutId id="2147483661" r:id="rId3"/>
    <p:sldLayoutId id="2147483663" r:id="rId4"/>
    <p:sldLayoutId id="2147483664" r:id="rId5"/>
    <p:sldLayoutId id="2147483671" r:id="rId6"/>
    <p:sldLayoutId id="2147483665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bookmark:/_Appendix_B:_News/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cdocs.gc.ca/ssc-spc/llisapi.dll?func=ll&amp;objaction=overview&amp;objid=26495540" TargetMode="External"/><Relationship Id="rId13" Type="http://schemas.openxmlformats.org/officeDocument/2006/relationships/hyperlink" Target="https://gcdocs.gc.ca/ssc-spc/llisapi.dll?func=ll&amp;objaction=overview&amp;objid=31502891" TargetMode="External"/><Relationship Id="rId18" Type="http://schemas.openxmlformats.org/officeDocument/2006/relationships/hyperlink" Target="https://gcdocs.gc.ca/ssc-spc/llisapi.dll?func=ll&amp;objaction=overview&amp;objid=90317524&amp;logStopConditionID=2998307_569476620_1_open" TargetMode="External"/><Relationship Id="rId3" Type="http://schemas.openxmlformats.org/officeDocument/2006/relationships/hyperlink" Target="https://service.ssc-spc.gc.ca/en/news/communiques/04-01-2024/ssc-gateway-january-2024" TargetMode="External"/><Relationship Id="rId7" Type="http://schemas.openxmlformats.org/officeDocument/2006/relationships/hyperlink" Target="https://service.ssc-spc.gc.ca/en/news/communiques/17-01-2023/one-year-extension-centrex-services-and-monthly-cost-increase" TargetMode="External"/><Relationship Id="rId12" Type="http://schemas.openxmlformats.org/officeDocument/2006/relationships/hyperlink" Target="https://gcdocs.gc.ca/ssc-spc/llisapi.dll?func=ll&amp;objaction=overview&amp;objid=128478936&amp;logStopConditionID=2998299_253098860_1_open" TargetMode="External"/><Relationship Id="rId17" Type="http://schemas.openxmlformats.org/officeDocument/2006/relationships/hyperlink" Target="https://gcdocs.gc.ca/ssc-spc/llisapi.dll?func=ll&amp;objaction=overview&amp;objid=99632097&amp;logStopConditionID=2998305_1424085737_10_open" TargetMode="External"/><Relationship Id="rId2" Type="http://schemas.openxmlformats.org/officeDocument/2006/relationships/hyperlink" Target="https://gcdocs.gc.ca/ssc-spc/llisapi.dll?func=ll&amp;objaction=overview&amp;objid=101450692&amp;logStopConditionID=2998263_2128120865_1_open" TargetMode="External"/><Relationship Id="rId16" Type="http://schemas.openxmlformats.org/officeDocument/2006/relationships/hyperlink" Target="https://gcdocs.gc.ca/ssc-spc/llisapi.dll?func=ll&amp;objaction=overview&amp;objid=132745122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cdocs.gc.ca/ssc-spc/llisapi.dll?func=ll&amp;objaction=overview&amp;objid=121044694&amp;logStopConditionID=2998267_636634337_2_open" TargetMode="External"/><Relationship Id="rId11" Type="http://schemas.openxmlformats.org/officeDocument/2006/relationships/hyperlink" Target="https://gcdocs.gc.ca/ssc-spc/llisapi.dll?func=ll&amp;objaction=overview&amp;objid=31773827" TargetMode="External"/><Relationship Id="rId5" Type="http://schemas.openxmlformats.org/officeDocument/2006/relationships/hyperlink" Target="https://gcdocs.gc.ca/ssc-spc/llisapi.dll?func=ll&amp;objaction=overview&amp;objid=97542048&amp;logStopConditionID=2993891_318780305_4_open" TargetMode="External"/><Relationship Id="rId15" Type="http://schemas.openxmlformats.org/officeDocument/2006/relationships/hyperlink" Target="https://gcdocs.gc.ca/ssc-spc/llisapi.dll?func=ll&amp;objaction=overview&amp;objid=32857257&amp;logStopConditionID=2761849_1435436619_3_open" TargetMode="External"/><Relationship Id="rId10" Type="http://schemas.openxmlformats.org/officeDocument/2006/relationships/hyperlink" Target="https://gcdocs.gc.ca/ssc-spc/llisapi.dll?func=ll&amp;objaction=overview&amp;objid=131514277" TargetMode="External"/><Relationship Id="rId4" Type="http://schemas.openxmlformats.org/officeDocument/2006/relationships/hyperlink" Target="https://gcdocs.gc.ca/ssc-spc/llisapi.dll?func=ll&amp;objaction=overview&amp;objid=95762622" TargetMode="External"/><Relationship Id="rId9" Type="http://schemas.openxmlformats.org/officeDocument/2006/relationships/hyperlink" Target="https://gcdocs.gc.ca/ssc-spc/llisapi.dll?func=ll&amp;objaction=overview&amp;objid=131512878" TargetMode="External"/><Relationship Id="rId14" Type="http://schemas.openxmlformats.org/officeDocument/2006/relationships/hyperlink" Target="https://gcdocs.gc.ca/ssc-spc/llisapi.dll?func=ll&amp;objaction=overview&amp;objid=72912761&amp;logStopConditionID=2994457_723089059_1_ope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378EB-1290-4623-B240-0B95ACD7F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12763"/>
            <a:ext cx="6859587" cy="1452837"/>
          </a:xfrm>
        </p:spPr>
        <p:txBody>
          <a:bodyPr/>
          <a:lstStyle/>
          <a:p>
            <a:r>
              <a:rPr lang="en-US"/>
              <a:t>Serving Government Modernization Project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3A851-5D1E-44B1-9C46-B12C2C123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lIns="0" tIns="0" rIns="0" bIns="0" anchor="t">
            <a:normAutofit/>
          </a:bodyPr>
          <a:lstStyle/>
          <a:p>
            <a:r>
              <a:rPr lang="en-US" sz="2000" dirty="0">
                <a:latin typeface="Arial"/>
                <a:cs typeface="Arial"/>
              </a:rPr>
              <a:t>N&amp;C Walkthrough Meeting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722A5-7302-01EB-127E-B5594EB452EB}"/>
              </a:ext>
            </a:extLst>
          </p:cNvPr>
          <p:cNvSpPr/>
          <p:nvPr/>
        </p:nvSpPr>
        <p:spPr>
          <a:xfrm>
            <a:off x="10668000" y="77333"/>
            <a:ext cx="1524000" cy="6625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645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5177B-1054-D4AA-60B0-2C408E2AA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2" name="Picture 1" descr="A diagram of a company&#10;&#10;Description automatically generated">
            <a:extLst>
              <a:ext uri="{FF2B5EF4-FFF2-40B4-BE49-F238E27FC236}">
                <a16:creationId xmlns:a16="http://schemas.microsoft.com/office/drawing/2014/main" id="{FC24B50D-8FBD-0FE9-D84C-F3598494B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24" y="1109472"/>
            <a:ext cx="8968040" cy="574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92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9D88-E4AC-EFF5-E817-2310B2B5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Important Considerations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F01B-AAB6-86E5-002A-FB4095FF12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CA">
                <a:cs typeface="Arial"/>
              </a:rPr>
              <a:t>Protected B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5584CF-CCB2-B2DD-62E6-1BE49E078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28" name="Content Placeholder 27" descr="A diagram of a service&#10;&#10;Description automatically generated">
            <a:extLst>
              <a:ext uri="{FF2B5EF4-FFF2-40B4-BE49-F238E27FC236}">
                <a16:creationId xmlns:a16="http://schemas.microsoft.com/office/drawing/2014/main" id="{E3017E19-F561-11EF-AF7B-F6987299B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4133" y="1487539"/>
            <a:ext cx="6520621" cy="3528378"/>
          </a:xfr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7D7D8E88-ACCC-CEF7-EE58-4245FB20A643}"/>
              </a:ext>
            </a:extLst>
          </p:cNvPr>
          <p:cNvSpPr/>
          <p:nvPr/>
        </p:nvSpPr>
        <p:spPr>
          <a:xfrm rot="11880000">
            <a:off x="5638800" y="2560320"/>
            <a:ext cx="914400" cy="316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6302C7-B1BE-3409-E899-C086938DF124}"/>
              </a:ext>
            </a:extLst>
          </p:cNvPr>
          <p:cNvSpPr txBox="1"/>
          <p:nvPr/>
        </p:nvSpPr>
        <p:spPr>
          <a:xfrm>
            <a:off x="4096511" y="1786128"/>
            <a:ext cx="159715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Arial"/>
              </a:rPr>
              <a:t>If there is Service Disruption, SSC Provides affected Departments with INOT</a:t>
            </a:r>
            <a:endParaRPr lang="en-US" sz="12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B290B8-1AFA-FB9B-780B-693D8A7E2462}"/>
              </a:ext>
            </a:extLst>
          </p:cNvPr>
          <p:cNvSpPr txBox="1"/>
          <p:nvPr/>
        </p:nvSpPr>
        <p:spPr>
          <a:xfrm>
            <a:off x="1365504" y="1786128"/>
            <a:ext cx="17678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Arial"/>
              </a:rPr>
              <a:t>Email sent to SPOC of affected department and SSC Distribution list </a:t>
            </a:r>
            <a:endParaRPr lang="en-US" sz="120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CC695FCD-F872-4904-C3D1-59CD2C0F80D8}"/>
              </a:ext>
            </a:extLst>
          </p:cNvPr>
          <p:cNvSpPr/>
          <p:nvPr/>
        </p:nvSpPr>
        <p:spPr>
          <a:xfrm rot="10800000">
            <a:off x="3182111" y="2097024"/>
            <a:ext cx="914400" cy="316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A9EFEE3-59EE-E64E-53FC-9E41C49029DE}"/>
              </a:ext>
            </a:extLst>
          </p:cNvPr>
          <p:cNvSpPr/>
          <p:nvPr/>
        </p:nvSpPr>
        <p:spPr>
          <a:xfrm rot="9660000">
            <a:off x="5638799" y="3480816"/>
            <a:ext cx="914400" cy="316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43D0B-C073-9A51-05B4-7D35B12B0933}"/>
              </a:ext>
            </a:extLst>
          </p:cNvPr>
          <p:cNvSpPr txBox="1"/>
          <p:nvPr/>
        </p:nvSpPr>
        <p:spPr>
          <a:xfrm>
            <a:off x="4187952" y="3432048"/>
            <a:ext cx="124358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Arial"/>
              </a:rPr>
              <a:t>If there is no Service Disruption. </a:t>
            </a:r>
            <a:r>
              <a:rPr lang="en-US" sz="1200">
                <a:highlight>
                  <a:srgbClr val="FFFF00"/>
                </a:highlight>
                <a:cs typeface="Arial"/>
              </a:rPr>
              <a:t>CNOTs sent to SSC distribution list 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E64769E-EFFA-5CF0-1425-C3F0080366F4}"/>
              </a:ext>
            </a:extLst>
          </p:cNvPr>
          <p:cNvSpPr/>
          <p:nvPr/>
        </p:nvSpPr>
        <p:spPr>
          <a:xfrm rot="10800000">
            <a:off x="3182111" y="3779519"/>
            <a:ext cx="914400" cy="316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C96C8E-3C8C-097C-3DCA-F9B1A47F12BB}"/>
              </a:ext>
            </a:extLst>
          </p:cNvPr>
          <p:cNvSpPr txBox="1"/>
          <p:nvPr/>
        </p:nvSpPr>
        <p:spPr>
          <a:xfrm>
            <a:off x="1536192" y="3614928"/>
            <a:ext cx="1511808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Arial"/>
              </a:rPr>
              <a:t>Partners do not receive CNOTS from everything I have read. Instead, the Partner is notified  through the involvement of the event/incident</a:t>
            </a:r>
          </a:p>
          <a:p>
            <a:endParaRPr lang="en-US" sz="1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4130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B48E716-D4D4-F138-F5AF-FE8D5BB0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4" y="525381"/>
            <a:ext cx="5266194" cy="507242"/>
          </a:xfrm>
        </p:spPr>
        <p:txBody>
          <a:bodyPr/>
          <a:lstStyle/>
          <a:p>
            <a:r>
              <a:rPr lang="en-US" dirty="0"/>
              <a:t>Roles Required 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0DEE85B-DA6F-B19E-F06A-8FE2889F96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65875" y="512763"/>
            <a:ext cx="5286125" cy="5198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57275-512C-4947-9D99-E76CB38C4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1861" y="6053015"/>
            <a:ext cx="400173" cy="400173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01A5C5A-0510-4C91-884B-493304B904E2}" type="slidenum">
              <a:rPr lang="en-CA" smtClean="0"/>
              <a:pPr>
                <a:spcAft>
                  <a:spcPts val="600"/>
                </a:spcAft>
              </a:pPr>
              <a:t>12</a:t>
            </a:fld>
            <a:endParaRPr lang="en-CA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F1CDCD8-A94B-173B-0C1F-46BEEA5C3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276593"/>
              </p:ext>
            </p:extLst>
          </p:nvPr>
        </p:nvGraphicFramePr>
        <p:xfrm>
          <a:off x="448988" y="1414386"/>
          <a:ext cx="8284354" cy="4975348"/>
        </p:xfrm>
        <a:graphic>
          <a:graphicData uri="http://schemas.openxmlformats.org/drawingml/2006/table">
            <a:tbl>
              <a:tblPr firstRow="1" bandRow="1"/>
              <a:tblGrid>
                <a:gridCol w="1787500">
                  <a:extLst>
                    <a:ext uri="{9D8B030D-6E8A-4147-A177-3AD203B41FA5}">
                      <a16:colId xmlns:a16="http://schemas.microsoft.com/office/drawing/2014/main" val="3318342978"/>
                    </a:ext>
                  </a:extLst>
                </a:gridCol>
                <a:gridCol w="6496854">
                  <a:extLst>
                    <a:ext uri="{9D8B030D-6E8A-4147-A177-3AD203B41FA5}">
                      <a16:colId xmlns:a16="http://schemas.microsoft.com/office/drawing/2014/main" val="2816844411"/>
                    </a:ext>
                  </a:extLst>
                </a:gridCol>
              </a:tblGrid>
              <a:tr h="519714">
                <a:tc>
                  <a:txBody>
                    <a:bodyPr/>
                    <a:lstStyle/>
                    <a:p>
                      <a:pPr fontAlgn="t"/>
                      <a:endParaRPr lang="en-CA" sz="1000">
                        <a:effectLst/>
                      </a:endParaRPr>
                    </a:p>
                    <a:p>
                      <a:pPr algn="l" rtl="0" fontAlgn="base"/>
                      <a:r>
                        <a:rPr lang="en-CA" sz="600" b="1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Role</a:t>
                      </a:r>
                      <a:r>
                        <a:rPr lang="en-CA" sz="600" b="0" i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CA" sz="1000" b="0" i="0">
                        <a:solidFill>
                          <a:srgbClr val="2A283C"/>
                        </a:solidFill>
                        <a:effectLst/>
                      </a:endParaRPr>
                    </a:p>
                  </a:txBody>
                  <a:tcPr marL="33984" marR="33984" marT="16992" marB="16992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30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000" dirty="0">
                        <a:effectLst/>
                      </a:endParaRPr>
                    </a:p>
                    <a:p>
                      <a:pPr algn="l" rtl="0" fontAlgn="base"/>
                      <a:r>
                        <a:rPr lang="en-CA" sz="6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 of Permissions</a:t>
                      </a:r>
                      <a:r>
                        <a:rPr lang="en-CA" sz="6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CA" sz="1000" b="0" i="0" dirty="0">
                        <a:solidFill>
                          <a:srgbClr val="2A283C"/>
                        </a:solidFill>
                        <a:effectLst/>
                      </a:endParaRPr>
                    </a:p>
                  </a:txBody>
                  <a:tcPr marL="33984" marR="33984" marT="16992" marB="16992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3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511763"/>
                  </a:ext>
                </a:extLst>
              </a:tr>
              <a:tr h="519714">
                <a:tc>
                  <a:txBody>
                    <a:bodyPr/>
                    <a:lstStyle/>
                    <a:p>
                      <a:pPr fontAlgn="t"/>
                      <a:endParaRPr lang="en-CA" sz="1200" dirty="0">
                        <a:effectLst/>
                      </a:endParaRPr>
                    </a:p>
                    <a:p>
                      <a:pPr algn="l" rtl="0" fontAlgn="base"/>
                      <a:r>
                        <a:rPr lang="en-CA" sz="1200" b="0" i="0" dirty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Risk Notifications Team </a:t>
                      </a:r>
                      <a:endParaRPr lang="en-CA" sz="1200" b="0" i="0" dirty="0">
                        <a:solidFill>
                          <a:srgbClr val="2A283C"/>
                        </a:solidFill>
                        <a:effectLst/>
                      </a:endParaRPr>
                    </a:p>
                  </a:txBody>
                  <a:tcPr marL="33984" marR="33984" marT="16992" marB="16992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 i="0" dirty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Access to edit content related to RNOTS. </a:t>
                      </a:r>
                      <a:endParaRPr lang="en-US" sz="1200" b="0" i="0" dirty="0">
                        <a:solidFill>
                          <a:srgbClr val="2A283C"/>
                        </a:solidFill>
                        <a:effectLst/>
                      </a:endParaRPr>
                    </a:p>
                  </a:txBody>
                  <a:tcPr marL="33984" marR="33984" marT="16992" marB="16992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9667325"/>
                  </a:ext>
                </a:extLst>
              </a:tr>
              <a:tr h="519714">
                <a:tc>
                  <a:txBody>
                    <a:bodyPr/>
                    <a:lstStyle/>
                    <a:p>
                      <a:pPr fontAlgn="t"/>
                      <a:endParaRPr lang="en-CA" sz="1200">
                        <a:effectLst/>
                      </a:endParaRPr>
                    </a:p>
                    <a:p>
                      <a:pPr algn="l" rtl="0" fontAlgn="base"/>
                      <a:r>
                        <a:rPr lang="en-CA" sz="1200" b="0" i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Change Management Team </a:t>
                      </a:r>
                      <a:endParaRPr lang="en-CA" sz="1200" b="0" i="0">
                        <a:solidFill>
                          <a:srgbClr val="2A283C"/>
                        </a:solidFill>
                        <a:effectLst/>
                      </a:endParaRPr>
                    </a:p>
                  </a:txBody>
                  <a:tcPr marL="33984" marR="33984" marT="16992" marB="16992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 i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Access to edit content related to FSCs and ICNs </a:t>
                      </a:r>
                      <a:endParaRPr lang="en-US" sz="1200" b="0" i="0">
                        <a:solidFill>
                          <a:srgbClr val="2A283C"/>
                        </a:solidFill>
                        <a:effectLst/>
                      </a:endParaRPr>
                    </a:p>
                  </a:txBody>
                  <a:tcPr marL="33984" marR="33984" marT="16992" marB="16992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9460783"/>
                  </a:ext>
                </a:extLst>
              </a:tr>
              <a:tr h="519714">
                <a:tc>
                  <a:txBody>
                    <a:bodyPr/>
                    <a:lstStyle/>
                    <a:p>
                      <a:pPr fontAlgn="t"/>
                      <a:endParaRPr lang="en-CA" sz="1200">
                        <a:effectLst/>
                      </a:endParaRPr>
                    </a:p>
                    <a:p>
                      <a:pPr algn="l" rtl="0" fontAlgn="base"/>
                      <a:r>
                        <a:rPr lang="en-CA" sz="1200" b="0" i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Infrastructure Notifications Team </a:t>
                      </a:r>
                      <a:endParaRPr lang="en-CA" sz="1200" b="0" i="0">
                        <a:solidFill>
                          <a:srgbClr val="2A283C"/>
                        </a:solidFill>
                        <a:effectLst/>
                      </a:endParaRPr>
                    </a:p>
                  </a:txBody>
                  <a:tcPr marL="33984" marR="33984" marT="16992" marB="16992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 i="0" dirty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Access to edit content related to INOTs. </a:t>
                      </a:r>
                      <a:endParaRPr lang="en-US" sz="1200" b="0" i="0" dirty="0">
                        <a:solidFill>
                          <a:srgbClr val="2A283C"/>
                        </a:solidFill>
                        <a:effectLst/>
                      </a:endParaRPr>
                    </a:p>
                  </a:txBody>
                  <a:tcPr marL="33984" marR="33984" marT="16992" marB="16992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391312"/>
                  </a:ext>
                </a:extLst>
              </a:tr>
              <a:tr h="1428362">
                <a:tc>
                  <a:txBody>
                    <a:bodyPr/>
                    <a:lstStyle/>
                    <a:p>
                      <a:pPr fontAlgn="t"/>
                      <a:endParaRPr lang="en-CA" sz="1200" dirty="0">
                        <a:effectLst/>
                      </a:endParaRPr>
                    </a:p>
                    <a:p>
                      <a:pPr algn="l" rtl="0" fontAlgn="base"/>
                      <a:r>
                        <a:rPr lang="en-CA" sz="1200" b="0" i="0" dirty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Communications </a:t>
                      </a:r>
                      <a:endParaRPr lang="en-CA" sz="1200" b="0" i="0" dirty="0">
                        <a:solidFill>
                          <a:srgbClr val="2A283C"/>
                        </a:solidFill>
                        <a:effectLst/>
                      </a:endParaRPr>
                    </a:p>
                  </a:txBody>
                  <a:tcPr marL="33984" marR="33984" marT="16992" marB="16992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 i="0" dirty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Access to edit content with the following </a:t>
                      </a:r>
                      <a:r>
                        <a:rPr lang="en-US" sz="1200" b="1" i="0" dirty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exclusions / exceptions</a:t>
                      </a:r>
                      <a:r>
                        <a:rPr lang="en-US" sz="1200" b="0" i="0" dirty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: </a:t>
                      </a:r>
                      <a:endParaRPr lang="en-US" sz="1200" b="0" i="0" dirty="0">
                        <a:solidFill>
                          <a:srgbClr val="2A283C"/>
                        </a:solidFill>
                        <a:effectLst/>
                      </a:endParaRPr>
                    </a:p>
                    <a:p>
                      <a:pPr algn="l" rtl="0" fontAlgn="base">
                        <a:buFont typeface="+mj-lt"/>
                        <a:buNone/>
                      </a:pPr>
                      <a:r>
                        <a:rPr lang="en-US" sz="1200" b="0" i="0" dirty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1.Content under the purview of the Risk Notification Team </a:t>
                      </a:r>
                    </a:p>
                    <a:p>
                      <a:pPr algn="l" rtl="0" fontAlgn="base">
                        <a:buFont typeface="+mj-lt"/>
                        <a:buNone/>
                      </a:pPr>
                      <a:r>
                        <a:rPr lang="en-US" sz="1200" b="0" i="0" dirty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2.Content under the purview of the Change Management Team </a:t>
                      </a:r>
                    </a:p>
                    <a:p>
                      <a:pPr algn="l" rtl="0" fontAlgn="base">
                        <a:buFont typeface="+mj-lt"/>
                        <a:buNone/>
                      </a:pPr>
                      <a:r>
                        <a:rPr lang="en-US" sz="1200" b="0" i="0" dirty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3.Content under the purview of the Infrastructure Notification Team </a:t>
                      </a:r>
                    </a:p>
                    <a:p>
                      <a:pPr algn="l" rtl="0" fontAlgn="base">
                        <a:buFont typeface="+mj-lt"/>
                        <a:buNone/>
                      </a:pPr>
                      <a:r>
                        <a:rPr lang="en-US" sz="1200" b="0" i="0" dirty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4.Content under the purview of the Organizational user management </a:t>
                      </a:r>
                    </a:p>
                    <a:p>
                      <a:pPr algn="l" rtl="0" fontAlgn="base">
                        <a:buFont typeface="+mj-lt"/>
                        <a:buNone/>
                      </a:pPr>
                      <a:r>
                        <a:rPr lang="en-US" sz="1200" b="0" i="0" dirty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5.Content under the purview of the Organization Management </a:t>
                      </a:r>
                    </a:p>
                  </a:txBody>
                  <a:tcPr marL="33984" marR="33984" marT="16992" marB="16992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59709"/>
                  </a:ext>
                </a:extLst>
              </a:tr>
              <a:tr h="671155">
                <a:tc>
                  <a:txBody>
                    <a:bodyPr/>
                    <a:lstStyle/>
                    <a:p>
                      <a:pPr fontAlgn="t"/>
                      <a:endParaRPr lang="en-CA" sz="1200">
                        <a:effectLst/>
                      </a:endParaRPr>
                    </a:p>
                    <a:p>
                      <a:pPr algn="l" rtl="0" fontAlgn="base"/>
                      <a:r>
                        <a:rPr lang="en-CA" sz="1200" b="0" i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Editor </a:t>
                      </a:r>
                      <a:endParaRPr lang="en-CA" sz="1200" b="0" i="0">
                        <a:solidFill>
                          <a:srgbClr val="2A283C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CA" sz="1200" b="0" i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(built-in role) </a:t>
                      </a:r>
                      <a:endParaRPr lang="en-CA" sz="1200" b="0" i="0">
                        <a:solidFill>
                          <a:srgbClr val="2A283C"/>
                        </a:solidFill>
                        <a:effectLst/>
                      </a:endParaRPr>
                    </a:p>
                  </a:txBody>
                  <a:tcPr marL="33984" marR="33984" marT="16992" marB="16992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 i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Referred to in this document as the application administration role. In other words, members of that team supporting the application will be enrolled directly into the “Editor” role. </a:t>
                      </a:r>
                      <a:endParaRPr lang="en-US" sz="1200" b="0" i="0">
                        <a:solidFill>
                          <a:srgbClr val="2A283C"/>
                        </a:solidFill>
                        <a:effectLst/>
                      </a:endParaRPr>
                    </a:p>
                  </a:txBody>
                  <a:tcPr marL="33984" marR="33984" marT="16992" marB="16992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349911"/>
                  </a:ext>
                </a:extLst>
              </a:tr>
              <a:tr h="671155">
                <a:tc>
                  <a:txBody>
                    <a:bodyPr/>
                    <a:lstStyle/>
                    <a:p>
                      <a:pPr fontAlgn="t"/>
                      <a:endParaRPr lang="en-CA" sz="1200">
                        <a:effectLst/>
                      </a:endParaRPr>
                    </a:p>
                    <a:p>
                      <a:pPr algn="l" rtl="0" fontAlgn="base"/>
                      <a:r>
                        <a:rPr lang="en-CA" sz="1200" b="0" i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Administrator </a:t>
                      </a:r>
                      <a:endParaRPr lang="en-CA" sz="1200" b="0" i="0">
                        <a:solidFill>
                          <a:srgbClr val="2A283C"/>
                        </a:solidFill>
                        <a:effectLst/>
                      </a:endParaRPr>
                    </a:p>
                    <a:p>
                      <a:pPr algn="l" rtl="0" fontAlgn="base"/>
                      <a:r>
                        <a:rPr lang="en-CA" sz="1200" b="0" i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(built-in role)  </a:t>
                      </a:r>
                      <a:endParaRPr lang="en-CA" sz="1200" b="0" i="0">
                        <a:solidFill>
                          <a:srgbClr val="2A283C"/>
                        </a:solidFill>
                        <a:effectLst/>
                      </a:endParaRPr>
                    </a:p>
                  </a:txBody>
                  <a:tcPr marL="33984" marR="33984" marT="16992" marB="16992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2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200" b="0" i="0" dirty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This role should be exclusive to the team supporting the platform. </a:t>
                      </a:r>
                      <a:endParaRPr lang="en-US" sz="1200" b="0" i="0" dirty="0">
                        <a:solidFill>
                          <a:srgbClr val="2A283C"/>
                        </a:solidFill>
                        <a:effectLst/>
                      </a:endParaRPr>
                    </a:p>
                  </a:txBody>
                  <a:tcPr marL="33984" marR="33984" marT="16992" marB="16992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0311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9A626A2-FE89-60AE-515E-AE24ED9CCB7E}"/>
              </a:ext>
            </a:extLst>
          </p:cNvPr>
          <p:cNvSpPr txBox="1"/>
          <p:nvPr/>
        </p:nvSpPr>
        <p:spPr>
          <a:xfrm>
            <a:off x="9199739" y="3873411"/>
            <a:ext cx="2681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Will each team have their own view where they can view all their respective communication types 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AF16D1-7E10-D2A8-1E7E-F93608CB9643}"/>
              </a:ext>
            </a:extLst>
          </p:cNvPr>
          <p:cNvCxnSpPr>
            <a:endCxn id="11" idx="1"/>
          </p:cNvCxnSpPr>
          <p:nvPr/>
        </p:nvCxnSpPr>
        <p:spPr>
          <a:xfrm flipV="1">
            <a:off x="8120091" y="4196577"/>
            <a:ext cx="1079648" cy="3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115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D971-4801-BE69-73ED-8D4160A2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N&amp;C Discussion Topics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73C58-26AB-F1A7-012A-9A6699C1C8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7B83A8-1659-8688-2E47-451B0E33F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>
                <a:solidFill>
                  <a:schemeClr val="tx1"/>
                </a:solidFill>
              </a:rPr>
              <a:t>Topic 1: What goes where</a:t>
            </a:r>
            <a:endParaRPr lang="en-CA" sz="3200" b="1">
              <a:solidFill>
                <a:schemeClr val="tx1"/>
              </a:solidFill>
            </a:endParaRPr>
          </a:p>
          <a:p>
            <a:r>
              <a:rPr lang="en-US" sz="3200" b="1">
                <a:solidFill>
                  <a:schemeClr val="tx1"/>
                </a:solidFill>
              </a:rPr>
              <a:t>Topic 2: What changes in News Section</a:t>
            </a:r>
            <a:endParaRPr lang="en-CA" sz="3200" b="1">
              <a:solidFill>
                <a:schemeClr val="tx1"/>
              </a:solidFill>
            </a:endParaRPr>
          </a:p>
          <a:p>
            <a:r>
              <a:rPr lang="en-US" sz="3200" b="1">
                <a:solidFill>
                  <a:schemeClr val="tx1"/>
                </a:solidFill>
              </a:rPr>
              <a:t>Topic 3: What goes in the Authenticated News section</a:t>
            </a:r>
            <a:endParaRPr lang="en-CA" sz="3200" b="1">
              <a:solidFill>
                <a:schemeClr val="tx1"/>
              </a:solidFill>
            </a:endParaRPr>
          </a:p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E137FE-A13B-4B3A-2F1F-FC6C6440E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773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30458-1746-370A-BA4A-D73C2B37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Confirmation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BE95F-4404-07DD-24DE-34DD46839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95786-040B-5A95-FBF3-0E7C14655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9AF48B-0550-293F-8723-A2CACA71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86" y="1414386"/>
            <a:ext cx="4645514" cy="509016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EDE6DD-A116-666B-E118-04592AA94EFA}"/>
              </a:ext>
            </a:extLst>
          </p:cNvPr>
          <p:cNvCxnSpPr/>
          <p:nvPr/>
        </p:nvCxnSpPr>
        <p:spPr>
          <a:xfrm>
            <a:off x="2838986" y="2246811"/>
            <a:ext cx="324394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D0A80FF-E6C9-2180-0A8E-A430A865FCA5}"/>
              </a:ext>
            </a:extLst>
          </p:cNvPr>
          <p:cNvSpPr txBox="1"/>
          <p:nvPr/>
        </p:nvSpPr>
        <p:spPr>
          <a:xfrm>
            <a:off x="6207058" y="1923645"/>
            <a:ext cx="543408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1200" dirty="0"/>
          </a:p>
          <a:p>
            <a:r>
              <a:rPr lang="en-US" sz="1200" dirty="0">
                <a:solidFill>
                  <a:schemeClr val="accent2"/>
                </a:solidFill>
              </a:rPr>
              <a:t>For now, we have planned to continue to use the term “Communique” here and use the term “Communication” in the organization dashboard.</a:t>
            </a:r>
            <a:endParaRPr lang="en-CA" sz="1200">
              <a:solidFill>
                <a:schemeClr val="accent2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299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2A6F-5080-8F57-45F7-47594E98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Topic 1: What goes where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C3F48-2AD5-5E37-C993-23CA4B2D92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2FEB4-D716-6EE4-21A7-BE7144607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44" y="1414386"/>
            <a:ext cx="11093656" cy="5075313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Existing News Section has:</a:t>
            </a:r>
          </a:p>
          <a:p>
            <a:pPr marL="628650" lvl="1" indent="-171450"/>
            <a:r>
              <a:rPr lang="en-US" sz="1200" dirty="0"/>
              <a:t>SSC Gateway</a:t>
            </a:r>
          </a:p>
          <a:p>
            <a:pPr marL="628650" lvl="1" indent="-171450"/>
            <a:r>
              <a:rPr lang="en-US" sz="1200" dirty="0"/>
              <a:t>CIO Communique</a:t>
            </a:r>
          </a:p>
          <a:p>
            <a:pPr marL="628650" lvl="1" indent="-171450"/>
            <a:r>
              <a:rPr lang="en-US" sz="1200" dirty="0"/>
              <a:t>Events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New site will have</a:t>
            </a:r>
          </a:p>
          <a:p>
            <a:pPr marL="628650" lvl="1" indent="-171450"/>
            <a:r>
              <a:rPr lang="en-US" sz="1200" dirty="0"/>
              <a:t>Risk Notifications (RNOT)</a:t>
            </a:r>
          </a:p>
          <a:p>
            <a:pPr marL="628650" lvl="1" indent="-171450"/>
            <a:r>
              <a:rPr lang="en-US" sz="1200" dirty="0"/>
              <a:t>Incident Notifications (INOT)</a:t>
            </a:r>
          </a:p>
          <a:p>
            <a:pPr marL="628650" lvl="1" indent="-171450"/>
            <a:r>
              <a:rPr lang="en-US" sz="1200" dirty="0"/>
              <a:t>Forward change Schedule (FCS)</a:t>
            </a:r>
          </a:p>
          <a:p>
            <a:pPr marL="628650" lvl="1" indent="-171450"/>
            <a:r>
              <a:rPr lang="en-US" sz="1200" dirty="0"/>
              <a:t>Infrastructure Change Notices (ICNs) </a:t>
            </a:r>
          </a:p>
          <a:p>
            <a:pPr marL="628650" lvl="1" indent="-171450"/>
            <a:r>
              <a:rPr lang="en-US" sz="1200" dirty="0"/>
              <a:t>Filtered CIO Communiques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FEF42-5503-0A94-A0CD-3892FB5AFE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2140F-33B7-3F0F-A0AA-49EFE125E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187" y="1692885"/>
            <a:ext cx="2849026" cy="31053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14258A-FF0C-5C17-2E83-81ECF6973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78" t="11925" r="26251"/>
          <a:stretch/>
        </p:blipFill>
        <p:spPr bwMode="auto">
          <a:xfrm>
            <a:off x="8961263" y="1692885"/>
            <a:ext cx="2761472" cy="310533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36CAEC-0B3B-EE31-7CCB-5391238D2995}"/>
              </a:ext>
            </a:extLst>
          </p:cNvPr>
          <p:cNvSpPr txBox="1"/>
          <p:nvPr/>
        </p:nvSpPr>
        <p:spPr>
          <a:xfrm>
            <a:off x="4250541" y="5443614"/>
            <a:ext cx="41466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Any questions or concerns with this approach?</a:t>
            </a:r>
            <a:endParaRPr lang="en-CA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78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EFA4-D38F-6E6C-765A-9265E9BE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Topic 1: </a:t>
            </a:r>
            <a:r>
              <a:rPr lang="en-US" sz="2000" dirty="0"/>
              <a:t>Filtered CIO Communiques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54A74-37DE-1F85-89C8-0FD0EE1137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FF8F8-7284-3FE4-93E8-CDC47BF69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5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1BAFB-F708-E2BE-7C9E-C6733AB907A7}"/>
              </a:ext>
            </a:extLst>
          </p:cNvPr>
          <p:cNvSpPr txBox="1"/>
          <p:nvPr/>
        </p:nvSpPr>
        <p:spPr>
          <a:xfrm>
            <a:off x="2305012" y="1757619"/>
            <a:ext cx="2453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Anonymous side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DB269-80AB-A7C6-7F3D-689F8FB8EE99}"/>
              </a:ext>
            </a:extLst>
          </p:cNvPr>
          <p:cNvSpPr txBox="1"/>
          <p:nvPr/>
        </p:nvSpPr>
        <p:spPr>
          <a:xfrm>
            <a:off x="2480225" y="2304402"/>
            <a:ext cx="19821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Currently anyone can view any CIO Communique</a:t>
            </a:r>
          </a:p>
          <a:p>
            <a:endParaRPr lang="en-CA" sz="1400" dirty="0"/>
          </a:p>
          <a:p>
            <a:r>
              <a:rPr lang="en-CA" sz="1400" dirty="0"/>
              <a:t>Only Filtering is done by a disclaimer stating if it is intended for partners or clients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0E3FAB-9808-C8F1-341E-CFF2A81F5676}"/>
              </a:ext>
            </a:extLst>
          </p:cNvPr>
          <p:cNvSpPr txBox="1"/>
          <p:nvPr/>
        </p:nvSpPr>
        <p:spPr>
          <a:xfrm>
            <a:off x="7433988" y="1757619"/>
            <a:ext cx="27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Authenticated side</a:t>
            </a:r>
          </a:p>
        </p:txBody>
      </p: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DF7F8221-78C3-1A26-D582-4947F5266823}"/>
              </a:ext>
            </a:extLst>
          </p:cNvPr>
          <p:cNvSpPr/>
          <p:nvPr/>
        </p:nvSpPr>
        <p:spPr>
          <a:xfrm>
            <a:off x="5305709" y="2513231"/>
            <a:ext cx="1155320" cy="1314108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6747B-11E0-AF17-07DC-9357D34EFEA4}"/>
              </a:ext>
            </a:extLst>
          </p:cNvPr>
          <p:cNvSpPr txBox="1"/>
          <p:nvPr/>
        </p:nvSpPr>
        <p:spPr>
          <a:xfrm>
            <a:off x="7384709" y="2353682"/>
            <a:ext cx="232706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Authenticated side pulls CIO Communiques from Anonymous side </a:t>
            </a:r>
          </a:p>
          <a:p>
            <a:endParaRPr lang="en-CA" sz="1400" dirty="0"/>
          </a:p>
          <a:p>
            <a:r>
              <a:rPr lang="en-CA" sz="1400" dirty="0"/>
              <a:t>Displays only the relevant CIO Communiques to that organization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2F779C-5E71-4937-30B1-7415EDE47C92}"/>
              </a:ext>
            </a:extLst>
          </p:cNvPr>
          <p:cNvSpPr txBox="1"/>
          <p:nvPr/>
        </p:nvSpPr>
        <p:spPr>
          <a:xfrm>
            <a:off x="6849788" y="4120284"/>
            <a:ext cx="4802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Are CIO communique targeted or will they become targeted? If not, what’s the mechanism for filtering?</a:t>
            </a:r>
            <a:endParaRPr lang="en-CA" sz="1400" dirty="0">
              <a:solidFill>
                <a:schemeClr val="accent2"/>
              </a:solidFill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A8152D1-DAC3-4D95-1667-3D678A3D4088}"/>
              </a:ext>
            </a:extLst>
          </p:cNvPr>
          <p:cNvSpPr/>
          <p:nvPr/>
        </p:nvSpPr>
        <p:spPr>
          <a:xfrm rot="10800000">
            <a:off x="9008937" y="3800071"/>
            <a:ext cx="187960" cy="30809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5579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0252-1F50-3E14-7540-E40AAC5D8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Topic 2: What changes in News Section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FE2A5-E9F0-9D94-43E7-5700E6C247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E2CA4-1EE8-D7CA-EC95-D8E625D93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32EA71-92FF-AB65-C47F-556501FB7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3" y="1700213"/>
            <a:ext cx="3596371" cy="39405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8A9CCE-F6BB-1549-3F0F-9DB2C9DAA0D5}"/>
              </a:ext>
            </a:extLst>
          </p:cNvPr>
          <p:cNvSpPr txBox="1"/>
          <p:nvPr/>
        </p:nvSpPr>
        <p:spPr>
          <a:xfrm>
            <a:off x="4653983" y="1844040"/>
            <a:ext cx="6998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 far, we assumed when the user is logged in and navigates to the communiques there will be no additional features added (so it is like accessing it anonymously).</a:t>
            </a:r>
          </a:p>
          <a:p>
            <a:r>
              <a:rPr lang="en-US" b="1" dirty="0">
                <a:solidFill>
                  <a:schemeClr val="accent2"/>
                </a:solidFill>
              </a:rPr>
              <a:t>Does this make sense?</a:t>
            </a:r>
            <a:endParaRPr lang="en-CA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8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EFC6F-E678-166F-62A9-D70AD92A0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44" y="525381"/>
            <a:ext cx="9235896" cy="50724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Topic 3: What </a:t>
            </a:r>
            <a:r>
              <a:rPr lang="en-US" dirty="0"/>
              <a:t>goes in</a:t>
            </a:r>
            <a:r>
              <a:rPr lang="en-US" sz="2000" b="1" dirty="0">
                <a:solidFill>
                  <a:schemeClr val="tx1"/>
                </a:solidFill>
              </a:rPr>
              <a:t> the Authenticated News section</a:t>
            </a:r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933F-64CA-E280-B532-CBC39B03A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7</a:t>
            </a:fld>
            <a:endParaRPr lang="en-CA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9A9064-FA43-0908-A69C-3921B9467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17350"/>
              </p:ext>
            </p:extLst>
          </p:nvPr>
        </p:nvGraphicFramePr>
        <p:xfrm>
          <a:off x="521030" y="1032623"/>
          <a:ext cx="5072430" cy="5810762"/>
        </p:xfrm>
        <a:graphic>
          <a:graphicData uri="http://schemas.openxmlformats.org/drawingml/2006/table">
            <a:tbl>
              <a:tblPr/>
              <a:tblGrid>
                <a:gridCol w="553653">
                  <a:extLst>
                    <a:ext uri="{9D8B030D-6E8A-4147-A177-3AD203B41FA5}">
                      <a16:colId xmlns:a16="http://schemas.microsoft.com/office/drawing/2014/main" val="2842148685"/>
                    </a:ext>
                  </a:extLst>
                </a:gridCol>
                <a:gridCol w="4518777">
                  <a:extLst>
                    <a:ext uri="{9D8B030D-6E8A-4147-A177-3AD203B41FA5}">
                      <a16:colId xmlns:a16="http://schemas.microsoft.com/office/drawing/2014/main" val="1960258338"/>
                    </a:ext>
                  </a:extLst>
                </a:gridCol>
              </a:tblGrid>
              <a:tr h="392037">
                <a:tc>
                  <a:txBody>
                    <a:bodyPr/>
                    <a:lstStyle/>
                    <a:p>
                      <a:pPr fontAlgn="t"/>
                      <a:endParaRPr lang="en-CA" sz="1100" dirty="0">
                        <a:effectLst/>
                      </a:endParaRPr>
                    </a:p>
                    <a:p>
                      <a:pPr algn="ctr" rtl="0" fontAlgn="base"/>
                      <a:r>
                        <a:rPr lang="en-CA" sz="11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BR#</a:t>
                      </a:r>
                      <a:r>
                        <a:rPr lang="en-CA" sz="11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CA" sz="1100" b="0" i="0" dirty="0">
                        <a:solidFill>
                          <a:srgbClr val="2A283C"/>
                        </a:solidFill>
                        <a:effectLst/>
                      </a:endParaRPr>
                    </a:p>
                  </a:txBody>
                  <a:tcPr marL="41050" marR="41050" marT="20525" marB="20525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30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CA" sz="1100" dirty="0">
                        <a:effectLst/>
                      </a:endParaRPr>
                    </a:p>
                    <a:p>
                      <a:pPr algn="l" rtl="0" fontAlgn="base"/>
                      <a:r>
                        <a:rPr lang="en-CA" sz="1100" b="1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r>
                        <a:rPr lang="en-CA" sz="1100" b="0" i="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CA" sz="1100" b="0" i="0" dirty="0">
                        <a:solidFill>
                          <a:srgbClr val="2A283C"/>
                        </a:solidFill>
                        <a:effectLst/>
                      </a:endParaRPr>
                    </a:p>
                  </a:txBody>
                  <a:tcPr marL="41050" marR="41050" marT="20525" marB="20525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30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966676"/>
                  </a:ext>
                </a:extLst>
              </a:tr>
              <a:tr h="1837565">
                <a:tc>
                  <a:txBody>
                    <a:bodyPr/>
                    <a:lstStyle/>
                    <a:p>
                      <a:pPr fontAlgn="t"/>
                      <a:endParaRPr lang="en-CA" sz="1100">
                        <a:effectLst/>
                      </a:endParaRPr>
                    </a:p>
                    <a:p>
                      <a:pPr algn="ctr" rtl="0" fontAlgn="base"/>
                      <a:r>
                        <a:rPr lang="en-CA" sz="1100" b="0" i="0" dirty="0">
                          <a:solidFill>
                            <a:srgbClr val="2A283C"/>
                          </a:solidFill>
                          <a:effectLst/>
                          <a:latin typeface="Arial"/>
                        </a:rPr>
                        <a:t>TC1 </a:t>
                      </a:r>
                    </a:p>
                  </a:txBody>
                  <a:tcPr marL="41050" marR="41050" marT="20525" marB="20525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100" dirty="0">
                        <a:effectLst/>
                      </a:endParaRP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dirty="0">
                          <a:solidFill>
                            <a:srgbClr val="2A283C"/>
                          </a:solidFill>
                          <a:effectLst/>
                          <a:latin typeface="Arial"/>
                        </a:rPr>
                        <a:t>Platform will need to support the ability to publish to organizational users the following information that are targeted to their organization:</a:t>
                      </a:r>
                      <a:r>
                        <a:rPr lang="en-US" sz="1100" b="0" i="0" u="sng" dirty="0">
                          <a:solidFill>
                            <a:srgbClr val="0078D4"/>
                          </a:solidFill>
                          <a:effectLst/>
                          <a:latin typeface="Arial"/>
                        </a:rPr>
                        <a:t> </a:t>
                      </a:r>
                      <a:r>
                        <a:rPr lang="en-US" sz="1100" b="0" i="0" dirty="0">
                          <a:solidFill>
                            <a:srgbClr val="2A283C"/>
                          </a:solidFill>
                          <a:effectLst/>
                          <a:latin typeface="Arial"/>
                        </a:rPr>
                        <a:t>Infrastructure Change Notice (ICN) – refer to </a:t>
                      </a:r>
                      <a:r>
                        <a:rPr 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Arial"/>
                          <a:hlinkClick r:id="rId2"/>
                        </a:rPr>
                        <a:t>appendix</a:t>
                      </a:r>
                      <a:r>
                        <a:rPr lang="en-US" sz="1100" b="0" i="0" dirty="0">
                          <a:solidFill>
                            <a:srgbClr val="2A283C"/>
                          </a:solidFill>
                          <a:effectLst/>
                          <a:latin typeface="Arial"/>
                        </a:rPr>
                        <a:t> for more information about ICN.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dirty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Risk Notification (RNOT) – refer to </a:t>
                      </a:r>
                      <a:r>
                        <a:rPr 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appendix</a:t>
                      </a:r>
                      <a:r>
                        <a:rPr lang="en-US" sz="1100" b="0" i="0" dirty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 for more information about RNOT. </a:t>
                      </a:r>
                    </a:p>
                    <a:p>
                      <a:pPr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100" b="0" i="0" dirty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Incident Notification (INOT) – refer to </a:t>
                      </a:r>
                      <a:r>
                        <a:rPr lang="en-US" sz="1100" b="0" i="0" u="sng" strike="noStrike" dirty="0"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appendix</a:t>
                      </a:r>
                      <a:r>
                        <a:rPr lang="en-US" sz="1100" b="0" i="0" dirty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 for more information about INOT. </a:t>
                      </a:r>
                    </a:p>
                  </a:txBody>
                  <a:tcPr marL="41050" marR="41050" marT="20525" marB="20525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363625"/>
                  </a:ext>
                </a:extLst>
              </a:tr>
              <a:tr h="530256">
                <a:tc>
                  <a:txBody>
                    <a:bodyPr/>
                    <a:lstStyle/>
                    <a:p>
                      <a:pPr fontAlgn="t"/>
                      <a:endParaRPr lang="en-CA" sz="1100">
                        <a:effectLst/>
                      </a:endParaRPr>
                    </a:p>
                    <a:p>
                      <a:pPr algn="ctr" rtl="0" fontAlgn="base"/>
                      <a:r>
                        <a:rPr lang="en-CA" sz="1100" b="0" i="0" dirty="0">
                          <a:solidFill>
                            <a:srgbClr val="2A283C"/>
                          </a:solidFill>
                          <a:effectLst/>
                          <a:latin typeface="Arial"/>
                        </a:rPr>
                        <a:t>TC2 </a:t>
                      </a:r>
                    </a:p>
                  </a:txBody>
                  <a:tcPr marL="41050" marR="41050" marT="20525" marB="20525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1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Ability for ICNs, RNOTs, INOTs to be published by the appropriate team with up to date templates.  </a:t>
                      </a:r>
                      <a:endParaRPr lang="en-US" sz="1100" b="0" i="0" dirty="0">
                        <a:solidFill>
                          <a:srgbClr val="2A283C"/>
                        </a:solidFill>
                        <a:effectLst/>
                      </a:endParaRPr>
                    </a:p>
                  </a:txBody>
                  <a:tcPr marL="41050" marR="41050" marT="20525" marB="20525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242373"/>
                  </a:ext>
                </a:extLst>
              </a:tr>
              <a:tr h="530256">
                <a:tc>
                  <a:txBody>
                    <a:bodyPr/>
                    <a:lstStyle/>
                    <a:p>
                      <a:pPr fontAlgn="t"/>
                      <a:endParaRPr lang="en-CA" sz="1100">
                        <a:effectLst/>
                      </a:endParaRPr>
                    </a:p>
                    <a:p>
                      <a:pPr algn="ctr" rtl="0" fontAlgn="base"/>
                      <a:r>
                        <a:rPr lang="en-CA" sz="1100" b="0" i="0" dirty="0">
                          <a:solidFill>
                            <a:srgbClr val="2A283C"/>
                          </a:solidFill>
                          <a:effectLst/>
                          <a:latin typeface="Arial"/>
                        </a:rPr>
                        <a:t>TC3 </a:t>
                      </a:r>
                    </a:p>
                  </a:txBody>
                  <a:tcPr marL="41050" marR="41050" marT="20525" marB="20525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1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2A283C"/>
                          </a:solidFill>
                          <a:effectLst/>
                          <a:latin typeface="Arial"/>
                        </a:rPr>
                        <a:t>Ability for ICNs, RNOTs, and  INOTs to be assigned by the appropriate team to the affected organization(s) </a:t>
                      </a:r>
                    </a:p>
                  </a:txBody>
                  <a:tcPr marL="41050" marR="41050" marT="20525" marB="20525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0646844"/>
                  </a:ext>
                </a:extLst>
              </a:tr>
              <a:tr h="530256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CA" sz="1100" b="0" i="0" dirty="0">
                          <a:solidFill>
                            <a:srgbClr val="2A283C"/>
                          </a:solidFill>
                          <a:effectLst/>
                        </a:rPr>
                        <a:t>TC4</a:t>
                      </a:r>
                    </a:p>
                  </a:txBody>
                  <a:tcPr marL="41050" marR="41050" marT="20525" marB="20525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2A283C"/>
                          </a:solidFill>
                          <a:effectLst/>
                        </a:rPr>
                        <a:t>Ability for platform to pull CIO Communiques from Anonymous side and filter, based CIO Communiques that have been associated to an organization </a:t>
                      </a:r>
                    </a:p>
                  </a:txBody>
                  <a:tcPr marL="41050" marR="41050" marT="20525" marB="20525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467157"/>
                  </a:ext>
                </a:extLst>
              </a:tr>
              <a:tr h="693670">
                <a:tc>
                  <a:txBody>
                    <a:bodyPr/>
                    <a:lstStyle/>
                    <a:p>
                      <a:pPr fontAlgn="t"/>
                      <a:endParaRPr lang="en-CA" sz="1100">
                        <a:effectLst/>
                      </a:endParaRPr>
                    </a:p>
                    <a:p>
                      <a:pPr algn="ctr" rtl="0" fontAlgn="base"/>
                      <a:r>
                        <a:rPr lang="en-CA" sz="1100" b="0" i="0" dirty="0">
                          <a:solidFill>
                            <a:srgbClr val="2A283C"/>
                          </a:solidFill>
                          <a:effectLst/>
                          <a:latin typeface="Arial"/>
                        </a:rPr>
                        <a:t>TC5 </a:t>
                      </a:r>
                    </a:p>
                  </a:txBody>
                  <a:tcPr marL="41050" marR="41050" marT="20525" marB="20525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100" b="0" i="0" dirty="0">
                          <a:solidFill>
                            <a:srgbClr val="2A283C"/>
                          </a:solidFill>
                          <a:effectLst/>
                          <a:latin typeface="Arial"/>
                        </a:rPr>
                        <a:t>Ability for </a:t>
                      </a:r>
                      <a:r>
                        <a:rPr lang="en-US" sz="1100" b="1" i="0" dirty="0">
                          <a:solidFill>
                            <a:srgbClr val="2A283C"/>
                          </a:solidFill>
                          <a:effectLst/>
                          <a:latin typeface="Arial"/>
                        </a:rPr>
                        <a:t>Client Organization’s users</a:t>
                      </a:r>
                      <a:r>
                        <a:rPr lang="en-US" sz="1100" b="0" i="0" dirty="0">
                          <a:solidFill>
                            <a:srgbClr val="2A283C"/>
                          </a:solidFill>
                          <a:effectLst/>
                          <a:latin typeface="Arial"/>
                        </a:rPr>
                        <a:t> to access, consult, and filter by type ICN, RNOT, INOT, and CIO Communique through their Organization page.  </a:t>
                      </a:r>
                      <a:endParaRPr lang="en-US" sz="1100" dirty="0">
                        <a:effectLst/>
                      </a:endParaRPr>
                    </a:p>
                  </a:txBody>
                  <a:tcPr marL="41050" marR="41050" marT="20525" marB="20525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864568"/>
                  </a:ext>
                </a:extLst>
              </a:tr>
              <a:tr h="693670">
                <a:tc>
                  <a:txBody>
                    <a:bodyPr/>
                    <a:lstStyle/>
                    <a:p>
                      <a:pPr fontAlgn="t"/>
                      <a:endParaRPr lang="en-CA" sz="1100">
                        <a:effectLst/>
                      </a:endParaRPr>
                    </a:p>
                    <a:p>
                      <a:pPr algn="ctr" rtl="0" fontAlgn="base"/>
                      <a:r>
                        <a:rPr lang="en-CA" sz="1100" b="0" i="0" dirty="0">
                          <a:solidFill>
                            <a:srgbClr val="2A283C"/>
                          </a:solidFill>
                          <a:effectLst/>
                          <a:latin typeface="Arial"/>
                        </a:rPr>
                        <a:t>TC6</a:t>
                      </a:r>
                    </a:p>
                  </a:txBody>
                  <a:tcPr marL="41050" marR="41050" marT="20525" marB="20525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1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2A283C"/>
                          </a:solidFill>
                          <a:effectLst/>
                          <a:latin typeface="Arial"/>
                        </a:rPr>
                        <a:t>Ability for platform to send ICN, RNOT and INOT notifications by email, containing a link to the communications section of the Organizational page. </a:t>
                      </a:r>
                    </a:p>
                  </a:txBody>
                  <a:tcPr marL="41050" marR="41050" marT="20525" marB="20525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325063"/>
                  </a:ext>
                </a:extLst>
              </a:tr>
              <a:tr h="530256">
                <a:tc>
                  <a:txBody>
                    <a:bodyPr/>
                    <a:lstStyle/>
                    <a:p>
                      <a:pPr fontAlgn="t"/>
                      <a:endParaRPr lang="en-CA" sz="1100">
                        <a:effectLst/>
                      </a:endParaRPr>
                    </a:p>
                    <a:p>
                      <a:pPr algn="ctr" rtl="0" fontAlgn="base"/>
                      <a:r>
                        <a:rPr lang="en-CA" sz="1100" b="0" i="0" dirty="0">
                          <a:solidFill>
                            <a:srgbClr val="2A283C"/>
                          </a:solidFill>
                          <a:effectLst/>
                          <a:latin typeface="Arial"/>
                        </a:rPr>
                        <a:t>TC7</a:t>
                      </a:r>
                    </a:p>
                  </a:txBody>
                  <a:tcPr marL="41050" marR="41050" marT="20525" marB="20525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1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100" b="0" i="0" dirty="0">
                          <a:solidFill>
                            <a:srgbClr val="2A283C"/>
                          </a:solidFill>
                          <a:effectLst/>
                          <a:latin typeface="Arial" panose="020B0604020202020204" pitchFamily="34" charset="0"/>
                        </a:rPr>
                        <a:t>Ability for the platform to display notifications for all Targeted Communications   </a:t>
                      </a:r>
                      <a:endParaRPr lang="en-US" sz="1100" b="0" i="0" dirty="0">
                        <a:solidFill>
                          <a:srgbClr val="2A283C"/>
                        </a:solidFill>
                        <a:effectLst/>
                      </a:endParaRPr>
                    </a:p>
                  </a:txBody>
                  <a:tcPr marL="41050" marR="41050" marT="20525" marB="20525">
                    <a:lnL>
                      <a:noFill/>
                    </a:lnL>
                    <a:lnR>
                      <a:noFill/>
                    </a:lnR>
                    <a:lnT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2A28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18488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A29B7F-AFC8-4DEB-66AD-8B5B30B9FE60}"/>
              </a:ext>
            </a:extLst>
          </p:cNvPr>
          <p:cNvSpPr txBox="1"/>
          <p:nvPr/>
        </p:nvSpPr>
        <p:spPr>
          <a:xfrm>
            <a:off x="6893561" y="2082800"/>
            <a:ext cx="440944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>
              <a:solidFill>
                <a:srgbClr val="FF000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645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AA9487-8E57-347B-27CC-4BE45FF12C32}"/>
              </a:ext>
            </a:extLst>
          </p:cNvPr>
          <p:cNvSpPr/>
          <p:nvPr/>
        </p:nvSpPr>
        <p:spPr>
          <a:xfrm>
            <a:off x="589987" y="2915193"/>
            <a:ext cx="3164809" cy="23508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/>
                </a:solidFill>
              </a:rPr>
              <a:t>Authorized Users, Chosen by external organization based on current ICN distribution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/>
                </a:solidFill>
              </a:rPr>
              <a:t>Who all falls into CIO+?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/>
                </a:solidFill>
              </a:rPr>
              <a:t>If we limit authorized users to CIO+ who are we leaving out?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0BF4EE7-6CE9-2A3A-AF2F-F92E120DAEBF}"/>
              </a:ext>
            </a:extLst>
          </p:cNvPr>
          <p:cNvSpPr/>
          <p:nvPr/>
        </p:nvSpPr>
        <p:spPr>
          <a:xfrm>
            <a:off x="8437203" y="2868827"/>
            <a:ext cx="3164809" cy="23508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/>
                </a:solidFill>
              </a:rPr>
              <a:t>Authorize whoever the organization wants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/>
                </a:solidFill>
              </a:rPr>
              <a:t>Limit ICNs and other communications to whoever needs to see them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/>
                </a:solidFill>
              </a:rPr>
              <a:t>Descopes a portion of MVP that would be easy to include from a technical standpoint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A60757E-8064-F139-92CB-FEEE80BF8A8A}"/>
              </a:ext>
            </a:extLst>
          </p:cNvPr>
          <p:cNvSpPr/>
          <p:nvPr/>
        </p:nvSpPr>
        <p:spPr>
          <a:xfrm>
            <a:off x="4513595" y="2903151"/>
            <a:ext cx="3164809" cy="235080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/>
                </a:solidFill>
              </a:rPr>
              <a:t>Authorized Users based on previous validation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/>
                </a:solidFill>
              </a:rPr>
              <a:t>ICNs potentially reaching new audiences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/>
                </a:solidFill>
              </a:rPr>
              <a:t>What are the security implications of this?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chemeClr val="bg1"/>
                </a:solidFill>
              </a:rPr>
              <a:t>If the external organization is comfortable with this are we?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21E546-1FF4-3BEF-F2B9-DE2CEEC79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ICNs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A5FA8-1A69-B8C1-2666-A0F3F93777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E84384-894C-A609-AFBF-B01813492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686" y="1346476"/>
            <a:ext cx="8504604" cy="688185"/>
          </a:xfrm>
        </p:spPr>
        <p:txBody>
          <a:bodyPr/>
          <a:lstStyle/>
          <a:p>
            <a:pPr marL="0" indent="0" algn="ctr">
              <a:buNone/>
            </a:pPr>
            <a:r>
              <a:rPr lang="en-CA" sz="2800" dirty="0"/>
              <a:t>Three Options for the Way Forward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535A22-9C3D-16FC-E030-279D9C3D9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8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A9007-65D2-FCA5-983B-8D7AB9985779}"/>
              </a:ext>
            </a:extLst>
          </p:cNvPr>
          <p:cNvSpPr txBox="1"/>
          <p:nvPr/>
        </p:nvSpPr>
        <p:spPr>
          <a:xfrm rot="10800000" flipV="1">
            <a:off x="550861" y="2209283"/>
            <a:ext cx="3203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Within MVP and </a:t>
            </a:r>
            <a:r>
              <a:rPr lang="en-CA" dirty="0">
                <a:solidFill>
                  <a:schemeClr val="accent2"/>
                </a:solidFill>
              </a:rPr>
              <a:t>Current</a:t>
            </a:r>
            <a:r>
              <a:rPr lang="en-CA" dirty="0"/>
              <a:t> Comms Mechanisms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F403F6-FFA2-4B89-0AE4-FC475C24A935}"/>
              </a:ext>
            </a:extLst>
          </p:cNvPr>
          <p:cNvSpPr txBox="1"/>
          <p:nvPr/>
        </p:nvSpPr>
        <p:spPr>
          <a:xfrm>
            <a:off x="4513595" y="2209284"/>
            <a:ext cx="3164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Within MVP and </a:t>
            </a:r>
            <a:r>
              <a:rPr lang="en-CA" dirty="0">
                <a:solidFill>
                  <a:schemeClr val="accent2"/>
                </a:solidFill>
              </a:rPr>
              <a:t>new</a:t>
            </a:r>
            <a:r>
              <a:rPr lang="en-CA" dirty="0"/>
              <a:t> Comms Mechanisms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E33CC-E353-F5F5-1478-EB16B2B9C797}"/>
              </a:ext>
            </a:extLst>
          </p:cNvPr>
          <p:cNvSpPr txBox="1"/>
          <p:nvPr/>
        </p:nvSpPr>
        <p:spPr>
          <a:xfrm>
            <a:off x="8437203" y="2209284"/>
            <a:ext cx="3164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Future releases and Current Comms Mechanisms</a:t>
            </a:r>
          </a:p>
        </p:txBody>
      </p:sp>
    </p:spTree>
    <p:extLst>
      <p:ext uri="{BB962C8B-B14F-4D97-AF65-F5344CB8AC3E}">
        <p14:creationId xmlns:p14="http://schemas.microsoft.com/office/powerpoint/2010/main" val="98699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60383-4D99-9093-8BC0-1FD95EB1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Background on All N&amp;C Types in Business Case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0487B-C2C5-549B-882A-DFF833F2EA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4ACB06E-FF04-1C64-A62F-3AB2B69B6A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211751"/>
              </p:ext>
            </p:extLst>
          </p:nvPr>
        </p:nvGraphicFramePr>
        <p:xfrm>
          <a:off x="558800" y="1700213"/>
          <a:ext cx="105228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7509">
                  <a:extLst>
                    <a:ext uri="{9D8B030D-6E8A-4147-A177-3AD203B41FA5}">
                      <a16:colId xmlns:a16="http://schemas.microsoft.com/office/drawing/2014/main" val="1697811083"/>
                    </a:ext>
                  </a:extLst>
                </a:gridCol>
                <a:gridCol w="2282171">
                  <a:extLst>
                    <a:ext uri="{9D8B030D-6E8A-4147-A177-3AD203B41FA5}">
                      <a16:colId xmlns:a16="http://schemas.microsoft.com/office/drawing/2014/main" val="8491166"/>
                    </a:ext>
                  </a:extLst>
                </a:gridCol>
                <a:gridCol w="1732507">
                  <a:extLst>
                    <a:ext uri="{9D8B030D-6E8A-4147-A177-3AD203B41FA5}">
                      <a16:colId xmlns:a16="http://schemas.microsoft.com/office/drawing/2014/main" val="988852622"/>
                    </a:ext>
                  </a:extLst>
                </a:gridCol>
                <a:gridCol w="3400669">
                  <a:extLst>
                    <a:ext uri="{9D8B030D-6E8A-4147-A177-3AD203B41FA5}">
                      <a16:colId xmlns:a16="http://schemas.microsoft.com/office/drawing/2014/main" val="1912087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About Process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Sample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May target specific partners</a:t>
                      </a:r>
                      <a:endParaRPr lang="en-CA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24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SSC Gateway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>
                          <a:hlinkClick r:id="rId2"/>
                        </a:rPr>
                        <a:t>Link to doc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3"/>
                        </a:rPr>
                        <a:t>Link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</a:t>
                      </a:r>
                      <a:endParaRPr lang="en-CA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77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CIO Communique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4"/>
                        </a:rPr>
                        <a:t>Link to doc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5"/>
                        </a:rPr>
                        <a:t>Link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  <a:endParaRPr lang="en-CA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58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Service Line Messages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6"/>
                        </a:rPr>
                        <a:t>Link to doc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7"/>
                        </a:rPr>
                        <a:t>Link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Filtered not targeted 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0402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522E4-9FDA-64F1-44F9-EDFF05563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1A5C5A-0510-4C91-884B-493304B904E2}" type="slidenum">
              <a:rPr lang="en-CA" smtClean="0"/>
              <a:pPr/>
              <a:t>9</a:t>
            </a:fld>
            <a:endParaRPr lang="en-CA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DE005D-AA24-A802-16A3-34C09A69B8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2246525"/>
              </p:ext>
            </p:extLst>
          </p:nvPr>
        </p:nvGraphicFramePr>
        <p:xfrm>
          <a:off x="558799" y="3674428"/>
          <a:ext cx="10522857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1">
                  <a:extLst>
                    <a:ext uri="{9D8B030D-6E8A-4147-A177-3AD203B41FA5}">
                      <a16:colId xmlns:a16="http://schemas.microsoft.com/office/drawing/2014/main" val="169781108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491166"/>
                    </a:ext>
                  </a:extLst>
                </a:gridCol>
                <a:gridCol w="1148080">
                  <a:extLst>
                    <a:ext uri="{9D8B030D-6E8A-4147-A177-3AD203B41FA5}">
                      <a16:colId xmlns:a16="http://schemas.microsoft.com/office/drawing/2014/main" val="988852622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912087817"/>
                    </a:ext>
                  </a:extLst>
                </a:gridCol>
                <a:gridCol w="5102496">
                  <a:extLst>
                    <a:ext uri="{9D8B030D-6E8A-4147-A177-3AD203B41FA5}">
                      <a16:colId xmlns:a16="http://schemas.microsoft.com/office/drawing/2014/main" val="16577398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  <a:endParaRPr lang="en-C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About Process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Sample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May target specific partners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Current Comms Mechanism</a:t>
                      </a:r>
                      <a:endParaRPr lang="en-C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241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Risk Notifications (RNOT)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>
                          <a:hlinkClick r:id="rId8"/>
                        </a:rPr>
                        <a:t>Link to doc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Initial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Resolution</a:t>
                      </a:r>
                      <a:endParaRPr lang="en-CA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A283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kumimoji="0" lang="en-C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A283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CA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A283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Email to the SSC Distribution list. The affected departments are added by adding (SPOC) in the CC field</a:t>
                      </a:r>
                      <a:endParaRPr kumimoji="0" lang="en-C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A283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77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Incident Notifications (INOT)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11"/>
                        </a:rPr>
                        <a:t>Link to doc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12"/>
                        </a:rPr>
                        <a:t>Link</a:t>
                      </a:r>
                    </a:p>
                    <a:p>
                      <a:pPr lvl="0">
                        <a:buNone/>
                      </a:pPr>
                      <a:r>
                        <a:rPr lang="en-US" sz="1200">
                          <a:hlinkClick r:id="rId13"/>
                        </a:rPr>
                        <a:t>Merged INOT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A283C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Yes</a:t>
                      </a:r>
                      <a:endParaRPr kumimoji="0" lang="en-CA" sz="12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2A283C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A283C"/>
                          </a:solidFill>
                          <a:effectLst/>
                          <a:uLnTx/>
                          <a:uFillTx/>
                          <a:latin typeface="Arial"/>
                        </a:rPr>
                        <a:t>Email to the SSC Distribution list. The affected departments are added by adding (SPOC) in the CC field</a:t>
                      </a:r>
                      <a:endParaRPr kumimoji="0" lang="en-US" sz="120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58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Forward Schedule Changes (FSC)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6"/>
                        </a:rPr>
                        <a:t>Link to doc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14"/>
                        </a:rPr>
                        <a:t>Link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Yes 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200"/>
                        <a:t>Generated by Onyx, Emailed to a Client Maintained Distribution listed. Can be accessed in ONYX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80402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Infrastructure Change Notices (ICNs)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hlinkClick r:id="rId15"/>
                        </a:rPr>
                        <a:t>Link to doc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>
                          <a:hlinkClick r:id="rId16"/>
                        </a:rPr>
                        <a:t>Link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/>
                        <a:t>Yes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CA" sz="1200" dirty="0"/>
                        <a:t>Email to CIO+ of affected department. Average of 5 people, varies by department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71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Cyber Incidents (CNOT)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17"/>
                        </a:rPr>
                        <a:t>Link to doc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hlinkClick r:id="rId18"/>
                        </a:rPr>
                        <a:t>Link</a:t>
                      </a:r>
                      <a:endParaRPr lang="en-CA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Yes</a:t>
                      </a:r>
                      <a:endParaRPr lang="en-CA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Email</a:t>
                      </a:r>
                      <a:endParaRPr lang="en-CA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4096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D6380E-607D-F0E2-02E0-28A878C97E18}"/>
              </a:ext>
            </a:extLst>
          </p:cNvPr>
          <p:cNvSpPr txBox="1"/>
          <p:nvPr/>
        </p:nvSpPr>
        <p:spPr>
          <a:xfrm>
            <a:off x="457200" y="1330881"/>
            <a:ext cx="315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SG1 (Implemented already)</a:t>
            </a:r>
            <a:endParaRPr lang="en-CA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6A5B7C-3D8A-11C2-BAB1-904FD82FDFD7}"/>
              </a:ext>
            </a:extLst>
          </p:cNvPr>
          <p:cNvSpPr txBox="1"/>
          <p:nvPr/>
        </p:nvSpPr>
        <p:spPr>
          <a:xfrm>
            <a:off x="457200" y="32736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SG2</a:t>
            </a:r>
            <a:endParaRPr lang="en-CA" b="1"/>
          </a:p>
        </p:txBody>
      </p:sp>
    </p:spTree>
    <p:extLst>
      <p:ext uri="{BB962C8B-B14F-4D97-AF65-F5344CB8AC3E}">
        <p14:creationId xmlns:p14="http://schemas.microsoft.com/office/powerpoint/2010/main" val="28992890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3421764|-14129459|-10013765|-16738424|-16728873|Shared Services Canada&quot;,&quot;Id&quot;:&quot;65cca2943842312694d81762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SSC Theme">
  <a:themeElements>
    <a:clrScheme name="SSC">
      <a:dk1>
        <a:srgbClr val="2A283C"/>
      </a:dk1>
      <a:lt1>
        <a:sysClr val="window" lastClr="FFFFFF"/>
      </a:lt1>
      <a:dk2>
        <a:srgbClr val="515068"/>
      </a:dk2>
      <a:lt2>
        <a:srgbClr val="FFFFFF"/>
      </a:lt2>
      <a:accent1>
        <a:srgbClr val="4530A8"/>
      </a:accent1>
      <a:accent2>
        <a:srgbClr val="C91CB3"/>
      </a:accent2>
      <a:accent3>
        <a:srgbClr val="0572AF"/>
      </a:accent3>
      <a:accent4>
        <a:srgbClr val="2A283C"/>
      </a:accent4>
      <a:accent5>
        <a:srgbClr val="2B44D4"/>
      </a:accent5>
      <a:accent6>
        <a:srgbClr val="47476C"/>
      </a:accent6>
      <a:hlink>
        <a:srgbClr val="0070C0"/>
      </a:hlink>
      <a:folHlink>
        <a:srgbClr val="8F32F6"/>
      </a:folHlink>
    </a:clrScheme>
    <a:fontScheme name="SSC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SC-Unclassified-Powerpoint-Template (2022)  -  Read-Only" id="{D49569FF-F07C-4DCF-BB42-BCF8CE901D52}" vid="{593D5FC8-0B84-4A50-8CE2-7DC6BD5678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E0FF8902A609409AFAC59A534C3B4B" ma:contentTypeVersion="14" ma:contentTypeDescription="Create a new document." ma:contentTypeScope="" ma:versionID="25d53d227b33647db94ee3555f0ea9d9">
  <xsd:schema xmlns:xsd="http://www.w3.org/2001/XMLSchema" xmlns:xs="http://www.w3.org/2001/XMLSchema" xmlns:p="http://schemas.microsoft.com/office/2006/metadata/properties" xmlns:ns2="d7def985-3856-4a8d-9d25-cc9550529dda" xmlns:ns3="77061402-c5d9-447d-b9af-7b64d7c7f2a5" targetNamespace="http://schemas.microsoft.com/office/2006/metadata/properties" ma:root="true" ma:fieldsID="9439bb0f4a0a73e2bac5e2d5d67ab88c" ns2:_="" ns3:_="">
    <xsd:import namespace="d7def985-3856-4a8d-9d25-cc9550529dda"/>
    <xsd:import namespace="77061402-c5d9-447d-b9af-7b64d7c7f2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def985-3856-4a8d-9d25-cc9550529d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c44945db-1062-49f2-aa89-5404156f68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061402-c5d9-447d-b9af-7b64d7c7f2a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546a6047-836d-4678-82be-a5cb92e8c499}" ma:internalName="TaxCatchAll" ma:showField="CatchAllData" ma:web="77061402-c5d9-447d-b9af-7b64d7c7f2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7061402-c5d9-447d-b9af-7b64d7c7f2a5">
      <UserInfo>
        <DisplayName>Hamzeh, Mohamad (SSC/SPC)</DisplayName>
        <AccountId>63</AccountId>
        <AccountType/>
      </UserInfo>
      <UserInfo>
        <DisplayName>Lemieux2, Fanny (SSC/SPC)</DisplayName>
        <AccountId>40</AccountId>
        <AccountType/>
      </UserInfo>
      <UserInfo>
        <DisplayName>Epifano, Nicholas (SSC/SPC)</DisplayName>
        <AccountId>64</AccountId>
        <AccountType/>
      </UserInfo>
      <UserInfo>
        <DisplayName>Brousseau, Daniel (SSC/SPC)</DisplayName>
        <AccountId>45</AccountId>
        <AccountType/>
      </UserInfo>
      <UserInfo>
        <DisplayName>Rhoades, Lisa (SSC/SPC)</DisplayName>
        <AccountId>11</AccountId>
        <AccountType/>
      </UserInfo>
      <UserInfo>
        <DisplayName>Houssari, Tarek (SSC/SPC)</DisplayName>
        <AccountId>26</AccountId>
        <AccountType/>
      </UserInfo>
      <UserInfo>
        <DisplayName>Saab, Abed (SSC/SPC)</DisplayName>
        <AccountId>12</AccountId>
        <AccountType/>
      </UserInfo>
      <UserInfo>
        <DisplayName>Lavoie3, Eric (SSC/SPC)</DisplayName>
        <AccountId>92</AccountId>
        <AccountType/>
      </UserInfo>
      <UserInfo>
        <DisplayName>Matta, Zeina (SSC/SPC)</DisplayName>
        <AccountId>127</AccountId>
        <AccountType/>
      </UserInfo>
      <UserInfo>
        <DisplayName>Moin, Mahnoor (SSC/SPC)</DisplayName>
        <AccountId>138</AccountId>
        <AccountType/>
      </UserInfo>
    </SharedWithUsers>
    <lcf76f155ced4ddcb4097134ff3c332f xmlns="d7def985-3856-4a8d-9d25-cc9550529dda">
      <Terms xmlns="http://schemas.microsoft.com/office/infopath/2007/PartnerControls"/>
    </lcf76f155ced4ddcb4097134ff3c332f>
    <TaxCatchAll xmlns="77061402-c5d9-447d-b9af-7b64d7c7f2a5" xsi:nil="true"/>
  </documentManagement>
</p:properties>
</file>

<file path=customXml/itemProps1.xml><?xml version="1.0" encoding="utf-8"?>
<ds:datastoreItem xmlns:ds="http://schemas.openxmlformats.org/officeDocument/2006/customXml" ds:itemID="{8EED5BC3-A942-4C9B-871A-65196F1DDDEF}">
  <ds:schemaRefs>
    <ds:schemaRef ds:uri="77061402-c5d9-447d-b9af-7b64d7c7f2a5"/>
    <ds:schemaRef ds:uri="d7def985-3856-4a8d-9d25-cc9550529d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31DC259-59B5-459A-B335-86E4DF64B3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118351-5B25-441D-9890-908C751A3A0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7061402-c5d9-447d-b9af-7b64d7c7f2a5"/>
    <ds:schemaRef ds:uri="http://purl.org/dc/terms/"/>
    <ds:schemaRef ds:uri="d7def985-3856-4a8d-9d25-cc9550529dda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KMH - Engagement Session Deck</Template>
  <TotalTime>674</TotalTime>
  <Words>1242</Words>
  <Application>Microsoft Office PowerPoint</Application>
  <PresentationFormat>Widescreen</PresentationFormat>
  <Paragraphs>210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SSC Theme</vt:lpstr>
      <vt:lpstr>Serving Government Modernization Project</vt:lpstr>
      <vt:lpstr>N&amp;C Discussion Topics</vt:lpstr>
      <vt:lpstr>Confirmation</vt:lpstr>
      <vt:lpstr>Topic 1: What goes where</vt:lpstr>
      <vt:lpstr>Topic 1: Filtered CIO Communiques</vt:lpstr>
      <vt:lpstr>Topic 2: What changes in News Section</vt:lpstr>
      <vt:lpstr>Topic 3: What goes in the Authenticated News section</vt:lpstr>
      <vt:lpstr>ICNs </vt:lpstr>
      <vt:lpstr>Background on All N&amp;C Types in Business Case</vt:lpstr>
      <vt:lpstr>PowerPoint Presentation</vt:lpstr>
      <vt:lpstr>Important Considerations</vt:lpstr>
      <vt:lpstr>Roles Required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Management Hub</dc:title>
  <dc:creator>Diana Best</dc:creator>
  <cp:lastModifiedBy>Saab, Abed (SSC/SPC)</cp:lastModifiedBy>
  <cp:revision>21</cp:revision>
  <dcterms:created xsi:type="dcterms:W3CDTF">2022-09-13T12:33:43Z</dcterms:created>
  <dcterms:modified xsi:type="dcterms:W3CDTF">2024-02-15T14:29:24Z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0x01010099E0FF8902A609409AFAC59A534C3B4B</vt:lpwstr>
  </property>
  <property fmtid="{D5CDD505-2E9C-101B-9397-08002B2CF9AE}" pid="4" name="MSIP_Label_8951c139-e885-4e7f-8042-c4c17a61b6ec_SetDate">
    <vt:lpwstr>2023-10-25T20:31:55Z</vt:lpwstr>
  </property>
  <property fmtid="{D5CDD505-2E9C-101B-9397-08002B2CF9AE}" pid="5" name="ClassificationContentMarkingHeaderLocations">
    <vt:lpwstr>SSC Theme:5</vt:lpwstr>
  </property>
  <property fmtid="{D5CDD505-2E9C-101B-9397-08002B2CF9AE}" pid="6" name="MSIP_Label_8951c139-e885-4e7f-8042-c4c17a61b6ec_Enabled">
    <vt:lpwstr>true</vt:lpwstr>
  </property>
  <property fmtid="{D5CDD505-2E9C-101B-9397-08002B2CF9AE}" pid="7" name="ClassificationContentMarkingHeaderText">
    <vt:lpwstr>Unclassified | Non classifié</vt:lpwstr>
  </property>
  <property fmtid="{D5CDD505-2E9C-101B-9397-08002B2CF9AE}" pid="8" name="MSIP_Label_8951c139-e885-4e7f-8042-c4c17a61b6ec_SiteId">
    <vt:lpwstr>d05bc194-94bf-4ad6-ae2e-1db0f2e38f5e</vt:lpwstr>
  </property>
  <property fmtid="{D5CDD505-2E9C-101B-9397-08002B2CF9AE}" pid="9" name="MSIP_Label_8951c139-e885-4e7f-8042-c4c17a61b6ec_ContentBits">
    <vt:lpwstr>1</vt:lpwstr>
  </property>
  <property fmtid="{D5CDD505-2E9C-101B-9397-08002B2CF9AE}" pid="10" name="MSIP_Label_8951c139-e885-4e7f-8042-c4c17a61b6ec_ActionId">
    <vt:lpwstr>78e7015c-fe84-40b1-b84f-631bcabc2d30</vt:lpwstr>
  </property>
  <property fmtid="{D5CDD505-2E9C-101B-9397-08002B2CF9AE}" pid="11" name="MSIP_Label_8951c139-e885-4e7f-8042-c4c17a61b6ec_Method">
    <vt:lpwstr>Standard</vt:lpwstr>
  </property>
  <property fmtid="{D5CDD505-2E9C-101B-9397-08002B2CF9AE}" pid="12" name="MSIP_Label_8951c139-e885-4e7f-8042-c4c17a61b6ec_Name">
    <vt:lpwstr>Unclassified</vt:lpwstr>
  </property>
</Properties>
</file>