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1" r:id="rId5"/>
    <p:sldId id="263" r:id="rId6"/>
    <p:sldId id="266" r:id="rId7"/>
    <p:sldId id="265" r:id="rId8"/>
    <p:sldId id="267" r:id="rId9"/>
    <p:sldId id="268" r:id="rId10"/>
    <p:sldId id="259" r:id="rId11"/>
  </p:sldIdLst>
  <p:sldSz cx="12192000" cy="6858000"/>
  <p:notesSz cx="6858000" cy="9144000"/>
  <p:embeddedFontLst>
    <p:embeddedFont>
      <p:font typeface="Lato Black" panose="020F0502020204030203" pitchFamily="34" charset="0"/>
      <p:bold r:id="rId13"/>
      <p:boldItalic r:id="rId14"/>
    </p:embeddedFont>
    <p:embeddedFont>
      <p:font typeface="Libre Baskerville" panose="02000000000000000000" pitchFamily="2" charset="0"/>
      <p:regular r:id="rId15"/>
      <p:bold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6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1EFD5754-0E9F-7DBD-210D-81ECEFBDF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264F7B8A-D3B1-E583-FFDD-07410C9BE7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8E8C36B3-F518-6362-3AD9-F45E3253AF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5789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B552ACF4-8633-852D-BFE7-275AA4FF5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865D68B7-DF8A-C7AE-E42E-8B65137249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E54C76A5-7143-377C-3F56-D9B4F42BCD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1625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C826ECB2-A066-C92E-96EC-92F9049CD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24F2657E-8270-9B5B-9C3B-F8F6D40ED1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4B4F25E5-F7DD-9961-E086-B789B691AB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3819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44420F97-A4D5-E6D8-A176-913452A2E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62775EF1-DED1-4A6C-2006-4682AE6808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398BCC92-8847-CB7B-FA2D-3C860613FC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0277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F488EF15-4998-9130-617E-0073CDC1F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87A3947B-FF24-D274-7536-009539DE09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8F8CA2EC-D9B8-8413-11FD-A4B73BE441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7408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A3042B3F-A759-DF03-9F18-7D12AA91C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DBF83553-BBD5-B63A-11A5-8A77AAF4C8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906A2DBA-DD4A-9607-7706-C005FD00B7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3553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6EAF8008-AF77-5958-85AE-CA462AC12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69634FDD-191B-30BF-0420-F705AF4068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D808FB2B-00CB-5B04-47BB-A9493FDD3E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0017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81951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689214" y="3347049"/>
            <a:ext cx="7246189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CODE REFACTORING AND </a:t>
            </a:r>
            <a:r>
              <a:rPr lang="en-I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BUG F</a:t>
            </a:r>
            <a:r>
              <a:rPr lang="en-IN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IXING REPORT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 TAKING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96698E-1C78-63C5-3387-B5A56B4D4D91}"/>
              </a:ext>
            </a:extLst>
          </p:cNvPr>
          <p:cNvSpPr txBox="1"/>
          <p:nvPr/>
        </p:nvSpPr>
        <p:spPr>
          <a:xfrm>
            <a:off x="4991520" y="5672748"/>
            <a:ext cx="220895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12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Chirudeep Sanchula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663426" y="555929"/>
            <a:ext cx="6099463" cy="437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2800" b="0" i="0" u="none" strike="noStrike" cap="none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CONTENTS:</a:t>
            </a:r>
            <a:endParaRPr sz="16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F5761-A478-4B33-8794-88CC53DEBB9C}"/>
              </a:ext>
            </a:extLst>
          </p:cNvPr>
          <p:cNvSpPr txBox="1"/>
          <p:nvPr/>
        </p:nvSpPr>
        <p:spPr>
          <a:xfrm>
            <a:off x="858160" y="1684029"/>
            <a:ext cx="62122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Code before Bug Detection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Detecting the Bug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Debugging the Code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Adding more functionality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Final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FF0000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1A40E3FF-00AE-B1C7-3669-CCBA3A22B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>
            <a:extLst>
              <a:ext uri="{FF2B5EF4-FFF2-40B4-BE49-F238E27FC236}">
                <a16:creationId xmlns:a16="http://schemas.microsoft.com/office/drawing/2014/main" id="{8DFABFBF-D62C-6CC5-2AF5-8F94FD1E7EBA}"/>
              </a:ext>
            </a:extLst>
          </p:cNvPr>
          <p:cNvSpPr txBox="1"/>
          <p:nvPr/>
        </p:nvSpPr>
        <p:spPr>
          <a:xfrm>
            <a:off x="310552" y="442202"/>
            <a:ext cx="6099463" cy="437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2800" b="0" i="0" u="none" strike="noStrike" cap="none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Code Before Bug Detection:</a:t>
            </a:r>
            <a:endParaRPr sz="16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C209DC-F7AF-2B07-8074-489F928CB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10" y="5106075"/>
            <a:ext cx="3337883" cy="15328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7E0FEB-5D8C-3950-28A3-5C7DD2EF82B9}"/>
              </a:ext>
            </a:extLst>
          </p:cNvPr>
          <p:cNvSpPr txBox="1"/>
          <p:nvPr/>
        </p:nvSpPr>
        <p:spPr>
          <a:xfrm flipH="1">
            <a:off x="310552" y="4598956"/>
            <a:ext cx="37765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Output before correction: </a:t>
            </a:r>
            <a:r>
              <a:rPr lang="en-IN" sz="1100" b="0" i="0" u="none" strike="noStrike" cap="none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lang="en-IN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2DBA0D-1D81-9DE9-015D-C68A43465AD7}"/>
              </a:ext>
            </a:extLst>
          </p:cNvPr>
          <p:cNvSpPr txBox="1"/>
          <p:nvPr/>
        </p:nvSpPr>
        <p:spPr>
          <a:xfrm>
            <a:off x="337268" y="963486"/>
            <a:ext cx="23990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cap="none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Python Code: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49C325-1045-7300-97DB-5FAAF0B73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313" y="1361154"/>
            <a:ext cx="5793791" cy="38310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6125B7-DA44-23DB-57AB-FFA533936DB2}"/>
              </a:ext>
            </a:extLst>
          </p:cNvPr>
          <p:cNvSpPr txBox="1"/>
          <p:nvPr/>
        </p:nvSpPr>
        <p:spPr>
          <a:xfrm>
            <a:off x="5496316" y="1029450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HTML Code:</a:t>
            </a:r>
            <a:endParaRPr lang="en-IN" dirty="0">
              <a:solidFill>
                <a:srgbClr val="FF0000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3D6EA-F776-5CA1-E6E9-F874BEDFC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910" y="1361154"/>
            <a:ext cx="4632858" cy="315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3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92EBE434-F1A6-21A8-A50E-2142F3046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>
            <a:extLst>
              <a:ext uri="{FF2B5EF4-FFF2-40B4-BE49-F238E27FC236}">
                <a16:creationId xmlns:a16="http://schemas.microsoft.com/office/drawing/2014/main" id="{20B85E31-650F-91A2-8E2D-FACB6CDA305B}"/>
              </a:ext>
            </a:extLst>
          </p:cNvPr>
          <p:cNvSpPr txBox="1"/>
          <p:nvPr/>
        </p:nvSpPr>
        <p:spPr>
          <a:xfrm>
            <a:off x="570482" y="670577"/>
            <a:ext cx="6099463" cy="437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US" sz="2800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Detecting the bug: Python file</a:t>
            </a:r>
            <a:endParaRPr sz="16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1BCC8-BB70-F1DC-508B-1D92C9D684EB}"/>
              </a:ext>
            </a:extLst>
          </p:cNvPr>
          <p:cNvSpPr txBox="1"/>
          <p:nvPr/>
        </p:nvSpPr>
        <p:spPr>
          <a:xfrm>
            <a:off x="1730478" y="964463"/>
            <a:ext cx="6096000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/>
              <a:t>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B576DC5-E6A4-EA81-1334-4E6D6013E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894" y="1753934"/>
            <a:ext cx="540924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method is set to be “POST”. This is used to write the data using a request but it should also be able to read the data from the server using a request.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Also the data transfer here is done using the HTML Form element.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75B2462-35E9-1AAB-BFA1-4DC09DF0C372}"/>
              </a:ext>
            </a:extLst>
          </p:cNvPr>
          <p:cNvCxnSpPr>
            <a:cxnSpLocks/>
          </p:cNvCxnSpPr>
          <p:nvPr/>
        </p:nvCxnSpPr>
        <p:spPr>
          <a:xfrm>
            <a:off x="1002890" y="2703871"/>
            <a:ext cx="299883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64C279F-E3A8-7E39-2701-DEF5D55BC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59" y="1588004"/>
            <a:ext cx="5409241" cy="368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0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6F5DF2B8-2023-8988-FF44-681B05D9B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>
            <a:extLst>
              <a:ext uri="{FF2B5EF4-FFF2-40B4-BE49-F238E27FC236}">
                <a16:creationId xmlns:a16="http://schemas.microsoft.com/office/drawing/2014/main" id="{FB012BDF-D36E-3923-2D74-AB24E07C5BBE}"/>
              </a:ext>
            </a:extLst>
          </p:cNvPr>
          <p:cNvSpPr txBox="1"/>
          <p:nvPr/>
        </p:nvSpPr>
        <p:spPr>
          <a:xfrm>
            <a:off x="546624" y="691635"/>
            <a:ext cx="6099463" cy="437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US" sz="2800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Fixing the bug: Python File</a:t>
            </a:r>
            <a:endParaRPr sz="16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A0755-B336-C7CF-E363-2096CAC760AC}"/>
              </a:ext>
            </a:extLst>
          </p:cNvPr>
          <p:cNvSpPr txBox="1"/>
          <p:nvPr/>
        </p:nvSpPr>
        <p:spPr>
          <a:xfrm>
            <a:off x="1730478" y="964463"/>
            <a:ext cx="6096000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/>
              <a:t>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305413F-C0C8-BCBE-8F94-1C0DA72E6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845" y="5293372"/>
            <a:ext cx="803549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“GET” method parameter needs to be added.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To take data only with content instead of empty data, we need to check if the note has some data only then it gets appended.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1C8219-0597-A672-3649-0E7045F80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767" y="1401465"/>
            <a:ext cx="6215748" cy="348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1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DB71F997-09E0-C51D-7A5D-D7005E545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>
            <a:extLst>
              <a:ext uri="{FF2B5EF4-FFF2-40B4-BE49-F238E27FC236}">
                <a16:creationId xmlns:a16="http://schemas.microsoft.com/office/drawing/2014/main" id="{A0511C14-9712-75DA-8492-6E8059ACF652}"/>
              </a:ext>
            </a:extLst>
          </p:cNvPr>
          <p:cNvSpPr txBox="1"/>
          <p:nvPr/>
        </p:nvSpPr>
        <p:spPr>
          <a:xfrm>
            <a:off x="546624" y="691635"/>
            <a:ext cx="6099463" cy="437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US" sz="2800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Detecting the bug: HTML File</a:t>
            </a:r>
            <a:endParaRPr sz="16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9A7C42-95FA-E422-70B7-BC8A25561E7E}"/>
              </a:ext>
            </a:extLst>
          </p:cNvPr>
          <p:cNvSpPr txBox="1"/>
          <p:nvPr/>
        </p:nvSpPr>
        <p:spPr>
          <a:xfrm>
            <a:off x="1730478" y="964463"/>
            <a:ext cx="6096000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/>
              <a:t>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96395BC-D9B8-C83C-CD93-0C04EC3C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364" y="2436047"/>
            <a:ext cx="540924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Here,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in the Form element the Method is missing and the button type in the button element is missing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A95B869-EC37-C7D3-EFAD-DBC0871B4197}"/>
              </a:ext>
            </a:extLst>
          </p:cNvPr>
          <p:cNvCxnSpPr>
            <a:cxnSpLocks/>
          </p:cNvCxnSpPr>
          <p:nvPr/>
        </p:nvCxnSpPr>
        <p:spPr>
          <a:xfrm>
            <a:off x="1002890" y="2703871"/>
            <a:ext cx="299883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33C9736-8105-91F2-D47F-6ECF66860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24" y="1523523"/>
            <a:ext cx="5793791" cy="383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5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A39F9002-99A8-E9AB-487C-42941842A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>
            <a:extLst>
              <a:ext uri="{FF2B5EF4-FFF2-40B4-BE49-F238E27FC236}">
                <a16:creationId xmlns:a16="http://schemas.microsoft.com/office/drawing/2014/main" id="{4A518D3A-6EF0-C19E-A1A7-FA3CB748C31C}"/>
              </a:ext>
            </a:extLst>
          </p:cNvPr>
          <p:cNvSpPr txBox="1"/>
          <p:nvPr/>
        </p:nvSpPr>
        <p:spPr>
          <a:xfrm>
            <a:off x="682777" y="688524"/>
            <a:ext cx="6099463" cy="437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US" sz="2800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Fixing the bug: HTML file</a:t>
            </a:r>
            <a:endParaRPr sz="16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DDE223-E6E7-E427-EE98-BBAB927BDB10}"/>
              </a:ext>
            </a:extLst>
          </p:cNvPr>
          <p:cNvSpPr txBox="1"/>
          <p:nvPr/>
        </p:nvSpPr>
        <p:spPr>
          <a:xfrm>
            <a:off x="1730478" y="964463"/>
            <a:ext cx="6096000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/>
              <a:t>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FC6338F-3584-43D7-68D0-9AF01F821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0" y="5275951"/>
            <a:ext cx="92196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method is set to be “POST”.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A button type is added to the button element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B85170-4C3D-8724-3872-ACB15ED6C4E0}"/>
              </a:ext>
            </a:extLst>
          </p:cNvPr>
          <p:cNvCxnSpPr>
            <a:cxnSpLocks/>
          </p:cNvCxnSpPr>
          <p:nvPr/>
        </p:nvCxnSpPr>
        <p:spPr>
          <a:xfrm>
            <a:off x="1002890" y="2703871"/>
            <a:ext cx="299883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5963E81-8127-DE26-82BC-017428D8B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444" y="1401465"/>
            <a:ext cx="9693480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2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B3E6E278-302D-B8B5-EF87-99CBF3003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>
            <a:extLst>
              <a:ext uri="{FF2B5EF4-FFF2-40B4-BE49-F238E27FC236}">
                <a16:creationId xmlns:a16="http://schemas.microsoft.com/office/drawing/2014/main" id="{5757B654-740C-5498-16EA-9D3326AD5207}"/>
              </a:ext>
            </a:extLst>
          </p:cNvPr>
          <p:cNvSpPr txBox="1"/>
          <p:nvPr/>
        </p:nvSpPr>
        <p:spPr>
          <a:xfrm>
            <a:off x="762988" y="683670"/>
            <a:ext cx="6099463" cy="437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US" sz="2800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Adding further functionality:</a:t>
            </a:r>
            <a:endParaRPr sz="16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127CB-09A2-CA5A-5710-026CBB7DF88C}"/>
              </a:ext>
            </a:extLst>
          </p:cNvPr>
          <p:cNvSpPr txBox="1"/>
          <p:nvPr/>
        </p:nvSpPr>
        <p:spPr>
          <a:xfrm>
            <a:off x="1730478" y="964463"/>
            <a:ext cx="6096000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/>
              <a:t>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38F6E76-36BA-E659-E383-1CE99FDD7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0" y="5137452"/>
            <a:ext cx="921963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Adding a Delete button which enables us to delete the notes that have been added.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Provided a UI to the app such that the app looks better to use.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3D3A42-9088-5ACE-4A5A-FB2A4758D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030" y="1962023"/>
            <a:ext cx="6911939" cy="29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30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3F3B2021-C0E0-90AA-7AF5-794F38FC6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>
            <a:extLst>
              <a:ext uri="{FF2B5EF4-FFF2-40B4-BE49-F238E27FC236}">
                <a16:creationId xmlns:a16="http://schemas.microsoft.com/office/drawing/2014/main" id="{85FB49E5-7D0C-9153-3ADD-00C9C0E02013}"/>
              </a:ext>
            </a:extLst>
          </p:cNvPr>
          <p:cNvSpPr txBox="1"/>
          <p:nvPr/>
        </p:nvSpPr>
        <p:spPr>
          <a:xfrm>
            <a:off x="762988" y="683670"/>
            <a:ext cx="6099463" cy="437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US" sz="2800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Final Output:</a:t>
            </a:r>
            <a:endParaRPr sz="16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6D045-4A53-0DA4-7E06-AFBCB04C594B}"/>
              </a:ext>
            </a:extLst>
          </p:cNvPr>
          <p:cNvSpPr txBox="1"/>
          <p:nvPr/>
        </p:nvSpPr>
        <p:spPr>
          <a:xfrm>
            <a:off x="1730478" y="964463"/>
            <a:ext cx="6096000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2E47CC-91EF-4BD4-1A28-EFAD01CF5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95" y="1120672"/>
            <a:ext cx="9280100" cy="488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4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243</Words>
  <Application>Microsoft Office PowerPoint</Application>
  <PresentationFormat>Widescreen</PresentationFormat>
  <Paragraphs>37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Lato Black</vt:lpstr>
      <vt:lpstr>Libre Baskerville</vt:lpstr>
      <vt:lpstr>Calibri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Chirudeep Sanchula</dc:creator>
  <cp:lastModifiedBy>Chirudeep Sanchula</cp:lastModifiedBy>
  <cp:revision>10</cp:revision>
  <dcterms:created xsi:type="dcterms:W3CDTF">2021-02-16T05:19:01Z</dcterms:created>
  <dcterms:modified xsi:type="dcterms:W3CDTF">2024-03-03T19:07:49Z</dcterms:modified>
</cp:coreProperties>
</file>