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Dashboard Summary | Superstore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interactive dashboard provides business stakeholders with key insights into sales, profit, and customer segments across various regions and time periods. Designed using Power BI with the Superstore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Sales by Region</a:t>
            </a:r>
          </a:p>
        </p:txBody>
      </p:sp>
      <p:pic>
        <p:nvPicPr>
          <p:cNvPr id="3" name="Picture 2" descr="sales_by_reg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Profit by Segment</a:t>
            </a:r>
          </a:p>
        </p:txBody>
      </p:sp>
      <p:pic>
        <p:nvPicPr>
          <p:cNvPr id="3" name="Picture 2" descr="profit_by_segm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pic>
        <p:nvPicPr>
          <p:cNvPr id="3" name="Picture 2" descr="monthly_sales_tren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West region shows the highest sales volume.</a:t>
            </a:r>
          </a:p>
          <a:p>
            <a:r>
              <a:t>- Corporate and Consumer segments are more profitable.</a:t>
            </a:r>
          </a:p>
          <a:p>
            <a:r>
              <a:t>- Monthly trends highlight seasonal demand fluctuations.</a:t>
            </a:r>
          </a:p>
          <a:p>
            <a:r>
              <a:t>- Monitoring discount impacts on profit is crucial.</a:t>
            </a:r>
          </a:p>
          <a:p>
            <a:r>
              <a:t>- Technology products dominate high sales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marketing efforts on high-performing regions and categories.</a:t>
            </a:r>
          </a:p>
          <a:p>
            <a:r>
              <a:t>• Reevaluate discounts strategy to reduce losses.</a:t>
            </a:r>
          </a:p>
          <a:p>
            <a:r>
              <a:t>• Enhance customer targeting in Corporate and Consumer segments.</a:t>
            </a:r>
          </a:p>
          <a:p>
            <a:r>
              <a:t>• Utilize monthly trends for inventory and demand planning.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WPS Presentation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Business Sales Performance Dashboard</vt:lpstr>
      <vt:lpstr>Dashboard Overview</vt:lpstr>
      <vt:lpstr>Total Sales by Region</vt:lpstr>
      <vt:lpstr>Total Profit by Segment</vt:lpstr>
      <vt:lpstr>Monthly Sales Trend</vt:lpstr>
      <vt:lpstr>Key Business Insights</vt:lpstr>
      <vt:lpstr>Conclusion &amp;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Chirusainandareddy Chennasubbannagari</cp:lastModifiedBy>
  <cp:revision>2</cp:revision>
  <dcterms:created xsi:type="dcterms:W3CDTF">2013-01-27T09:14:00Z</dcterms:created>
  <dcterms:modified xsi:type="dcterms:W3CDTF">2025-06-06T10:06:32Z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6D61FDE495DE49A1B19DAD9237034ABC_13</vt:lpwstr>
  </property>
  <property fmtid="{D5CDD505-2E9C-101B-9397-08002B2CF9AE}" pid="3" name="KSOProductBuildVer">
    <vt:lpwstr>1033-12.2.0.21179</vt:lpwstr>
  </property>
</Properties>
</file>