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4" r:id="rId3"/>
    <p:sldId id="282" r:id="rId4"/>
    <p:sldId id="283" r:id="rId5"/>
    <p:sldId id="284" r:id="rId6"/>
    <p:sldId id="287" r:id="rId7"/>
    <p:sldId id="286" r:id="rId8"/>
    <p:sldId id="285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3" r:id="rId20"/>
    <p:sldId id="299" r:id="rId21"/>
    <p:sldId id="300" r:id="rId22"/>
    <p:sldId id="306" r:id="rId23"/>
    <p:sldId id="302" r:id="rId24"/>
    <p:sldId id="305" r:id="rId25"/>
    <p:sldId id="308" r:id="rId26"/>
    <p:sldId id="309" r:id="rId27"/>
    <p:sldId id="290" r:id="rId28"/>
    <p:sldId id="304" r:id="rId29"/>
    <p:sldId id="310" r:id="rId30"/>
    <p:sldId id="311" r:id="rId31"/>
    <p:sldId id="312" r:id="rId32"/>
    <p:sldId id="307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7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622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1411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3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582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1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7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6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0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2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6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7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SWT/JFace Development </a:t>
            </a:r>
            <a:r>
              <a:rPr lang="en-US"/>
              <a:t>Part </a:t>
            </a:r>
            <a:r>
              <a:rPr lang="en-US" smtClean="0"/>
              <a:t>4</a:t>
            </a:r>
            <a:endParaRPr lang="en-US" dirty="0" smtClean="0"/>
          </a:p>
          <a:p>
            <a:r>
              <a:rPr lang="en-US" dirty="0" smtClean="0"/>
              <a:t>Viewers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With Table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49966" y="2155371"/>
            <a:ext cx="6803833" cy="3984172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viewer1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(parent);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viewer2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(parent, SWT.FULL_SELECTION|SWT.BORDER);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Table(parent, SWT.FULL_SELECTION|SWT.BORDER);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viewer3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(table);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Try to list all books for a library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6" y="2033167"/>
            <a:ext cx="5276190" cy="3380952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966651" y="2508069"/>
            <a:ext cx="5917475" cy="34342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Library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Library(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"Center Public Library"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"Children Education, 3-6 years old"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Author(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"Ben Jermain"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34)));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"Children Education, 6-12 years old"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Author(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"Ben Jermain"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34)));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"Baby Names Book"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Author(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Quan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Jia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56)));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"Java Development"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Author(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"Van 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Jondon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43)));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1920" y="2155371"/>
            <a:ext cx="7421879" cy="39841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MyContentProvicer1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IStructuredContentProvider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dispose()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inputChanged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(Viewer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oldInput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Library)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((Library)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Object[0];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Label provider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MyLabelProvider1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Model)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((Model)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712879"/>
          </a:xfrm>
        </p:spPr>
        <p:txBody>
          <a:bodyPr/>
          <a:lstStyle/>
          <a:p>
            <a:r>
              <a:rPr lang="en-US" dirty="0" smtClean="0"/>
              <a:t>Set Input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2899954"/>
            <a:ext cx="5917475" cy="3042378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MyContentProvicer1());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.setLabelProvider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MyLabelProvider1());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columns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233749"/>
            <a:ext cx="5917475" cy="37085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.getTable().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setHeaderVisible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nameColumn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TableViewerColumn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nameColumn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nameColumn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TableViewerColumn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authorColumn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authorColumn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Update label provider for Author column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586446"/>
            <a:ext cx="5917475" cy="335588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MyLabelProvider2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ITableLabelProvider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getColumnImage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((Book)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Author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((Book)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6736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CellLableProvider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ColumnLabelProvider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272937"/>
            <a:ext cx="5917475" cy="36693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.setLabelProvider(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ColumnLabelProvider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((Book)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getForeground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.getSystemColor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COLOR_BLUE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6736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CellLabelProvider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ColumnLabelProvider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272937"/>
            <a:ext cx="5917475" cy="36693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authorColumn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.setLabelProvider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ColumnLabelProvider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Author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((Book)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getBackground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.getSystemColor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COLOR_CYAN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6736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CellLabelProvider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OwnerDrawLabelProvider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17" y="2208387"/>
            <a:ext cx="3904762" cy="3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364378"/>
            <a:ext cx="5917475" cy="357795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.setLabelProvider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OwnerDrawLabelProvider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protected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measure(Event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LineEntry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Point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.textExtent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.getTable().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protected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paint(Event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LineEntry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gc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.drawText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the </a:t>
            </a:r>
            <a:r>
              <a:rPr lang="en-US" dirty="0" smtClean="0"/>
              <a:t>JFace Viewers</a:t>
            </a:r>
          </a:p>
          <a:p>
            <a:r>
              <a:rPr lang="en-US" dirty="0" smtClean="0"/>
              <a:t>Viewers in JFace</a:t>
            </a:r>
          </a:p>
          <a:p>
            <a:pPr lvl="1"/>
            <a:r>
              <a:rPr lang="en-US" dirty="0" err="1" smtClean="0"/>
              <a:t>ComboViewer</a:t>
            </a:r>
            <a:endParaRPr lang="en-US" dirty="0" smtClean="0"/>
          </a:p>
          <a:p>
            <a:pPr lvl="1"/>
            <a:r>
              <a:rPr lang="en-US" dirty="0" err="1" smtClean="0"/>
              <a:t>ListViewer</a:t>
            </a:r>
            <a:endParaRPr lang="en-US" dirty="0" smtClean="0"/>
          </a:p>
          <a:p>
            <a:pPr lvl="1"/>
            <a:r>
              <a:rPr lang="en-US" dirty="0" err="1" smtClean="0"/>
              <a:t>TableViewer</a:t>
            </a:r>
            <a:endParaRPr lang="en-US" dirty="0" smtClean="0"/>
          </a:p>
          <a:p>
            <a:pPr lvl="2"/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Cell Editor</a:t>
            </a:r>
          </a:p>
          <a:p>
            <a:pPr lvl="1"/>
            <a:r>
              <a:rPr lang="en-US" dirty="0" err="1" smtClean="0"/>
              <a:t>TreeViewer</a:t>
            </a:r>
            <a:endParaRPr lang="en-US" dirty="0" smtClean="0"/>
          </a:p>
          <a:p>
            <a:pPr lvl="2"/>
            <a:r>
              <a:rPr lang="en-US" dirty="0" smtClean="0"/>
              <a:t>Filter</a:t>
            </a:r>
          </a:p>
          <a:p>
            <a:pPr lvl="2"/>
            <a:r>
              <a:rPr lang="en-US" smtClean="0"/>
              <a:t>Cell Editor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739004"/>
          </a:xfrm>
        </p:spPr>
        <p:txBody>
          <a:bodyPr/>
          <a:lstStyle/>
          <a:p>
            <a:r>
              <a:rPr lang="en-US" dirty="0" smtClean="0"/>
              <a:t>Cell Editor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2" y="2194560"/>
            <a:ext cx="4715692" cy="19463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.setColumnProperties(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COLUMN_PROPERYIES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.setCellEditors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CellEditor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TextCellEditor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.setCellModifier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ICellModifier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85114" y="2275191"/>
            <a:ext cx="4981303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modify(Object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COLUMN_PROPERYIES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[0].equals(</a:t>
            </a:r>
            <a:r>
              <a:rPr lang="en-US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TableItem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element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 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TableItem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((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Book)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.update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85114" y="4182287"/>
            <a:ext cx="498130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COLUMN_PROPERYIES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[0].equals(</a:t>
            </a:r>
            <a:r>
              <a:rPr lang="en-US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((Book)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4644292"/>
            <a:ext cx="4691744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canModify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COLUMN_PROPERYIES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[0].equals(</a:t>
            </a:r>
            <a:r>
              <a:rPr lang="en-US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8304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Cell Editor with </a:t>
            </a:r>
            <a:r>
              <a:rPr lang="en-US" dirty="0" err="1" smtClean="0"/>
              <a:t>EditingSupport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SWT.FULL_SELECTION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834640"/>
            <a:ext cx="5316583" cy="927463"/>
          </a:xfrm>
        </p:spPr>
        <p:txBody>
          <a:bodyPr/>
          <a:lstStyle/>
          <a:p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authorColumn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.setEditingSupport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EditingSupport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…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7522" y="1985665"/>
            <a:ext cx="515967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canEdit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27522" y="2621806"/>
            <a:ext cx="5159678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CellEditor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getCellEditor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DialogCellEditor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.getTable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protected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openDialogBox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(Control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cellEditorWindow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InputDialog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InputDialog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cellEditorWindow</a:t>
            </a:r>
            <a:endParaRPr lang="en-US" sz="1000" b="1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getShell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"Author Name"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"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Change the name of Author"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String)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6651" y="4658400"/>
            <a:ext cx="531658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Author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((Book)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.update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27522" y="4812288"/>
            <a:ext cx="5159678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Author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((Book)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CellEditors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TextCellEditor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ColorCellEditor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ComboBoxCellEditor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CheckboxCellEditor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DialogCellEditor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ViewerFilter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079862" y="2208387"/>
            <a:ext cx="5917475" cy="37085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ViewerFilter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select(Viewer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Object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Author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((Book)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40)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621439"/>
          </a:xfrm>
        </p:spPr>
        <p:txBody>
          <a:bodyPr/>
          <a:lstStyle/>
          <a:p>
            <a:r>
              <a:rPr lang="en-US" dirty="0" err="1" smtClean="0"/>
              <a:t>ViewerComparator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79862" y="2154102"/>
            <a:ext cx="5917475" cy="4202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.getTable().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setSortColumn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nameColumn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nameColumn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addSelectionListener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SelectionAdapter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widgetSelected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.setComparator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ViewerComparator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compare(Viewer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((Book)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((Book)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Collator.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().compare(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getSortDirection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!= 0)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UP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!= 0)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.getTable().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getSortDirection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viewer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setSortDirection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UP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sort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!= 0 ?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: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UP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1104764"/>
          </a:xfrm>
        </p:spPr>
        <p:txBody>
          <a:bodyPr/>
          <a:lstStyle/>
          <a:p>
            <a:r>
              <a:rPr lang="en-US" dirty="0" smtClean="0"/>
              <a:t>Virtual Table </a:t>
            </a:r>
            <a:r>
              <a:rPr lang="en-US" dirty="0"/>
              <a:t>&amp; </a:t>
            </a:r>
            <a:r>
              <a:rPr lang="en-US" dirty="0" err="1"/>
              <a:t>ILazyContentProvider</a:t>
            </a: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632101"/>
            <a:ext cx="5003225" cy="3310231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TableViewer </a:t>
            </a:r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TableViewer(</a:t>
            </a:r>
            <a:r>
              <a:rPr lang="en-US" b="1" smtClean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VIRTUAL</a:t>
            </a:r>
            <a:r>
              <a:rPr lang="en-US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.setContentProvider(</a:t>
            </a: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LazyContentProvider());</a:t>
            </a:r>
          </a:p>
          <a:p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.setLabelProvider(</a:t>
            </a: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LabelProvider());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inputs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String[100000];</a:t>
            </a:r>
          </a:p>
          <a:p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b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smtClean="0">
                <a:solidFill>
                  <a:srgbClr val="6A3E3E"/>
                </a:solidFill>
                <a:latin typeface="Consolas" panose="020B0609020204030204" pitchFamily="49" charset="0"/>
              </a:rPr>
              <a:t>inputs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     inputs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mtClean="0">
                <a:solidFill>
                  <a:srgbClr val="2A00FF"/>
                </a:solidFill>
                <a:latin typeface="Consolas" panose="020B0609020204030204" pitchFamily="49" charset="0"/>
              </a:rPr>
              <a:t>"Value 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.setItemCount(</a:t>
            </a:r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inputs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.setUseHashlookup(</a:t>
            </a: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.setInput(</a:t>
            </a:r>
            <a:r>
              <a:rPr lang="en-US" smtClean="0">
                <a:solidFill>
                  <a:srgbClr val="6A3E3E"/>
                </a:solidFill>
                <a:latin typeface="Consolas" panose="020B0609020204030204" pitchFamily="49" charset="0"/>
              </a:rPr>
              <a:t>inputs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24451" y="2625222"/>
            <a:ext cx="5841425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LazyContentProvider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ILazyContentProvider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viewer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dispose()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inputChanged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(Viewer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oldInput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viewer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viewer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elements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(String[])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updateElement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viewer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.replace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752067"/>
          </a:xfrm>
        </p:spPr>
        <p:txBody>
          <a:bodyPr/>
          <a:lstStyle/>
          <a:p>
            <a:r>
              <a:rPr lang="en-US" dirty="0" err="1" smtClean="0"/>
              <a:t>TableEditor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208387"/>
            <a:ext cx="3809524" cy="28571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103120"/>
            <a:ext cx="5917475" cy="38392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.setLabelProvider(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CellLabelProvider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ViewerCell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TableItem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cell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"EDITOR"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TableEditor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editor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TableEditor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"EDITOR"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editor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.getEditor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().dispose();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editor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TableEditor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editor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TableEditor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Composite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Composite(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.setBackgroundMode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INHERIT_DEFAULT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RowLayout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Button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(((Book)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cell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editor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grabHorizontal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editor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.setEditor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"EDITOR"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editor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With Tree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26236" y="2155371"/>
            <a:ext cx="6627563" cy="3984172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viewer1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(parent);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viewer2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(parent, SWT.FULL_SELECTION|SWT.BORDER);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 </a:t>
            </a:r>
            <a:r>
              <a:rPr lang="en-US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Tree(parent, SWT.FULL_SELECTION|SWT.BORDER);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viewer3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(tree);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6736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Content Provider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ITreeContentProvider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38199" y="2554249"/>
            <a:ext cx="4635137" cy="1107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getElements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inputElement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inputElement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List&lt;?&gt;)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((List&lt;?&gt;)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inputElement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Object[0];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969876" y="1919963"/>
            <a:ext cx="60960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Library)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Set&lt;Author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authors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authorMap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authors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&lt;Author&gt;();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List&lt;Book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books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((Library)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for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(Book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books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Author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.getAuthor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if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continue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authors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authorMap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((Library)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authors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Author)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((Author)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Object[0];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38200" y="3853750"/>
            <a:ext cx="463513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Book)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((Book)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5243950"/>
            <a:ext cx="4635137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hasChildren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!=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32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Viewer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and Collapse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setAutoExpandLevel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level) // 0, 1 … ALL_LEVELS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setExpandedElements</a:t>
            </a:r>
            <a:r>
              <a:rPr lang="en-US" dirty="0"/>
              <a:t>(Object[] 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setExpandedState</a:t>
            </a:r>
            <a:r>
              <a:rPr lang="en-US" dirty="0"/>
              <a:t>(Object </a:t>
            </a:r>
            <a:r>
              <a:rPr lang="en-US" dirty="0" err="1"/>
              <a:t>elementOrTreePath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expanded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setExpandedTreePaths</a:t>
            </a:r>
            <a:r>
              <a:rPr lang="en-US" dirty="0"/>
              <a:t>(</a:t>
            </a:r>
            <a:r>
              <a:rPr lang="en-US" dirty="0" err="1"/>
              <a:t>TreePath</a:t>
            </a:r>
            <a:r>
              <a:rPr lang="en-US" dirty="0"/>
              <a:t>[] </a:t>
            </a:r>
            <a:r>
              <a:rPr lang="en-US" dirty="0" err="1"/>
              <a:t>treePaths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setExpandPreCheckFilters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checkFilters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expandAll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collapseAll</a:t>
            </a:r>
            <a:r>
              <a:rPr lang="en-US" dirty="0"/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Content provider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IStructuredContentProvider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List elements of domain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Controls</a:t>
            </a:r>
          </a:p>
          <a:p>
            <a:pPr lvl="3"/>
            <a:r>
              <a:rPr lang="en-US" dirty="0" smtClean="0"/>
              <a:t> List</a:t>
            </a:r>
            <a:endParaRPr lang="en-US" dirty="0"/>
          </a:p>
          <a:p>
            <a:pPr lvl="3"/>
            <a:r>
              <a:rPr lang="en-US" dirty="0"/>
              <a:t> Combo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Table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ArrayContentProvider</a:t>
            </a:r>
            <a:endParaRPr lang="en-US" dirty="0" smtClean="0"/>
          </a:p>
          <a:p>
            <a:pPr lvl="3"/>
            <a:r>
              <a:rPr lang="en-US" dirty="0"/>
              <a:t> </a:t>
            </a:r>
            <a:r>
              <a:rPr lang="en-US" dirty="0" smtClean="0"/>
              <a:t>Array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ITreeContentProvider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List children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Determine parent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TreePath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ITreePathContentProvider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ITreePathLabelProvider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Tree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ILazyTreeContentProvider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ILazyTreePathContentProvider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Viewer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ColumnViewerEditorActivationStrategy</a:t>
            </a:r>
            <a:endParaRPr lang="en-US" dirty="0" smtClean="0"/>
          </a:p>
          <a:p>
            <a:r>
              <a:rPr lang="en-US" dirty="0" err="1" smtClean="0"/>
              <a:t>FocusCellHighlighter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FocusCellOwnerDrawHighlighter</a:t>
            </a:r>
            <a:endParaRPr lang="en-US" dirty="0" smtClean="0"/>
          </a:p>
          <a:p>
            <a:r>
              <a:rPr lang="en-US" dirty="0" err="1"/>
              <a:t>ColumnViewerToolTipSupport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provider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ILabelProvider</a:t>
            </a:r>
            <a:endParaRPr lang="en-US" dirty="0" smtClean="0"/>
          </a:p>
          <a:p>
            <a:pPr lvl="2"/>
            <a:r>
              <a:rPr lang="en-US" dirty="0" smtClean="0"/>
              <a:t> Used for Lists and Trees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Defines icon </a:t>
            </a:r>
            <a:r>
              <a:rPr lang="en-US" dirty="0"/>
              <a:t>and </a:t>
            </a:r>
            <a:r>
              <a:rPr lang="en-US" dirty="0" smtClean="0"/>
              <a:t>label for each element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CellLabelProvider</a:t>
            </a:r>
            <a:endParaRPr lang="en-US" dirty="0" smtClean="0"/>
          </a:p>
          <a:p>
            <a:pPr lvl="2"/>
            <a:r>
              <a:rPr lang="en-US" dirty="0" smtClean="0"/>
              <a:t> Used for Tables </a:t>
            </a:r>
          </a:p>
          <a:p>
            <a:pPr lvl="2"/>
            <a:r>
              <a:rPr lang="en-US" dirty="0" smtClean="0"/>
              <a:t> Defines a label provider per column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ITableLabelProvider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Used for </a:t>
            </a:r>
            <a:r>
              <a:rPr lang="en-US" dirty="0" smtClean="0"/>
              <a:t>Tables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Provide </a:t>
            </a:r>
            <a:r>
              <a:rPr lang="en-US" dirty="0"/>
              <a:t>the text and/or image for each column of a given element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Domain model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Null to clear 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Viewer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Initialize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Set content provider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Set label provider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Set input</a:t>
            </a:r>
          </a:p>
          <a:p>
            <a:r>
              <a:rPr lang="en-US" dirty="0" smtClean="0"/>
              <a:t> Manage Selections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ISelectionChangeListener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IStructuredSelection</a:t>
            </a:r>
            <a:endParaRPr lang="en-US" dirty="0" smtClean="0"/>
          </a:p>
          <a:p>
            <a:pPr lvl="1"/>
            <a:r>
              <a:rPr lang="en-US" dirty="0"/>
              <a:t> Set selection and reveal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 Viewer</a:t>
            </a:r>
          </a:p>
          <a:p>
            <a:pPr lvl="1"/>
            <a:r>
              <a:rPr lang="en-US" dirty="0" smtClean="0"/>
              <a:t> create </a:t>
            </a:r>
            <a:r>
              <a:rPr lang="en-US" dirty="0"/>
              <a:t>SWT controls for viewer (in constructor) (optional)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initialize </a:t>
            </a:r>
            <a:r>
              <a:rPr lang="en-US" dirty="0"/>
              <a:t>SWT controls from input (</a:t>
            </a:r>
            <a:r>
              <a:rPr lang="en-US" dirty="0" err="1"/>
              <a:t>inputChanged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 define </a:t>
            </a:r>
            <a:r>
              <a:rPr lang="en-US" dirty="0"/>
              <a:t>viewer-specific update methods </a:t>
            </a:r>
            <a:endParaRPr lang="en-US" dirty="0" smtClean="0"/>
          </a:p>
          <a:p>
            <a:pPr lvl="1"/>
            <a:r>
              <a:rPr lang="en-US" dirty="0" smtClean="0"/>
              <a:t> support </a:t>
            </a:r>
            <a:r>
              <a:rPr lang="en-US" dirty="0"/>
              <a:t>selections (</a:t>
            </a:r>
            <a:r>
              <a:rPr lang="en-US" dirty="0" err="1"/>
              <a:t>setSelection</a:t>
            </a:r>
            <a:r>
              <a:rPr lang="en-US" dirty="0"/>
              <a:t>, </a:t>
            </a:r>
            <a:r>
              <a:rPr lang="en-US" dirty="0" err="1"/>
              <a:t>getSelection</a:t>
            </a:r>
            <a:r>
              <a:rPr lang="en-US" dirty="0"/>
              <a:t>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ComboViewer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With Combo or </a:t>
            </a:r>
            <a:r>
              <a:rPr lang="en-US" dirty="0" err="1" smtClean="0"/>
              <a:t>CCombo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ComboViewer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viewer1 = </a:t>
            </a:r>
            <a:r>
              <a:rPr lang="en-US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ComboViewer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(parent, SWT.READ_ONLY);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CCombo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(parent, SWT.READ_ONLY);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ComboViewer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viewer2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ComboViewer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ccombo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Combo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Combo(parent, SWT.READ_ONLY);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ComboViewer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viewer3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ComboViewer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(combo);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With List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viewer1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(parent);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viewer2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(parent, SWT.MULTI | SWT.BORDER);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List(parent, SWT.MULTI | SWT.BORDER);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viewer3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(list);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2558</Words>
  <Application>Microsoft Office PowerPoint</Application>
  <PresentationFormat>Widescreen</PresentationFormat>
  <Paragraphs>591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Viewers</vt:lpstr>
      <vt:lpstr>Viewers</vt:lpstr>
      <vt:lpstr>Viewers</vt:lpstr>
      <vt:lpstr>Viewer</vt:lpstr>
      <vt:lpstr>Viewers</vt:lpstr>
      <vt:lpstr>ComboViewer</vt:lpstr>
      <vt:lpstr>ListViewer</vt:lpstr>
      <vt:lpstr>TableViewer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Table Viewer</vt:lpstr>
      <vt:lpstr>TreeViewer</vt:lpstr>
      <vt:lpstr>TreeViewer</vt:lpstr>
      <vt:lpstr>Tree Viewer</vt:lpstr>
      <vt:lpstr>TreeViewer</vt:lpstr>
      <vt:lpstr>TreeViewer</vt:lpstr>
      <vt:lpstr>Column Viewer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168</cp:revision>
  <dcterms:created xsi:type="dcterms:W3CDTF">2015-04-14T08:17:08Z</dcterms:created>
  <dcterms:modified xsi:type="dcterms:W3CDTF">2015-05-11T02:37:00Z</dcterms:modified>
</cp:coreProperties>
</file>