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5"/>
  </p:notesMasterIdLst>
  <p:sldIdLst>
    <p:sldId id="256" r:id="rId2"/>
    <p:sldId id="264" r:id="rId3"/>
    <p:sldId id="284" r:id="rId4"/>
    <p:sldId id="285" r:id="rId5"/>
    <p:sldId id="282" r:id="rId6"/>
    <p:sldId id="283" r:id="rId7"/>
    <p:sldId id="286" r:id="rId8"/>
    <p:sldId id="287" r:id="rId9"/>
    <p:sldId id="288" r:id="rId10"/>
    <p:sldId id="292" r:id="rId11"/>
    <p:sldId id="293" r:id="rId12"/>
    <p:sldId id="289" r:id="rId13"/>
    <p:sldId id="290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3669F-46F6-4E72-9108-E7C18C2E0212}" type="datetimeFigureOut">
              <a:rPr lang="en-US" smtClean="0"/>
              <a:t>2015-05-11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F7374-BB64-4720-B5F3-DE9BF3DE4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7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F7374-BB64-4720-B5F3-DE9BF3DE4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98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84663"/>
            <a:ext cx="9144000" cy="21253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9B102-E12D-4D3B-90DA-D64EC56F52DF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7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and Snap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5257800" cy="188282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50827" y="2632101"/>
            <a:ext cx="3974224" cy="209754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66651" y="3930652"/>
            <a:ext cx="5917475" cy="2011680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blipFill>
                  <a:blip r:embed="rId2"/>
                  <a:tile tx="0" ty="0" sx="100000" sy="100000" flip="none" algn="tl"/>
                </a:blip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3410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44488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436324" y="2155371"/>
            <a:ext cx="5917475" cy="3984172"/>
          </a:xfr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 algn="l">
              <a:buNone/>
              <a:def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7829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72EEE66-BEC1-4432-84A4-93973CBEDB02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02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45473"/>
            <a:ext cx="7734300" cy="4831489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795413-45B1-465E-A48E-660E28F98362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04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410" y="365125"/>
            <a:ext cx="5449389" cy="1325563"/>
          </a:xfrm>
        </p:spPr>
        <p:txBody>
          <a:bodyPr/>
          <a:lstStyle>
            <a:lvl1pPr algn="r"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4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8D4E-74C4-48F4-B2E8-B84618653BBF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91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Wingdings" panose="05000000000000000000" pitchFamily="2" charset="2"/>
              <a:buChar char="q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v"/>
              <a:defRPr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>
              <a:buFont typeface="Wingdings" panose="05000000000000000000" pitchFamily="2" charset="2"/>
              <a:buChar char="q"/>
              <a:defRPr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7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574" y="365125"/>
            <a:ext cx="5357813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9D2A407-D3FC-4B0C-ACCA-FBB532B80D26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4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596C449-7AE8-4315-9BDE-2E500C54696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16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1A85-3EBB-4814-B9B0-E57A3C9471F4}" type="datetime1">
              <a:rPr lang="en-US" smtClean="0"/>
              <a:t>2015-05-11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92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6965"/>
            <a:ext cx="3932237" cy="764177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96964"/>
            <a:ext cx="6172200" cy="4655641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1142"/>
            <a:ext cx="3932237" cy="3891463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26F3F78-999B-47C2-920E-17F20D18B824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10788"/>
            <a:ext cx="3932237" cy="940526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10789"/>
            <a:ext cx="6172200" cy="478100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51314"/>
            <a:ext cx="3932237" cy="3840480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86027E-DFA0-4F70-81BA-B0675C9FA925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09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-1000"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2" y="365125"/>
            <a:ext cx="54885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5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v"/>
        <a:defRPr sz="2400" kern="1200">
          <a:solidFill>
            <a:schemeClr val="accent6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accent4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Eclipse Plug-in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SWT/JFace Development Part 5</a:t>
            </a:r>
            <a:endParaRPr lang="en-US" dirty="0" smtClean="0"/>
          </a:p>
          <a:p>
            <a:r>
              <a:rPr lang="en-US" dirty="0" smtClean="0"/>
              <a:t>Dialogs, Wizards and Actions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6155-43F6-45CC-86B4-448769460138}" type="datetime1">
              <a:rPr lang="en-US" smtClean="0"/>
              <a:t>2015-05-11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6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JFace </a:t>
            </a:r>
            <a:r>
              <a:rPr lang="en-US" smtClean="0"/>
              <a:t>Dialogs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1967960"/>
            <a:ext cx="8047619" cy="406666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InputDialog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780" y="2370844"/>
            <a:ext cx="4647619" cy="1876190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6651" y="2926080"/>
            <a:ext cx="5917475" cy="301625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InputDialog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"Input Dialog Tutorial"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"Input value"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inputDialog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5" y="1690687"/>
            <a:ext cx="11367493" cy="22399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Message Dialog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MessageDialog.openConfirm</a:t>
            </a:r>
            <a:r>
              <a:rPr lang="en-US" dirty="0"/>
              <a:t>(shell, "Confirm", "Please confirm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MessageDialog.openError</a:t>
            </a:r>
            <a:r>
              <a:rPr lang="en-US" dirty="0"/>
              <a:t>(shell, "Error", "Error </a:t>
            </a:r>
            <a:r>
              <a:rPr lang="en-US" dirty="0" err="1"/>
              <a:t>occured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MessageDialog.openInformation</a:t>
            </a:r>
            <a:r>
              <a:rPr lang="en-US" dirty="0"/>
              <a:t>(shell, "Info", "Info for you</a:t>
            </a:r>
            <a:r>
              <a:rPr lang="en-US" dirty="0" smtClean="0"/>
              <a:t>");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MessageDialog.openQuestion</a:t>
            </a:r>
            <a:r>
              <a:rPr lang="en-US" dirty="0"/>
              <a:t>(shell, "Question", "Really, really</a:t>
            </a:r>
            <a:r>
              <a:rPr lang="en-US" dirty="0" smtClean="0"/>
              <a:t>?");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MessageDialog.openWarning</a:t>
            </a:r>
            <a:r>
              <a:rPr lang="en-US" dirty="0"/>
              <a:t>(shell, "Warning", "I am warning you!");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01" y="4116386"/>
            <a:ext cx="5066667" cy="144761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"My Title"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"My message"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MessageDialog.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ERROR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"First"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"Second"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"Third"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}, 0);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ErrorDialog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ErrorDialog.openError</a:t>
            </a:r>
            <a:r>
              <a:rPr lang="en-US" dirty="0" smtClean="0"/>
              <a:t>(shell, “title”, “message”, </a:t>
            </a:r>
            <a:r>
              <a:rPr lang="en-US" dirty="0" err="1" smtClean="0"/>
              <a:t>IStatus</a:t>
            </a:r>
            <a:r>
              <a:rPr lang="en-US" dirty="0" smtClean="0"/>
              <a:t> );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ErrorDialog.openError</a:t>
            </a:r>
            <a:r>
              <a:rPr lang="en-US" dirty="0"/>
              <a:t>(shell, “title”, “message”, </a:t>
            </a:r>
            <a:r>
              <a:rPr lang="en-US" dirty="0" err="1" smtClean="0"/>
              <a:t>IStatus</a:t>
            </a:r>
            <a:r>
              <a:rPr lang="en-US" dirty="0" smtClean="0"/>
              <a:t>,  </a:t>
            </a:r>
            <a:r>
              <a:rPr lang="en-US" dirty="0" err="1" smtClean="0"/>
              <a:t>displayMask</a:t>
            </a:r>
            <a:r>
              <a:rPr lang="en-US" dirty="0" smtClean="0"/>
              <a:t>);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Dialog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598" y="3131295"/>
            <a:ext cx="7043057" cy="923330"/>
          </a:xfrm>
          <a:prstGeom prst="rect">
            <a:avLst/>
          </a:prstGeom>
          <a:solidFill>
            <a:srgbClr val="F5F5F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Control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createDialogArea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.createDialogArea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90598" y="4195366"/>
            <a:ext cx="7043056" cy="923330"/>
          </a:xfrm>
          <a:prstGeom prst="rect">
            <a:avLst/>
          </a:prstGeom>
          <a:solidFill>
            <a:srgbClr val="F5F5F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(Shell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.configureShell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598" y="5253633"/>
            <a:ext cx="7043057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Point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getInitialSize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.getInitialSize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598" y="2487604"/>
            <a:ext cx="704305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Dialog1 </a:t>
            </a: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extends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Dialog </a:t>
            </a:r>
            <a:r>
              <a:rPr lang="en-US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TitleAreaDialog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2590391"/>
            <a:ext cx="5095238" cy="2771429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66651" y="2299063"/>
            <a:ext cx="5917475" cy="4153988"/>
          </a:xfrm>
        </p:spPr>
        <p:txBody>
          <a:bodyPr>
            <a:no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TitleAreaDialog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TitleAreaDialog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configureShell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(Shell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newShell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.configureShell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newShell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newShell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TitleAreaDialog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Tutorial"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Control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createDialogArea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sz="11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Composite </a:t>
            </a:r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dialogArea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(Composite)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createDialogArea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  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add your contents here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"Add </a:t>
            </a:r>
            <a:r>
              <a:rPr lang="en-US" sz="1100" dirty="0" err="1">
                <a:solidFill>
                  <a:srgbClr val="2A00FF"/>
                </a:solidFill>
                <a:latin typeface="Consolas" panose="020B0609020204030204" pitchFamily="49" charset="0"/>
              </a:rPr>
              <a:t>yout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 TITLE here"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"Add your MESSAGE here"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dialogArea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773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WizardDialog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Wizard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Wizard Page  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598" y="1354173"/>
            <a:ext cx="807066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WizardDialog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WizardDialog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MyWizard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052746" y="1909875"/>
            <a:ext cx="8070669" cy="21236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MyWizard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Wizard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MyWizard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setWindowTitle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"Wizard Dialog Tutorial"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addPages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addPage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WizardPage1());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performFinish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056018" y="4112412"/>
            <a:ext cx="8053250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WizardPage1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WizardPage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WizardPage1() {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super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"WizardPage1"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createControl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(Composite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Label </a:t>
            </a: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parent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sz="12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NONE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"Page1"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setControl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control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"Page1 Title"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"Page1 Message"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532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Dialogs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WizardDialog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Wizard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Wizard Page   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00" y="2187008"/>
            <a:ext cx="5000000" cy="362857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Actions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Contribution Manager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95" y="2470158"/>
            <a:ext cx="6904762" cy="284761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Contribution Item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32" y="2525103"/>
            <a:ext cx="10257143" cy="2952381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Dialogs in SWT/JFace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SWT Dialogs</a:t>
            </a:r>
          </a:p>
          <a:p>
            <a:pPr lvl="1"/>
            <a:r>
              <a:rPr lang="en-US" dirty="0"/>
              <a:t> </a:t>
            </a:r>
            <a:r>
              <a:rPr lang="en-US" smtClean="0"/>
              <a:t>JFace Dialogs</a:t>
            </a:r>
            <a:endParaRPr lang="en-US" dirty="0" smtClean="0"/>
          </a:p>
          <a:p>
            <a:r>
              <a:rPr lang="en-US" dirty="0" smtClean="0"/>
              <a:t>Wizards</a:t>
            </a:r>
          </a:p>
          <a:p>
            <a:pPr lvl="1"/>
            <a:r>
              <a:rPr lang="en-US" dirty="0" smtClean="0"/>
              <a:t>Wizard Page</a:t>
            </a:r>
          </a:p>
          <a:p>
            <a:r>
              <a:rPr lang="en-US" dirty="0" smtClean="0"/>
              <a:t>Action</a:t>
            </a:r>
          </a:p>
          <a:p>
            <a:pPr lvl="1"/>
            <a:r>
              <a:rPr lang="en-US" dirty="0"/>
              <a:t>Actions</a:t>
            </a:r>
            <a:endParaRPr lang="en-US" dirty="0" smtClean="0"/>
          </a:p>
          <a:p>
            <a:pPr lvl="1"/>
            <a:r>
              <a:rPr lang="en-US" dirty="0" smtClean="0"/>
              <a:t>Contribution Item</a:t>
            </a:r>
          </a:p>
          <a:p>
            <a:pPr lvl="2"/>
            <a:r>
              <a:rPr lang="en-US" dirty="0" smtClean="0"/>
              <a:t>Menu Manager</a:t>
            </a:r>
          </a:p>
          <a:p>
            <a:pPr lvl="2"/>
            <a:r>
              <a:rPr lang="en-US" dirty="0" smtClean="0"/>
              <a:t>ToolBar contribution item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IAction</a:t>
            </a:r>
            <a:endParaRPr lang="en-US" dirty="0" smtClean="0"/>
          </a:p>
          <a:p>
            <a:pPr lvl="1"/>
            <a:r>
              <a:rPr lang="en-US" dirty="0" smtClean="0"/>
              <a:t> Styles: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AS_UNSPECIFIED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AS_PUSH_BUTTON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AS_CHECK_BOX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AS_DROP_DOWN_MENU</a:t>
            </a:r>
          </a:p>
          <a:p>
            <a:pPr lvl="2"/>
            <a:r>
              <a:rPr lang="en-US" dirty="0"/>
              <a:t> AS_RADIO_BUTTON</a:t>
            </a:r>
            <a:endParaRPr lang="en-US" dirty="0" smtClean="0"/>
          </a:p>
          <a:p>
            <a:pPr lvl="1"/>
            <a:r>
              <a:rPr lang="en-US" dirty="0" smtClean="0"/>
              <a:t> text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imageDescriptor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toolTipText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 run()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3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JFace 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844" y="2456988"/>
            <a:ext cx="2847619" cy="1904762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142309"/>
            <a:ext cx="5917475" cy="380002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MenuManager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MenuManager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"Push"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AS_PUSH_BUTTON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Separator());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"CheckBox1"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AS_CHECK_BOX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Action(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"CheckBox2"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AS_CHECK_BOX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manager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.createContextMenu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menu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Skype: </a:t>
            </a:r>
            <a:r>
              <a:rPr lang="en-US" dirty="0" err="1" smtClean="0"/>
              <a:t>jin.liu.soyatec</a:t>
            </a:r>
            <a:endParaRPr lang="en-US" dirty="0"/>
          </a:p>
          <a:p>
            <a:r>
              <a:rPr lang="en-US" dirty="0" smtClean="0"/>
              <a:t>Email: jin.liu@soyatec.com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4D08-6B00-4C78-9A76-9528D5737B07}" type="datetime1">
              <a:rPr lang="en-US" smtClean="0"/>
              <a:pPr/>
              <a:t>2015-05-11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65535" y="2967335"/>
            <a:ext cx="2460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523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ColorDialog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50" y="2082441"/>
            <a:ext cx="2266667" cy="320952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533880"/>
            <a:ext cx="5917475" cy="340845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.setRGB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RGB(0, 125, 0));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RGB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result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DirectoryDialog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13" y="1844944"/>
            <a:ext cx="3180952" cy="3457143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632101"/>
            <a:ext cx="5917475" cy="3310231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"Foxes vs. Dogs"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qiuick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 brown fox jumps over the laze dog."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.setFilterPath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997429"/>
          </a:xfrm>
        </p:spPr>
        <p:txBody>
          <a:bodyPr/>
          <a:lstStyle/>
          <a:p>
            <a:r>
              <a:rPr lang="en-US" dirty="0" err="1" smtClean="0"/>
              <a:t>FileDialog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Open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FileDialog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openDialog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OPEN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MULTI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openDialog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"Open File Dialog"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openDialog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.setFilterExtensions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"*.jpg;*.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png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;*.gif"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"*.*"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openDialog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.setFilterPath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open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openDialog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22B2-64AC-4E12-89B0-DBE6B7BEC645}" type="datetime1">
              <a:rPr lang="en-US" smtClean="0"/>
              <a:t>2015-05-11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712076" y="1690687"/>
            <a:ext cx="4724248" cy="997429"/>
          </a:xfrm>
        </p:spPr>
        <p:txBody>
          <a:bodyPr/>
          <a:lstStyle/>
          <a:p>
            <a:r>
              <a:rPr lang="en-US" dirty="0" err="1" smtClean="0"/>
              <a:t>FileDialog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FileDialog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FileDialog(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nn-NO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SAVE</a:t>
            </a:r>
            <a:r>
              <a:rPr lang="nn-NO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"Save File Dialog"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.setFilterExtensions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String[] {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"*.txt"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new_file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.setFilterPath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.setOverwrite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saveDialog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076" y="1690688"/>
            <a:ext cx="5257800" cy="941414"/>
          </a:xfrm>
        </p:spPr>
        <p:txBody>
          <a:bodyPr/>
          <a:lstStyle/>
          <a:p>
            <a:r>
              <a:rPr lang="en-US" dirty="0" err="1" smtClean="0"/>
              <a:t>FontDialog</a:t>
            </a:r>
            <a:endParaRPr lang="en-US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1468539"/>
            <a:ext cx="4200000" cy="4542857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966651" y="2632101"/>
            <a:ext cx="5917475" cy="3310231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FontDialog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FontDialog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.setEffectsVisible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FontData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PrintDialog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27" y="1780025"/>
            <a:ext cx="4514286" cy="4085714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66651" y="2468880"/>
            <a:ext cx="5917475" cy="3473452"/>
          </a:xfrm>
        </p:spPr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PrintDialog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.setStartPage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.setEndPage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.setPrintToFile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dialog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7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SWT Dialogs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A092-FD5C-4354-858D-572A2E2EEF9E}" type="datetime1">
              <a:rPr lang="en-US" smtClean="0"/>
              <a:pPr/>
              <a:t>2015-05-11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Soyatec (http://www.soyatec.com)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Jin Liu (jin.liu@soyatec.com)</a:t>
            </a:r>
          </a:p>
          <a:p>
            <a:r>
              <a:rPr lang="en-US" smtClean="0"/>
              <a:t>Skype: jin.liu.soyatec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12075" y="1690687"/>
            <a:ext cx="6991065" cy="218711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MessageBox</a:t>
            </a:r>
            <a:endParaRPr lang="en-US" dirty="0" smtClean="0"/>
          </a:p>
          <a:p>
            <a:pPr lvl="1"/>
            <a:r>
              <a:rPr lang="en-US" dirty="0"/>
              <a:t> ICON_ERROR, ICON_INFORMATION, </a:t>
            </a:r>
            <a:r>
              <a:rPr lang="en-US" dirty="0" smtClean="0"/>
              <a:t>  ICON_QUESTION</a:t>
            </a:r>
            <a:r>
              <a:rPr lang="en-US" dirty="0"/>
              <a:t>, ICON_WARNING, </a:t>
            </a:r>
            <a:r>
              <a:rPr lang="en-US" dirty="0" smtClean="0"/>
              <a:t> ICON_WORKING</a:t>
            </a:r>
          </a:p>
          <a:p>
            <a:pPr lvl="1"/>
            <a:r>
              <a:rPr lang="en-US" dirty="0"/>
              <a:t> OK, OK | </a:t>
            </a:r>
            <a:r>
              <a:rPr lang="en-US" dirty="0" smtClean="0"/>
              <a:t>CANCEL</a:t>
            </a:r>
          </a:p>
          <a:p>
            <a:pPr lvl="1"/>
            <a:r>
              <a:rPr lang="en-US" dirty="0"/>
              <a:t> YES | NO, YES | NO | </a:t>
            </a:r>
            <a:r>
              <a:rPr lang="en-US" dirty="0" smtClean="0"/>
              <a:t>CANCEL</a:t>
            </a:r>
          </a:p>
          <a:p>
            <a:pPr lvl="1"/>
            <a:r>
              <a:rPr lang="en-US" dirty="0"/>
              <a:t> RETRY | </a:t>
            </a:r>
            <a:r>
              <a:rPr lang="en-US" dirty="0" smtClean="0"/>
              <a:t>CANCEL</a:t>
            </a:r>
          </a:p>
          <a:p>
            <a:pPr lvl="1"/>
            <a:r>
              <a:rPr lang="en-US" dirty="0"/>
              <a:t> ABORT | RETRY | IGNORE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41" y="2540661"/>
            <a:ext cx="3323809" cy="1628571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shell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RETRY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IGNORE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ABORT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| SWT.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ICON_QUESTION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"Foxes vs. Dogs"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 quick brown fox jumps over the lazy dog?"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yatec Slid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yatec Slide Theme" id="{3E9D34F1-0FD1-4682-B490-B7C81ABFFA8A}" vid="{FB866AC4-52C2-456B-908B-EB28E8B2CB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1120</Words>
  <Application>Microsoft Office PowerPoint</Application>
  <PresentationFormat>Widescreen</PresentationFormat>
  <Paragraphs>280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Times New Roman</vt:lpstr>
      <vt:lpstr>Wingdings</vt:lpstr>
      <vt:lpstr>Soyatec Slide Theme</vt:lpstr>
      <vt:lpstr>Eclipse Plug-in Development</vt:lpstr>
      <vt:lpstr>Contents</vt:lpstr>
      <vt:lpstr>SWT Dialogs</vt:lpstr>
      <vt:lpstr>SWT Dialogs</vt:lpstr>
      <vt:lpstr>SWT Dialogs</vt:lpstr>
      <vt:lpstr>SWT Dialogs</vt:lpstr>
      <vt:lpstr>SWT Dialogs</vt:lpstr>
      <vt:lpstr>SWT Dialogs</vt:lpstr>
      <vt:lpstr>SWT Dialogs</vt:lpstr>
      <vt:lpstr>JFace Dialogs</vt:lpstr>
      <vt:lpstr>JFace Dialogs</vt:lpstr>
      <vt:lpstr>JFace Dialogs</vt:lpstr>
      <vt:lpstr>JFace Dialogs</vt:lpstr>
      <vt:lpstr>JFace Dialogs</vt:lpstr>
      <vt:lpstr>JFace Dialogs</vt:lpstr>
      <vt:lpstr>JFace Dialogs</vt:lpstr>
      <vt:lpstr>JFace Dialogs</vt:lpstr>
      <vt:lpstr>JFace Actions</vt:lpstr>
      <vt:lpstr>JFace Actions</vt:lpstr>
      <vt:lpstr>JFace Actions</vt:lpstr>
      <vt:lpstr>JFace Actions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Liu</dc:creator>
  <cp:lastModifiedBy>Jin Liu</cp:lastModifiedBy>
  <cp:revision>124</cp:revision>
  <dcterms:created xsi:type="dcterms:W3CDTF">2015-04-14T08:17:08Z</dcterms:created>
  <dcterms:modified xsi:type="dcterms:W3CDTF">2015-05-11T06:37:18Z</dcterms:modified>
</cp:coreProperties>
</file>