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4"/>
  </p:notesMasterIdLst>
  <p:sldIdLst>
    <p:sldId id="256" r:id="rId2"/>
    <p:sldId id="264" r:id="rId3"/>
    <p:sldId id="283" r:id="rId4"/>
    <p:sldId id="282" r:id="rId5"/>
    <p:sldId id="284" r:id="rId6"/>
    <p:sldId id="285" r:id="rId7"/>
    <p:sldId id="286" r:id="rId8"/>
    <p:sldId id="289" r:id="rId9"/>
    <p:sldId id="287" r:id="rId10"/>
    <p:sldId id="288" r:id="rId11"/>
    <p:sldId id="280" r:id="rId12"/>
    <p:sldId id="28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73669F-46F6-4E72-9108-E7C18C2E0212}" type="datetimeFigureOut">
              <a:rPr lang="en-US" smtClean="0"/>
              <a:t>2015-05-11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F7374-BB64-4720-B5F3-DE9BF3DE4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79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F7374-BB64-4720-B5F3-DE9BF3DE41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98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84663"/>
            <a:ext cx="9144000" cy="2125300"/>
          </a:xfrm>
        </p:spPr>
        <p:txBody>
          <a:bodyPr anchor="b"/>
          <a:lstStyle>
            <a:lvl1pPr algn="ctr">
              <a:defRPr sz="600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CA9B102-E12D-4D3B-90DA-D64EC56F52DF}" type="datetime1">
              <a:rPr lang="en-US" smtClean="0"/>
              <a:pPr/>
              <a:t>2015-05-11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851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s and Snapsho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A092-FD5C-4354-858D-572A2E2EEF9E}" type="datetime1">
              <a:rPr lang="en-US" smtClean="0"/>
              <a:pPr/>
              <a:t>2015-05-11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12076" y="1690687"/>
            <a:ext cx="5257800" cy="18828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050827" y="2632101"/>
            <a:ext cx="3974224" cy="2097543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966651" y="3930652"/>
            <a:ext cx="5917475" cy="2011680"/>
          </a:xfr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 algn="l">
              <a:buNone/>
              <a:defRPr lang="en-US" sz="1200" kern="1200" dirty="0">
                <a:blipFill>
                  <a:blip r:embed="rId2"/>
                  <a:tile tx="0" ty="0" sx="100000" sy="100000" flip="none" algn="tl"/>
                </a:blip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081849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A092-FD5C-4354-858D-572A2E2EEF9E}" type="datetime1">
              <a:rPr lang="en-US" smtClean="0"/>
              <a:pPr/>
              <a:t>2015-05-11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12076" y="1690687"/>
            <a:ext cx="4724248" cy="44488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5436324" y="2155371"/>
            <a:ext cx="5917475" cy="3984172"/>
          </a:xfr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 algn="l">
              <a:buNone/>
              <a:def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461974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72EEE66-BEC1-4432-84A4-93973CBEDB02}" type="datetime1">
              <a:rPr lang="en-US" smtClean="0"/>
              <a:pPr/>
              <a:t>2015-05-11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359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345473"/>
            <a:ext cx="7734300" cy="4831489"/>
          </a:xfrm>
        </p:spPr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7795413-45B1-465E-A48E-660E28F98362}" type="datetime1">
              <a:rPr lang="en-US" smtClean="0"/>
              <a:pPr/>
              <a:t>2015-05-11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2584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4410" y="365125"/>
            <a:ext cx="5449389" cy="1325563"/>
          </a:xfrm>
        </p:spPr>
        <p:txBody>
          <a:bodyPr/>
          <a:lstStyle>
            <a:lvl1pPr algn="r">
              <a:defRPr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v"/>
              <a:defRPr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Wingdings" panose="05000000000000000000" pitchFamily="2" charset="2"/>
              <a:buChar char="q"/>
              <a:defRPr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buFont typeface="Wingdings" panose="05000000000000000000" pitchFamily="2" charset="2"/>
              <a:buChar char="ü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461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8D4E-74C4-48F4-B2E8-B84618653BBF}" type="datetime1">
              <a:rPr lang="en-US" smtClean="0"/>
              <a:t>2015-05-11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651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v"/>
              <a:defRPr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Wingdings" panose="05000000000000000000" pitchFamily="2" charset="2"/>
              <a:buChar char="q"/>
              <a:defRPr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buFont typeface="Wingdings" panose="05000000000000000000" pitchFamily="2" charset="2"/>
              <a:buChar char="ü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v"/>
              <a:defRPr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257300" indent="-342900">
              <a:buFont typeface="Wingdings" panose="05000000000000000000" pitchFamily="2" charset="2"/>
              <a:buChar char="q"/>
              <a:defRPr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buFont typeface="Wingdings" panose="05000000000000000000" pitchFamily="2" charset="2"/>
              <a:buChar char="ü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EA54D08-6B00-4C78-9A76-9528D5737B07}" type="datetime1">
              <a:rPr lang="en-US" smtClean="0"/>
              <a:pPr/>
              <a:t>2015-05-11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558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7574" y="365125"/>
            <a:ext cx="5357813" cy="1325563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9D2A407-D3FC-4B0C-ACCA-FBB532B80D26}" type="datetime1">
              <a:rPr lang="en-US" smtClean="0"/>
              <a:pPr/>
              <a:t>2015-05-11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398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596C449-7AE8-4315-9BDE-2E500C54696E}" type="datetime1">
              <a:rPr lang="en-US" smtClean="0"/>
              <a:pPr/>
              <a:t>2015-05-11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48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1A85-3EBB-4814-B9B0-E57A3C9471F4}" type="datetime1">
              <a:rPr lang="en-US" smtClean="0"/>
              <a:t>2015-05-11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279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96965"/>
            <a:ext cx="3932237" cy="764177"/>
          </a:xfrm>
        </p:spPr>
        <p:txBody>
          <a:bodyPr anchor="b"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496964"/>
            <a:ext cx="6172200" cy="4655641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261142"/>
            <a:ext cx="3932237" cy="3891463"/>
          </a:xfrm>
        </p:spPr>
        <p:txBody>
          <a:bodyPr/>
          <a:lstStyle>
            <a:lvl1pPr marL="0" indent="0">
              <a:buNone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26F3F78-999B-47C2-920E-17F20D18B824}" type="datetime1">
              <a:rPr lang="en-US" smtClean="0"/>
              <a:pPr/>
              <a:t>2015-05-11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475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10788"/>
            <a:ext cx="3932237" cy="940526"/>
          </a:xfrm>
        </p:spPr>
        <p:txBody>
          <a:bodyPr anchor="b"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410789"/>
            <a:ext cx="6172200" cy="4781005"/>
          </a:xfrm>
        </p:spPr>
        <p:txBody>
          <a:bodyPr/>
          <a:lstStyle>
            <a:lvl1pPr marL="0" indent="0">
              <a:buNone/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51314"/>
            <a:ext cx="3932237" cy="3840480"/>
          </a:xfrm>
        </p:spPr>
        <p:txBody>
          <a:bodyPr/>
          <a:lstStyle>
            <a:lvl1pPr marL="0" indent="0">
              <a:buNone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786027E-DFA0-4F70-81BA-B0675C9FA925}" type="datetime1">
              <a:rPr lang="en-US" smtClean="0"/>
              <a:pPr/>
              <a:t>2015-05-11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994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 l="-1000" t="-10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65222" y="365125"/>
            <a:ext cx="54885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F8BA092-FD5C-4354-858D-572A2E2EEF9E}" type="datetime1">
              <a:rPr lang="en-US" smtClean="0"/>
              <a:pPr/>
              <a:t>2015-05-11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787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iming>
    <p:tnLst>
      <p:par>
        <p:cTn id="1" dur="indefinite" restart="never" nodeType="tmRoot"/>
      </p:par>
    </p:tnLst>
  </p:timing>
  <p:hf hd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accent5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v"/>
        <a:defRPr sz="2400" kern="1200">
          <a:solidFill>
            <a:schemeClr val="accent6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q"/>
        <a:defRPr sz="2000" kern="1200">
          <a:solidFill>
            <a:schemeClr val="accent4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Eclipse Plug-in Development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Eclipse Plug-in Development Part </a:t>
            </a:r>
            <a:r>
              <a:rPr lang="en-US" dirty="0" smtClean="0"/>
              <a:t>1</a:t>
            </a:r>
          </a:p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6155-43F6-45CC-86B4-448769460138}" type="datetime1">
              <a:rPr lang="en-US" smtClean="0"/>
              <a:t>2015-05-11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66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Contributing Actions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Local Menu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5540826" y="2730137"/>
            <a:ext cx="5917475" cy="1528355"/>
          </a:xfrm>
        </p:spPr>
        <p:txBody>
          <a:bodyPr/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IActionBars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bars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getViewSite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getActionBars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IMenuManager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manager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bars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.getMenuManager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manager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action1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manager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Separator());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manager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action2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709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Skype: </a:t>
            </a:r>
            <a:r>
              <a:rPr lang="en-US" dirty="0" err="1" smtClean="0"/>
              <a:t>jin.liu.soyatec</a:t>
            </a:r>
            <a:endParaRPr lang="en-US" dirty="0"/>
          </a:p>
          <a:p>
            <a:r>
              <a:rPr lang="en-US" dirty="0" smtClean="0"/>
              <a:t>Email: jin.liu@soyatec.com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4D08-6B00-4C78-9A76-9528D5737B07}" type="datetime1">
              <a:rPr lang="en-US" smtClean="0"/>
              <a:pPr/>
              <a:t>2015-05-11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02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65535" y="2967335"/>
            <a:ext cx="24609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end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523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 How to </a:t>
            </a:r>
            <a:r>
              <a:rPr lang="en-US" dirty="0"/>
              <a:t>c</a:t>
            </a:r>
            <a:r>
              <a:rPr lang="en-US" dirty="0" smtClean="0"/>
              <a:t>reate a view?</a:t>
            </a:r>
          </a:p>
          <a:p>
            <a:pPr lvl="1"/>
            <a:r>
              <a:rPr lang="en-US" dirty="0" smtClean="0"/>
              <a:t> How to contribute actions?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Context menu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Local toolbar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Local menu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62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View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org.eclipse.ui.views</a:t>
            </a:r>
            <a:endParaRPr lang="en-US" dirty="0" smtClean="0"/>
          </a:p>
          <a:p>
            <a:pPr lvl="1"/>
            <a:r>
              <a:rPr lang="en-US" dirty="0" smtClean="0"/>
              <a:t> category</a:t>
            </a:r>
          </a:p>
          <a:p>
            <a:pPr lvl="1"/>
            <a:r>
              <a:rPr lang="en-US" dirty="0" smtClean="0"/>
              <a:t> e4view </a:t>
            </a:r>
          </a:p>
          <a:p>
            <a:pPr lvl="1"/>
            <a:r>
              <a:rPr lang="en-US" dirty="0" smtClean="0"/>
              <a:t> view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stickyView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4493624" y="2155371"/>
            <a:ext cx="6860176" cy="398417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&lt;extension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point=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org.eclipse.ui.views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&lt;category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name=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"Ecsoya"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id=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org.ecsoya.eclipse.tutorial.views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&lt;/category&gt;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&lt;view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name=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"Sample View"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icon=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"icons/sample.gif"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category=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org.ecsoya.eclipse.tutorial.views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org.ecsoya.eclipse.tutorial.views.views.SampleView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id=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org.ecsoya.eclipse.tutorial.views.views.SampleView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&lt;/view&gt;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extension&gt;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021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53125"/>
            <a:ext cx="6476190" cy="26571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773" y="1825625"/>
            <a:ext cx="2961905" cy="4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80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266" y="2453125"/>
            <a:ext cx="6447619" cy="31714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773" y="1825625"/>
            <a:ext cx="2961905" cy="4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27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IViewPart</a:t>
            </a:r>
            <a:r>
              <a:rPr lang="en-US" dirty="0" smtClean="0"/>
              <a:t> and </a:t>
            </a:r>
            <a:r>
              <a:rPr lang="en-US" dirty="0" err="1" smtClean="0"/>
              <a:t>ViewPart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038600" y="2910293"/>
            <a:ext cx="7506789" cy="31393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SampleView</a:t>
            </a:r>
            <a:r>
              <a:rPr lang="en-US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extends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ViewPart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createPartControl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(Composite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parent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	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setFocus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3637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Contributing Actions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367" y="2224657"/>
            <a:ext cx="5961905" cy="2952381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397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Contributing Actions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Context Menu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5436324" y="2155371"/>
            <a:ext cx="5917475" cy="3487783"/>
          </a:xfrm>
        </p:spPr>
        <p:txBody>
          <a:bodyPr/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MenuManager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menuMgr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MenuManager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"#</a:t>
            </a:r>
            <a:r>
              <a:rPr lang="en-US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PopupMenu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menuMgr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.setRemoveAllWhenShown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menuMgr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.addMenuListener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IMenuListener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menuAboutToShow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IMenuManager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manager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SampleView.</a:t>
            </a: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.fillContextMenu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manager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Menu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menu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menuMgr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.createContextMenu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viewer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.getControl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viewer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.getControl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setMenu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menu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getSite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registerContextMenu</a:t>
            </a:r>
            <a:r>
              <a:rPr lang="en-US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menuMgr</a:t>
            </a:r>
            <a:r>
              <a:rPr lang="en-US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viewer</a:t>
            </a:r>
            <a:r>
              <a:rPr lang="en-US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67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Contributing Actions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Local ToolBar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5540826" y="2730137"/>
            <a:ext cx="5917475" cy="1528355"/>
          </a:xfrm>
        </p:spPr>
        <p:txBody>
          <a:bodyPr/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IActionBars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bars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getViewSite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getActionBars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IToolBarManager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manager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bars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.getToolBarManager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manager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action1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manager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action2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347679"/>
      </p:ext>
    </p:extLst>
  </p:cSld>
  <p:clrMapOvr>
    <a:masterClrMapping/>
  </p:clrMapOvr>
</p:sld>
</file>

<file path=ppt/theme/theme1.xml><?xml version="1.0" encoding="utf-8"?>
<a:theme xmlns:a="http://schemas.openxmlformats.org/drawingml/2006/main" name="Soyatec Slid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yatec Slide Theme" id="{3E9D34F1-0FD1-4682-B490-B7C81ABFFA8A}" vid="{FB866AC4-52C2-456B-908B-EB28E8B2CB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412</Words>
  <Application>Microsoft Office PowerPoint</Application>
  <PresentationFormat>Widescreen</PresentationFormat>
  <Paragraphs>125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Consolas</vt:lpstr>
      <vt:lpstr>Times New Roman</vt:lpstr>
      <vt:lpstr>Wingdings</vt:lpstr>
      <vt:lpstr>Soyatec Slide Theme</vt:lpstr>
      <vt:lpstr>Eclipse Plug-in Development</vt:lpstr>
      <vt:lpstr>Contents</vt:lpstr>
      <vt:lpstr>Creating View</vt:lpstr>
      <vt:lpstr>Creating View</vt:lpstr>
      <vt:lpstr>Creating View</vt:lpstr>
      <vt:lpstr>Creating View</vt:lpstr>
      <vt:lpstr>Contributing Actions</vt:lpstr>
      <vt:lpstr>Contributing Actions</vt:lpstr>
      <vt:lpstr>Contributing Actions</vt:lpstr>
      <vt:lpstr>Contributing Actions</vt:lpstr>
      <vt:lpstr>Any Questions?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 Liu</dc:creator>
  <cp:lastModifiedBy>Jin Liu</cp:lastModifiedBy>
  <cp:revision>113</cp:revision>
  <dcterms:created xsi:type="dcterms:W3CDTF">2015-04-14T08:17:08Z</dcterms:created>
  <dcterms:modified xsi:type="dcterms:W3CDTF">2015-05-11T05:29:36Z</dcterms:modified>
</cp:coreProperties>
</file>