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56" r:id="rId2"/>
    <p:sldId id="264" r:id="rId3"/>
    <p:sldId id="282" r:id="rId4"/>
    <p:sldId id="283" r:id="rId5"/>
    <p:sldId id="284" r:id="rId6"/>
    <p:sldId id="286" r:id="rId7"/>
    <p:sldId id="287" r:id="rId8"/>
    <p:sldId id="285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825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181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33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58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5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0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5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8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6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4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Eclipse Plug-in Development Part </a:t>
            </a:r>
            <a:r>
              <a:rPr lang="en-US" dirty="0" smtClean="0"/>
              <a:t>2</a:t>
            </a:r>
          </a:p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95" y="1222562"/>
            <a:ext cx="6983505" cy="6030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IEditorActionBarContributor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464" y="2213550"/>
            <a:ext cx="110310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SampleEditorActionBarContributor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EditorActionBarContributor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contributeToCoolBar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ICoolBarManager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coolBarManager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.contributeToCoolBar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coolBarManager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contributeToMenu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IMenuManager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menuManager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.contributeToMenu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menuManager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contributeToToolBar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IToolBarManager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.contributeToToolBar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toolBarManager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contributeToStatusLine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IStatusLineManager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statusLineManager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.contributeToStatusLine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statusLineManager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setPartName</a:t>
            </a:r>
            <a:r>
              <a:rPr lang="en-US" dirty="0"/>
              <a:t>("Ecsoya - Sample editor");</a:t>
            </a:r>
            <a:endParaRPr lang="en-US" dirty="0" smtClean="0"/>
          </a:p>
          <a:p>
            <a:r>
              <a:rPr lang="en-US" dirty="0" smtClean="0"/>
              <a:t>ToolTip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setTitleToolTip</a:t>
            </a:r>
            <a:r>
              <a:rPr lang="en-US" dirty="0"/>
              <a:t>("Welcome to </a:t>
            </a:r>
            <a:r>
              <a:rPr lang="en-US" dirty="0" err="1"/>
              <a:t>soyatec</a:t>
            </a:r>
            <a:r>
              <a:rPr lang="en-US" dirty="0" smtClean="0"/>
              <a:t>!");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2133" y="4274079"/>
            <a:ext cx="6844553" cy="40011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firePropertyChange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IWorkbenchPart.</a:t>
            </a:r>
            <a:r>
              <a:rPr lang="en-US" sz="20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PROP_TITLE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52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and 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dirty?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save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1411" y="1870075"/>
            <a:ext cx="6096000" cy="120032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isDirty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return true if need to save.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451411" y="3401129"/>
            <a:ext cx="6096000" cy="120032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doSave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IProgressMonitor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monitor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Save data of editor.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firePropertyChange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PROP_DIRTY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223" y="2028815"/>
            <a:ext cx="11430000" cy="36933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Workbench instance from our 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plugin instance.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IWorkbench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workbench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Activator.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getWorkbench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Active window instance.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IWorkbenchWindow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activeWorkbenchWindow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workbench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.getActiveWorkbenchWindow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Active page instance.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IWorkbenchPage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activePage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activeWorkbenchWindow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.getActivePage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SampleEditorInput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editorInput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SampleEditorInput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Open editor from the editor input and editor ID.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activePage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.openEditor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editorInput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SampleEditor.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defined from extension.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PartInitException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page 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47" y="2333762"/>
            <a:ext cx="3761905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MultiPageEditorPart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60812" y="2326540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SampleMultiPageEditor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MultiPageEditorPart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protected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createPages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//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add other controls or editors here.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addPage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addPage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editor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, input);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doSave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IProgressMonitor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monitor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doSaveAs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isSaveAsAllowed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41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MultiPageEditorActionBarContributor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2215225"/>
            <a:ext cx="81085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SampleMultiPageEditorActionBarContributor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MultiPageEditorActionBarContributor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setActivePage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IEditorPart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activeEditor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contributeToToolBar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IToolBarManager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.contributeToToolBar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toolBarManager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contributeToMenu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IMenuManager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menuManager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.contributeToMenu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menuManager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57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from editor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ContentOuline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View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PageBookView</a:t>
            </a:r>
            <a:endParaRPr lang="en-US" dirty="0" smtClean="0"/>
          </a:p>
          <a:p>
            <a:pPr lvl="3"/>
            <a:r>
              <a:rPr lang="en-US" dirty="0"/>
              <a:t> </a:t>
            </a:r>
            <a:r>
              <a:rPr lang="en-US" dirty="0" smtClean="0"/>
              <a:t>Page</a:t>
            </a:r>
          </a:p>
          <a:p>
            <a:pPr lvl="3"/>
            <a:r>
              <a:rPr lang="en-US" dirty="0" smtClean="0"/>
              <a:t> Page</a:t>
            </a:r>
          </a:p>
          <a:p>
            <a:pPr lvl="3"/>
            <a:r>
              <a:rPr lang="en-US" dirty="0"/>
              <a:t> </a:t>
            </a:r>
            <a:r>
              <a:rPr lang="en-US" dirty="0" err="1" smtClean="0"/>
              <a:t>StackLayout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IContentOutlinePage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63122" y="2409299"/>
            <a:ext cx="6849035" cy="175432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getAdapter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adapter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IContentOutlinePage.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adapter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SampleContentOutlinePage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.getAdapter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adapter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outline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8153" y="2458546"/>
            <a:ext cx="10233213" cy="353943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SampleContentOutlinePage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ContentOutlinePage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control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createControl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(Composite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control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control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.getDisplay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getSystemColor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(SWT.</a:t>
            </a:r>
            <a:r>
              <a:rPr lang="en-US" sz="16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COLOR_GREEN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control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"Outline for sample editor"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Control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getControl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control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setFocus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control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.setFocus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3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27" y="2428699"/>
            <a:ext cx="6152381" cy="241904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Editor extension point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org.eclipse.ui.editors</a:t>
            </a:r>
            <a:endParaRPr lang="en-US" dirty="0" smtClean="0"/>
          </a:p>
          <a:p>
            <a:r>
              <a:rPr lang="en-US" dirty="0" smtClean="0"/>
              <a:t>Classes for editor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IEditorPart</a:t>
            </a:r>
            <a:r>
              <a:rPr lang="en-US" dirty="0" smtClean="0"/>
              <a:t> and </a:t>
            </a:r>
            <a:r>
              <a:rPr lang="en-US" dirty="0" err="1" smtClean="0"/>
              <a:t>EditorPart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IEditorInput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IEditorActionBarContributor</a:t>
            </a:r>
            <a:r>
              <a:rPr lang="en-US" dirty="0" smtClean="0"/>
              <a:t> and </a:t>
            </a:r>
            <a:r>
              <a:rPr lang="en-US" dirty="0" err="1"/>
              <a:t>EditorActionBarContributor</a:t>
            </a:r>
            <a:endParaRPr lang="en-US" dirty="0" smtClean="0"/>
          </a:p>
          <a:p>
            <a:r>
              <a:rPr lang="en-US" dirty="0" smtClean="0"/>
              <a:t>Working with editor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Title and ToolTip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Dirty and Save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Opening editor</a:t>
            </a:r>
          </a:p>
          <a:p>
            <a:r>
              <a:rPr lang="en-US" dirty="0" smtClean="0"/>
              <a:t>Multiple page editor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MultiPageEditorPart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/>
              <a:t>MultiPageEditorActionBarContributor</a:t>
            </a:r>
            <a:endParaRPr lang="en-US" dirty="0" smtClean="0"/>
          </a:p>
          <a:p>
            <a:r>
              <a:rPr lang="en-US" dirty="0" smtClean="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06" y="1825625"/>
            <a:ext cx="631278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Extension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org.eclipse.ui.editors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id: </a:t>
            </a:r>
            <a:r>
              <a:rPr lang="en-US" dirty="0" smtClean="0">
                <a:solidFill>
                  <a:schemeClr val="tx1"/>
                </a:solidFill>
              </a:rPr>
              <a:t>unique name to identify the editor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name: </a:t>
            </a:r>
            <a:r>
              <a:rPr lang="en-US" dirty="0" smtClean="0">
                <a:solidFill>
                  <a:schemeClr val="tx1"/>
                </a:solidFill>
              </a:rPr>
              <a:t>display name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icon: </a:t>
            </a:r>
            <a:r>
              <a:rPr lang="en-US" dirty="0" smtClean="0">
                <a:solidFill>
                  <a:schemeClr val="tx1"/>
                </a:solidFill>
              </a:rPr>
              <a:t>display icon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extensions: </a:t>
            </a:r>
            <a:r>
              <a:rPr lang="en-US" dirty="0" smtClean="0">
                <a:solidFill>
                  <a:schemeClr val="tx1"/>
                </a:solidFill>
              </a:rPr>
              <a:t>list of file types (separated by “,”)</a:t>
            </a:r>
          </a:p>
          <a:p>
            <a:pPr lvl="1"/>
            <a:r>
              <a:rPr lang="en-US" dirty="0" smtClean="0"/>
              <a:t> core: </a:t>
            </a:r>
          </a:p>
          <a:p>
            <a:pPr lvl="2"/>
            <a:r>
              <a:rPr lang="en-US" dirty="0" smtClean="0"/>
              <a:t> class</a:t>
            </a:r>
            <a:r>
              <a:rPr lang="en-US" dirty="0"/>
              <a:t>: </a:t>
            </a:r>
            <a:r>
              <a:rPr lang="en-US" dirty="0" err="1" smtClean="0">
                <a:solidFill>
                  <a:schemeClr val="tx1"/>
                </a:solidFill>
              </a:rPr>
              <a:t>org.eclipse.ui.IEditorPart</a:t>
            </a:r>
            <a:endParaRPr lang="en-US" dirty="0" smtClean="0">
              <a:solidFill>
                <a:schemeClr val="tx1"/>
              </a:solidFill>
            </a:endParaRP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contributorClass</a:t>
            </a:r>
            <a:r>
              <a:rPr lang="en-US" dirty="0"/>
              <a:t>: </a:t>
            </a:r>
            <a:r>
              <a:rPr lang="en-US" dirty="0" err="1" smtClean="0"/>
              <a:t>org.eclipse.ui.IEditorActionBarContributor</a:t>
            </a:r>
            <a:endParaRPr lang="en-US" dirty="0" smtClean="0"/>
          </a:p>
          <a:p>
            <a:pPr lvl="3"/>
            <a:r>
              <a:rPr lang="en-US" dirty="0" err="1" smtClean="0">
                <a:solidFill>
                  <a:srgbClr val="FF0000"/>
                </a:solidFill>
              </a:rPr>
              <a:t>matchingStrategy</a:t>
            </a:r>
            <a:r>
              <a:rPr lang="en-US" dirty="0"/>
              <a:t>: </a:t>
            </a:r>
            <a:r>
              <a:rPr lang="en-US" dirty="0" err="1" smtClean="0"/>
              <a:t>org.eclipse.ui.IEditorMatchingStrategy</a:t>
            </a:r>
            <a:endParaRPr lang="en-US" dirty="0" smtClean="0"/>
          </a:p>
          <a:p>
            <a:pPr lvl="2"/>
            <a:r>
              <a:rPr lang="en-US" dirty="0" smtClean="0"/>
              <a:t> command: </a:t>
            </a:r>
            <a:r>
              <a:rPr lang="en-US" dirty="0" smtClean="0">
                <a:solidFill>
                  <a:schemeClr val="tx1"/>
                </a:solidFill>
              </a:rPr>
              <a:t>launch an external editor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launcher</a:t>
            </a:r>
            <a:r>
              <a:rPr lang="en-US" dirty="0"/>
              <a:t>: </a:t>
            </a:r>
            <a:r>
              <a:rPr lang="en-US" dirty="0" err="1" smtClean="0">
                <a:solidFill>
                  <a:schemeClr val="tx1"/>
                </a:solidFill>
              </a:rPr>
              <a:t>org.eclipse.ui.IEditorLauncher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/>
              <a:t> </a:t>
            </a:r>
            <a:r>
              <a:rPr lang="en-US" dirty="0" smtClean="0"/>
              <a:t>default: </a:t>
            </a:r>
            <a:r>
              <a:rPr lang="en-US" dirty="0" smtClean="0">
                <a:solidFill>
                  <a:schemeClr val="tx1"/>
                </a:solidFill>
              </a:rPr>
              <a:t>default editor or not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filenames: </a:t>
            </a:r>
            <a:r>
              <a:rPr lang="en-US" dirty="0" smtClean="0">
                <a:solidFill>
                  <a:schemeClr val="tx1"/>
                </a:solidFill>
              </a:rPr>
              <a:t>list of file names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symbolicFontName</a:t>
            </a:r>
            <a:r>
              <a:rPr lang="en-US" dirty="0" smtClean="0"/>
              <a:t>: </a:t>
            </a:r>
            <a:r>
              <a:rPr lang="en-US" dirty="0">
                <a:solidFill>
                  <a:schemeClr val="tx1"/>
                </a:solidFill>
              </a:rPr>
              <a:t>symbolic name of a </a:t>
            </a:r>
            <a:r>
              <a:rPr lang="en-US" dirty="0" smtClean="0">
                <a:solidFill>
                  <a:schemeClr val="tx1"/>
                </a:solidFill>
              </a:rPr>
              <a:t>font (</a:t>
            </a:r>
            <a:r>
              <a:rPr lang="en-US" dirty="0" err="1">
                <a:solidFill>
                  <a:schemeClr val="tx1"/>
                </a:solidFill>
              </a:rPr>
              <a:t>org.eclipse.ui.fontDefinitions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for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IEditorPart</a:t>
            </a:r>
            <a:r>
              <a:rPr lang="en-US" dirty="0" smtClean="0"/>
              <a:t> and </a:t>
            </a:r>
            <a:r>
              <a:rPr lang="en-US" dirty="0" err="1" smtClean="0"/>
              <a:t>EditorPart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2523820"/>
            <a:ext cx="6257365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SampleEditor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EditorPart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SampleEditor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doSave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IProgressMonitor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monitor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doSaveAs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IEditorSite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site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IEditorInput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PartInitException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isDirty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isSaveAsAllowed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createPartControl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(Composite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setFocus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IEditorPart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 Verify the input</a:t>
            </a:r>
          </a:p>
          <a:p>
            <a:pPr lvl="1"/>
            <a:r>
              <a:rPr lang="en-US" dirty="0" smtClean="0"/>
              <a:t> Save site and input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7459" y="3275309"/>
            <a:ext cx="9838763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IEditorSite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site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IEditorInput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PartInitException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(!(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IFileEditorInput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throw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PartInitException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Invalid Input: Must be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IFileEditorInput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setSite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setInput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4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IEditorPart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50222" y="2956610"/>
            <a:ext cx="712579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createPartControl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(Composite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control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Composite(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create editor control here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setFocus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control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.setFocus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IEditorPart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712076" y="1690688"/>
            <a:ext cx="5257800" cy="810466"/>
          </a:xfrm>
        </p:spPr>
        <p:txBody>
          <a:bodyPr/>
          <a:lstStyle/>
          <a:p>
            <a:r>
              <a:rPr lang="en-US" dirty="0" smtClean="0"/>
              <a:t>Save and </a:t>
            </a:r>
            <a:r>
              <a:rPr lang="en-US" dirty="0" err="1" smtClean="0"/>
              <a:t>SaveAs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53" y="2010857"/>
            <a:ext cx="4123809" cy="2209524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6651" y="2632102"/>
            <a:ext cx="5917475" cy="1576828"/>
          </a:xfrm>
        </p:spPr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doSave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IProgressMonitor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monitor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doSaveAs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53" y="4549307"/>
            <a:ext cx="3180952" cy="7333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6651" y="4473522"/>
            <a:ext cx="5917475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isDirty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isSaveAsAllowed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2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IEditorInput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1825625"/>
            <a:ext cx="1051559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SampleEditorInput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IEditorInput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getAdapter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sz="105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adapter</a:t>
            </a:r>
            <a:r>
              <a:rPr lang="en-US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exists()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ImageDescriptor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getImageDescriptor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IPersistableElement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getPersistable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getToolTipText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123329" y="2070847"/>
            <a:ext cx="6230470" cy="325438"/>
          </a:xfrm>
          <a:prstGeom prst="wedgeRectCallout">
            <a:avLst>
              <a:gd name="adj1" fmla="val -49292"/>
              <a:gd name="adj2" fmla="val 2812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5"/>
                </a:solidFill>
              </a:rPr>
              <a:t>IAdaptable</a:t>
            </a:r>
            <a:r>
              <a:rPr lang="en-US" dirty="0" smtClean="0">
                <a:solidFill>
                  <a:schemeClr val="accent5"/>
                </a:solidFill>
              </a:rPr>
              <a:t> (</a:t>
            </a:r>
            <a:r>
              <a:rPr lang="en-US" dirty="0" err="1" smtClean="0">
                <a:solidFill>
                  <a:schemeClr val="accent5"/>
                </a:solidFill>
              </a:rPr>
              <a:t>Platfrom’s</a:t>
            </a:r>
            <a:r>
              <a:rPr lang="en-US" dirty="0" smtClean="0">
                <a:solidFill>
                  <a:schemeClr val="accent5"/>
                </a:solidFill>
              </a:rPr>
              <a:t> adapter manager)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123329" y="2531222"/>
            <a:ext cx="6230470" cy="359896"/>
          </a:xfrm>
          <a:prstGeom prst="wedgeRectCallout">
            <a:avLst>
              <a:gd name="adj1" fmla="val -49292"/>
              <a:gd name="adj2" fmla="val 2812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5"/>
                </a:solidFill>
              </a:rPr>
              <a:t>Whether the editor input exists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123329" y="2991597"/>
            <a:ext cx="6230470" cy="359896"/>
          </a:xfrm>
          <a:prstGeom prst="wedgeRectCallout">
            <a:avLst>
              <a:gd name="adj1" fmla="val -49292"/>
              <a:gd name="adj2" fmla="val 2812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Returns the image descriptor for this input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123329" y="3451972"/>
            <a:ext cx="6230470" cy="359896"/>
          </a:xfrm>
          <a:prstGeom prst="wedgeRectCallout">
            <a:avLst>
              <a:gd name="adj1" fmla="val -49292"/>
              <a:gd name="adj2" fmla="val 2812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Returns the name of this editor input for display purposes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123329" y="3892397"/>
            <a:ext cx="6230470" cy="482345"/>
          </a:xfrm>
          <a:prstGeom prst="wedgeRectCallout">
            <a:avLst>
              <a:gd name="adj1" fmla="val -49292"/>
              <a:gd name="adj2" fmla="val 2812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Returns an object that can be used to save the state of this </a:t>
            </a:r>
            <a:r>
              <a:rPr lang="en-US" dirty="0" smtClean="0">
                <a:solidFill>
                  <a:schemeClr val="accent5"/>
                </a:solidFill>
              </a:rPr>
              <a:t>editor input</a:t>
            </a:r>
            <a:r>
              <a:rPr lang="en-US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5123329" y="4441638"/>
            <a:ext cx="6230470" cy="359896"/>
          </a:xfrm>
          <a:prstGeom prst="wedgeRectCallout">
            <a:avLst>
              <a:gd name="adj1" fmla="val -49292"/>
              <a:gd name="adj2" fmla="val 2812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Returns the tool tip text for this editor input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123329" y="4897505"/>
            <a:ext cx="6230470" cy="753248"/>
          </a:xfrm>
          <a:prstGeom prst="wedgeRectCallout">
            <a:avLst>
              <a:gd name="adj1" fmla="val -49292"/>
              <a:gd name="adj2" fmla="val 28125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/>
                </a:solidFill>
              </a:rPr>
              <a:t>The </a:t>
            </a:r>
            <a:r>
              <a:rPr lang="en-US" dirty="0" err="1">
                <a:solidFill>
                  <a:schemeClr val="accent5"/>
                </a:solidFill>
              </a:rPr>
              <a:t>IWorbenchPage.openEditor</a:t>
            </a:r>
            <a:r>
              <a:rPr lang="en-US" dirty="0">
                <a:solidFill>
                  <a:schemeClr val="accent5"/>
                </a:solidFill>
              </a:rPr>
              <a:t> APIs are dependent on this to find an editor with the same input. </a:t>
            </a:r>
          </a:p>
        </p:txBody>
      </p:sp>
    </p:spTree>
    <p:extLst>
      <p:ext uri="{BB962C8B-B14F-4D97-AF65-F5344CB8AC3E}">
        <p14:creationId xmlns:p14="http://schemas.microsoft.com/office/powerpoint/2010/main" val="16821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1273</Words>
  <Application>Microsoft Office PowerPoint</Application>
  <PresentationFormat>Widescreen</PresentationFormat>
  <Paragraphs>332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Overview</vt:lpstr>
      <vt:lpstr>Editor Extension Point</vt:lpstr>
      <vt:lpstr>Classes for editor</vt:lpstr>
      <vt:lpstr>IEditorPart</vt:lpstr>
      <vt:lpstr>IEditorPart</vt:lpstr>
      <vt:lpstr>IEditorPart</vt:lpstr>
      <vt:lpstr>IEditorInput</vt:lpstr>
      <vt:lpstr>IEditorActionBarContributor</vt:lpstr>
      <vt:lpstr>Title And ToolTip</vt:lpstr>
      <vt:lpstr>Dirty and Save</vt:lpstr>
      <vt:lpstr>Opening editor</vt:lpstr>
      <vt:lpstr>Multiple page editor</vt:lpstr>
      <vt:lpstr>MultiPageEditorPart </vt:lpstr>
      <vt:lpstr>MultiPageEditorActionBarContributor</vt:lpstr>
      <vt:lpstr>Outline</vt:lpstr>
      <vt:lpstr>Outline</vt:lpstr>
      <vt:lpstr>Outline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142</cp:revision>
  <dcterms:created xsi:type="dcterms:W3CDTF">2015-04-14T08:17:08Z</dcterms:created>
  <dcterms:modified xsi:type="dcterms:W3CDTF">2015-05-14T02:23:27Z</dcterms:modified>
</cp:coreProperties>
</file>