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3"/>
  </p:notesMasterIdLst>
  <p:sldIdLst>
    <p:sldId id="256" r:id="rId2"/>
    <p:sldId id="264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3669F-46F6-4E72-9108-E7C18C2E0212}" type="datetimeFigureOut">
              <a:rPr lang="en-US" smtClean="0"/>
              <a:t>2015-05-14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F7374-BB64-4720-B5F3-DE9BF3DE4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7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F7374-BB64-4720-B5F3-DE9BF3DE41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9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84663"/>
            <a:ext cx="9144000" cy="2125300"/>
          </a:xfrm>
        </p:spPr>
        <p:txBody>
          <a:bodyPr anchor="b"/>
          <a:lstStyle>
            <a:lvl1pPr algn="ctr">
              <a:defRPr sz="600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CA9B102-E12D-4D3B-90DA-D64EC56F52DF}" type="datetime1">
              <a:rPr lang="en-US" smtClean="0"/>
              <a:pPr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172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s and Snap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12076" y="1690687"/>
            <a:ext cx="5257800" cy="1882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050827" y="2632101"/>
            <a:ext cx="3974224" cy="2097543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966651" y="3930652"/>
            <a:ext cx="5917475" cy="2011680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lang="en-US" sz="1200" kern="1200" dirty="0">
                <a:blipFill>
                  <a:blip r:embed="rId2"/>
                  <a:tile tx="0" ty="0" sx="100000" sy="100000" flip="none" algn="tl"/>
                </a:blip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90480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12076" y="1690687"/>
            <a:ext cx="4724248" cy="44488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436324" y="2155371"/>
            <a:ext cx="5917475" cy="3984172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187794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72EEE66-BEC1-4432-84A4-93973CBEDB02}" type="datetime1">
              <a:rPr lang="en-US" smtClean="0"/>
              <a:pPr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2841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345473"/>
            <a:ext cx="7734300" cy="4831489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7795413-45B1-465E-A48E-660E28F98362}" type="datetime1">
              <a:rPr lang="en-US" smtClean="0"/>
              <a:pPr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5207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410" y="365125"/>
            <a:ext cx="5449389" cy="1325563"/>
          </a:xfrm>
        </p:spPr>
        <p:txBody>
          <a:bodyPr/>
          <a:lstStyle>
            <a:lvl1pPr algn="r"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v"/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q"/>
              <a:defRPr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26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8D4E-74C4-48F4-B2E8-B84618653BBF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43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v"/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q"/>
              <a:defRPr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v"/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7300" indent="-342900">
              <a:buFont typeface="Wingdings" panose="05000000000000000000" pitchFamily="2" charset="2"/>
              <a:buChar char="q"/>
              <a:defRPr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EA54D08-6B00-4C78-9A76-9528D5737B07}" type="datetime1">
              <a:rPr lang="en-US" smtClean="0"/>
              <a:pPr/>
              <a:t>2015-05-14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716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574" y="365125"/>
            <a:ext cx="5357813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9D2A407-D3FC-4B0C-ACCA-FBB532B80D26}" type="datetime1">
              <a:rPr lang="en-US" smtClean="0"/>
              <a:pPr/>
              <a:t>2015-05-14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0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96C449-7AE8-4315-9BDE-2E500C54696E}" type="datetime1">
              <a:rPr lang="en-US" smtClean="0"/>
              <a:pPr/>
              <a:t>2015-05-14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2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1A85-3EBB-4814-B9B0-E57A3C9471F4}" type="datetime1">
              <a:rPr lang="en-US" smtClean="0"/>
              <a:t>2015-05-14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92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6965"/>
            <a:ext cx="3932237" cy="764177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96964"/>
            <a:ext cx="6172200" cy="4655641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61142"/>
            <a:ext cx="3932237" cy="3891463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26F3F78-999B-47C2-920E-17F20D18B824}" type="datetime1">
              <a:rPr lang="en-US" smtClean="0"/>
              <a:pPr/>
              <a:t>2015-05-14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5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10788"/>
            <a:ext cx="3932237" cy="940526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410789"/>
            <a:ext cx="6172200" cy="4781005"/>
          </a:xfrm>
        </p:spPr>
        <p:txBody>
          <a:bodyPr/>
          <a:lstStyle>
            <a:lvl1pPr marL="0" indent="0">
              <a:buNone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51314"/>
            <a:ext cx="3932237" cy="3840480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786027E-DFA0-4F70-81BA-B0675C9FA925}" type="datetime1">
              <a:rPr lang="en-US" smtClean="0"/>
              <a:pPr/>
              <a:t>2015-05-14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2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 l="-1000" t="-10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65222" y="365125"/>
            <a:ext cx="54885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F8BA092-FD5C-4354-858D-572A2E2EEF9E}" type="datetime1">
              <a:rPr lang="en-US" smtClean="0"/>
              <a:pPr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9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iming>
    <p:tnLst>
      <p:par>
        <p:cTn id="1" dur="indefinite" restart="never" nodeType="tmRoot"/>
      </p:par>
    </p:tnLst>
  </p:timing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accent5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2400" kern="1200">
          <a:solidFill>
            <a:schemeClr val="accent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q"/>
        <a:defRPr sz="2000" kern="1200">
          <a:solidFill>
            <a:schemeClr val="accent4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Eclipse Plug-in Development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Eclipse Plug-in Development Part </a:t>
            </a:r>
            <a:r>
              <a:rPr lang="en-US" dirty="0" smtClean="0"/>
              <a:t>5</a:t>
            </a:r>
          </a:p>
          <a:p>
            <a:r>
              <a:rPr lang="en-US" dirty="0" smtClean="0"/>
              <a:t>Extensions </a:t>
            </a:r>
            <a:r>
              <a:rPr lang="en-US" dirty="0"/>
              <a:t>and Extension Points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155-43F6-45CC-86B4-448769460138}" type="datetime1">
              <a:rPr lang="en-US" smtClean="0"/>
              <a:t>2015-05-14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Skype: </a:t>
            </a:r>
            <a:r>
              <a:rPr lang="en-US" dirty="0" err="1" smtClean="0"/>
              <a:t>jin.liu.soyatec</a:t>
            </a:r>
            <a:endParaRPr lang="en-US" dirty="0"/>
          </a:p>
          <a:p>
            <a:r>
              <a:rPr lang="en-US" dirty="0" smtClean="0"/>
              <a:t>Email: jin.liu@soyatec.com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4D08-6B00-4C78-9A76-9528D5737B07}" type="datetime1">
              <a:rPr lang="en-US" smtClean="0"/>
              <a:pPr/>
              <a:t>2015-05-14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2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65535" y="2967335"/>
            <a:ext cx="24609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end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523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Extension Point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Creating extension point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Accessing extensions</a:t>
            </a:r>
          </a:p>
          <a:p>
            <a:r>
              <a:rPr lang="en-US" dirty="0"/>
              <a:t> </a:t>
            </a:r>
            <a:r>
              <a:rPr lang="en-US" dirty="0" smtClean="0"/>
              <a:t>Common Extension Points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Help Content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Welcome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Perspective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…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2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25" y="2601119"/>
            <a:ext cx="5695950" cy="28003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0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extension point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90600" y="302084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&lt;plugin&gt;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&lt;extension-point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id=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viewItemProvider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name=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"View Item Provider"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schema=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"schema/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viewItemProvider.exsd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&lt;/plugin&gt;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400" y="1825625"/>
            <a:ext cx="4352381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4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663" y="2215058"/>
            <a:ext cx="6523809" cy="3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5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Element</a:t>
            </a:r>
          </a:p>
          <a:p>
            <a:r>
              <a:rPr lang="en-US" dirty="0" smtClean="0"/>
              <a:t>Attribute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Use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optional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required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default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Type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string</a:t>
            </a:r>
          </a:p>
          <a:p>
            <a:pPr lvl="2"/>
            <a:r>
              <a:rPr lang="en-US" dirty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java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resource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identifier</a:t>
            </a:r>
          </a:p>
          <a:p>
            <a:r>
              <a:rPr lang="en-US" dirty="0" smtClean="0"/>
              <a:t>Compositor (Choice and Sequence)</a:t>
            </a:r>
          </a:p>
          <a:p>
            <a:pPr lvl="1"/>
            <a:r>
              <a:rPr lang="en-US" dirty="0" smtClean="0"/>
              <a:t> Element Reference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933" y="2283900"/>
            <a:ext cx="3066667" cy="310476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66" y="1870075"/>
            <a:ext cx="3066667" cy="12952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49" y="1976463"/>
            <a:ext cx="2904762" cy="21142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533" y="4001294"/>
            <a:ext cx="3066667" cy="1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5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Points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extensions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4D08-6B00-4C78-9A76-9528D5737B07}" type="datetime1">
              <a:rPr lang="en-US" smtClean="0"/>
              <a:pPr/>
              <a:t>2015-05-14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78488" y="2341582"/>
            <a:ext cx="9432098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IConfigurationElement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elements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Platform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getExtensionRegistry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getConfigurationElementsFor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org.ecsoya.eclipse.tutorial.extensionpoints.viewItemProvider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IViewItemProvider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providers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IViewItemProvider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IConfigurationElement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elt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elements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try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IViewItemProvider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IViewItemProvider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elt</a:t>
            </a:r>
            <a:endParaRPr lang="en-US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createExecutableExtension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"class"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providers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CoreException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2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75166"/>
            <a:ext cx="10515600" cy="53557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Exercise in Eclipse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1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Content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org.eclipse.help.toc</a:t>
            </a:r>
            <a:endParaRPr lang="en-US" dirty="0" smtClean="0"/>
          </a:p>
          <a:p>
            <a:r>
              <a:rPr lang="en-US" dirty="0" smtClean="0"/>
              <a:t>Welcome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org.eclipse.ui.intro</a:t>
            </a:r>
            <a:endParaRPr lang="en-US" dirty="0" smtClean="0"/>
          </a:p>
          <a:p>
            <a:r>
              <a:rPr lang="en-US" dirty="0" smtClean="0"/>
              <a:t>Perspective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org.eclipse.ui.perspectives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4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yatec Slid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yatec Slide Theme" id="{3E9D34F1-0FD1-4682-B490-B7C81ABFFA8A}" vid="{FB866AC4-52C2-456B-908B-EB28E8B2CB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368</Words>
  <Application>Microsoft Office PowerPoint</Application>
  <PresentationFormat>Widescreen</PresentationFormat>
  <Paragraphs>112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Times New Roman</vt:lpstr>
      <vt:lpstr>Wingdings</vt:lpstr>
      <vt:lpstr>Soyatec Slide Theme</vt:lpstr>
      <vt:lpstr>Eclipse Plug-in Development</vt:lpstr>
      <vt:lpstr>Contents</vt:lpstr>
      <vt:lpstr>Overview</vt:lpstr>
      <vt:lpstr>Extension Point</vt:lpstr>
      <vt:lpstr>Extension Point</vt:lpstr>
      <vt:lpstr>Extension Point</vt:lpstr>
      <vt:lpstr>Extension Points</vt:lpstr>
      <vt:lpstr>Extension Point</vt:lpstr>
      <vt:lpstr>Extension Points</vt:lpstr>
      <vt:lpstr>Any Questions?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Liu</dc:creator>
  <cp:lastModifiedBy>Jin Liu</cp:lastModifiedBy>
  <cp:revision>105</cp:revision>
  <dcterms:created xsi:type="dcterms:W3CDTF">2015-04-14T08:17:08Z</dcterms:created>
  <dcterms:modified xsi:type="dcterms:W3CDTF">2015-05-14T09:02:25Z</dcterms:modified>
</cp:coreProperties>
</file>