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256" r:id="rId2"/>
    <p:sldId id="264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669F-46F6-4E72-9108-E7C18C2E0212}" type="datetimeFigureOut">
              <a:rPr lang="en-US" smtClean="0"/>
              <a:t>2015-05-15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7374-BB64-4720-B5F3-DE9BF3DE4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7374-BB64-4720-B5F3-DE9BF3DE4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21253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9B102-E12D-4D3B-90DA-D64EC56F52DF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84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and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1882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50827" y="2632101"/>
            <a:ext cx="3974224" cy="209754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66651" y="3930652"/>
            <a:ext cx="5917475" cy="2011680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blipFill>
                  <a:blip r:embed="rId2"/>
                  <a:tile tx="0" ty="0" sx="100000" sy="100000" flip="none" algn="tl"/>
                </a:blip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1383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4724248" cy="4448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436324" y="2155371"/>
            <a:ext cx="5917475" cy="3984172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374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2EEE66-BEC1-4432-84A4-93973CBEDB02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495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5473"/>
            <a:ext cx="7734300" cy="4831489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795413-45B1-465E-A48E-660E28F98362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9136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365125"/>
            <a:ext cx="5449389" cy="1325563"/>
          </a:xfrm>
        </p:spPr>
        <p:txBody>
          <a:bodyPr/>
          <a:lstStyle>
            <a:lvl1pPr algn="r"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9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D4E-74C4-48F4-B2E8-B84618653BBF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79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A54D08-6B00-4C78-9A76-9528D5737B07}" type="datetime1">
              <a:rPr lang="en-US" smtClean="0"/>
              <a:pPr/>
              <a:t>2015-05-15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68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574" y="365125"/>
            <a:ext cx="5357813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9D2A407-D3FC-4B0C-ACCA-FBB532B80D26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53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96C449-7AE8-4315-9BDE-2E500C54696E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6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1A85-3EBB-4814-B9B0-E57A3C9471F4}" type="datetime1">
              <a:rPr lang="en-US" smtClean="0"/>
              <a:t>2015-05-15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5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6965"/>
            <a:ext cx="3932237" cy="764177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96964"/>
            <a:ext cx="6172200" cy="4655641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1142"/>
            <a:ext cx="3932237" cy="3891463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26F3F78-999B-47C2-920E-17F20D18B824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0788"/>
            <a:ext cx="3932237" cy="940526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0789"/>
            <a:ext cx="6172200" cy="478100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1314"/>
            <a:ext cx="3932237" cy="384048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86027E-DFA0-4F70-81BA-B0675C9FA925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t="-1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2" y="365125"/>
            <a:ext cx="5488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F8BA092-FD5C-4354-858D-572A2E2EEF9E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4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5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400" kern="1200">
          <a:solidFill>
            <a:schemeClr val="accent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accent4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Plug-in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Eclipse Plug-in Development Part </a:t>
            </a:r>
            <a:r>
              <a:rPr lang="en-US" smtClean="0"/>
              <a:t>6</a:t>
            </a:r>
          </a:p>
          <a:p>
            <a:r>
              <a:rPr lang="en-US" smtClean="0"/>
              <a:t>Feature </a:t>
            </a:r>
            <a:r>
              <a:rPr lang="en-US"/>
              <a:t>and Fragment Projects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155-43F6-45CC-86B4-448769460138}" type="datetime1">
              <a:rPr lang="en-US" smtClean="0"/>
              <a:t>2015-05-15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00" y="3265632"/>
            <a:ext cx="5000000" cy="1258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566" y="3171286"/>
            <a:ext cx="5066667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86" y="1690688"/>
            <a:ext cx="7371428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7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Site Project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site.xml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7057" y="3056137"/>
            <a:ext cx="10709366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&lt;site&gt;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&lt;feature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"features/org.ecsoya.eclipse.tutorial.feature_1.0.0.qualifier.jar"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org.ecsoya.eclipse.tutorial.feature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version=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"1.0.0.qualifier"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&lt;category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"Ecsoya Tutorials"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&lt;/feature&gt;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&lt;category-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"Ecsoya Tutorials"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label=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"Ecsoya Tutorials"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&lt;/site&gt;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4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81" y="2609514"/>
            <a:ext cx="4247619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8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17" y="1547778"/>
            <a:ext cx="5860952" cy="48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  <a:p>
            <a:r>
              <a:rPr lang="en-US" dirty="0" smtClean="0"/>
              <a:t>Email: jin.liu@soyatec.com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5535" y="2967335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2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Feature Project</a:t>
            </a:r>
          </a:p>
          <a:p>
            <a:pPr lvl="1"/>
            <a:r>
              <a:rPr lang="en-US" dirty="0" smtClean="0"/>
              <a:t> Deploy</a:t>
            </a:r>
            <a:endParaRPr lang="en-US" dirty="0" smtClean="0"/>
          </a:p>
          <a:p>
            <a:r>
              <a:rPr lang="en-US" dirty="0" smtClean="0"/>
              <a:t>Fragments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Fragment Project</a:t>
            </a:r>
          </a:p>
          <a:p>
            <a:r>
              <a:rPr lang="en-US" dirty="0" smtClean="0"/>
              <a:t>Update Site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Update Site Project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Build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Install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15" y="1825625"/>
            <a:ext cx="7120370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6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feature.xml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description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copyright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license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plugins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6757" y="1928409"/>
            <a:ext cx="5057042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&lt;feature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org.ecsoya.eclipse.tutorial.feature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label=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"Feature Tutorial"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version=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"1.0.0.qualifier"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provider-name=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"Ecsoya"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url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"http://www.example.com/description"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[Enter Feature Description here.]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&lt;/description&gt;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&lt;copyright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url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"http://www.example.com/copyright"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[Enter Copyright Description here.]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&lt;/copyright&gt;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&lt;license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url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"http://www.example.com/license"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[Enter License Description here.]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&lt;/license&gt;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&lt;plugin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org.ecsoya.eclipse.tutorial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download-size=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"0"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install-size=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"0"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version=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"0.0.0"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unpack=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"false"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&lt;/feature&gt;</a:t>
            </a:r>
          </a:p>
        </p:txBody>
      </p:sp>
    </p:spTree>
    <p:extLst>
      <p:ext uri="{BB962C8B-B14F-4D97-AF65-F5344CB8AC3E}">
        <p14:creationId xmlns:p14="http://schemas.microsoft.com/office/powerpoint/2010/main" val="21374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91" y="1639896"/>
            <a:ext cx="6411428" cy="466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36964"/>
            <a:ext cx="5212952" cy="46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461920"/>
            <a:ext cx="4571429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5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fragments in </a:t>
            </a:r>
            <a:r>
              <a:rPr lang="en-US" dirty="0" err="1"/>
              <a:t>OSGi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Optional </a:t>
            </a:r>
            <a:r>
              <a:rPr lang="en-US" dirty="0"/>
              <a:t>attachment to another </a:t>
            </a:r>
            <a:r>
              <a:rPr lang="en-US" dirty="0" smtClean="0"/>
              <a:t>plug-in (host plug-in)</a:t>
            </a:r>
          </a:p>
          <a:p>
            <a:r>
              <a:rPr lang="en-US" dirty="0"/>
              <a:t>Typical use cases for </a:t>
            </a:r>
            <a:r>
              <a:rPr lang="en-US" dirty="0" smtClean="0"/>
              <a:t>fragments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Contain test cases for internal API of host plug-in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New language support with translating “*.properties” files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Supply </a:t>
            </a:r>
            <a:r>
              <a:rPr lang="en-US" dirty="0"/>
              <a:t>native code which is specific to a certain system environment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8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00" y="1419037"/>
            <a:ext cx="5000000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99953"/>
      </p:ext>
    </p:extLst>
  </p:cSld>
  <p:clrMapOvr>
    <a:masterClrMapping/>
  </p:clrMapOvr>
</p:sld>
</file>

<file path=ppt/theme/theme1.xml><?xml version="1.0" encoding="utf-8"?>
<a:theme xmlns:a="http://schemas.openxmlformats.org/drawingml/2006/main" name="Soyatec Slid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yatec Slide Theme" id="{3E9D34F1-0FD1-4682-B490-B7C81ABFFA8A}" vid="{FB866AC4-52C2-456B-908B-EB28E8B2CB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561</Words>
  <Application>Microsoft Office PowerPoint</Application>
  <PresentationFormat>Widescreen</PresentationFormat>
  <Paragraphs>150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Times New Roman</vt:lpstr>
      <vt:lpstr>Wingdings</vt:lpstr>
      <vt:lpstr>Soyatec Slide Theme</vt:lpstr>
      <vt:lpstr>Eclipse Plug-in Development</vt:lpstr>
      <vt:lpstr>Contents</vt:lpstr>
      <vt:lpstr>Features</vt:lpstr>
      <vt:lpstr>Features</vt:lpstr>
      <vt:lpstr>Features</vt:lpstr>
      <vt:lpstr>Features</vt:lpstr>
      <vt:lpstr>Features</vt:lpstr>
      <vt:lpstr>Fragments</vt:lpstr>
      <vt:lpstr>Fragments</vt:lpstr>
      <vt:lpstr>Fragments</vt:lpstr>
      <vt:lpstr>Update Site</vt:lpstr>
      <vt:lpstr>Update Site</vt:lpstr>
      <vt:lpstr>Update Site</vt:lpstr>
      <vt:lpstr>Update Site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Liu</dc:creator>
  <cp:lastModifiedBy>Jin Liu</cp:lastModifiedBy>
  <cp:revision>115</cp:revision>
  <dcterms:created xsi:type="dcterms:W3CDTF">2015-04-14T08:17:08Z</dcterms:created>
  <dcterms:modified xsi:type="dcterms:W3CDTF">2015-05-15T02:30:50Z</dcterms:modified>
</cp:coreProperties>
</file>