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64" r:id="rId3"/>
    <p:sldId id="282" r:id="rId4"/>
    <p:sldId id="283" r:id="rId5"/>
    <p:sldId id="284" r:id="rId6"/>
    <p:sldId id="285" r:id="rId7"/>
    <p:sldId id="287" r:id="rId8"/>
    <p:sldId id="289" r:id="rId9"/>
    <p:sldId id="288" r:id="rId10"/>
    <p:sldId id="290" r:id="rId11"/>
    <p:sldId id="286" r:id="rId12"/>
    <p:sldId id="291" r:id="rId13"/>
    <p:sldId id="292" r:id="rId14"/>
    <p:sldId id="293" r:id="rId15"/>
    <p:sldId id="294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2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1470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079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10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29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9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6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1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Eclipse </a:t>
            </a:r>
            <a:r>
              <a:rPr lang="en-US" dirty="0"/>
              <a:t>RCP Development Part </a:t>
            </a:r>
            <a:r>
              <a:rPr lang="en-US" dirty="0" smtClean="0"/>
              <a:t>1</a:t>
            </a:r>
          </a:p>
          <a:p>
            <a:r>
              <a:rPr lang="en-US" dirty="0" smtClean="0"/>
              <a:t>Based </a:t>
            </a:r>
            <a:r>
              <a:rPr lang="en-US" dirty="0"/>
              <a:t>on Eclipse 3.x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IWorkbenchWindowConfigurer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2609115"/>
            <a:ext cx="8151223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IWorkbenchWindowConfigurer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getWindowConfigurer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.setInitialSize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Point(400, 300));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"Eclipse RCP Tutorial"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.setShellStyle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SHELL_TRIM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.setShowMenuBar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.setShowCoolBar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.setShowPerspectiveBar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.setShowStatusLine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.setShowFastViewBars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.setShowProgressIndicator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0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ActionBarAdvisor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Create global actions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ActionFactory</a:t>
            </a:r>
            <a:r>
              <a:rPr lang="en-US" dirty="0" smtClean="0"/>
              <a:t>.*.create(window)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IAction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Contribute actions to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Menubar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16" y="2210818"/>
            <a:ext cx="5047619" cy="17904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1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template projects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RCP application with a view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RCP application with an intro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RCP Mail Template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71" y="1825625"/>
            <a:ext cx="662465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Run/Debug -&gt; Run/Debug Configurations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00" y="2321198"/>
            <a:ext cx="6120000" cy="41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Run/Debug -&gt; Run/Debug Configurations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00" y="2321198"/>
            <a:ext cx="6119999" cy="41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/>
              <a:t>Application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org.eclipse.core.runtime.applications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IApplication</a:t>
            </a:r>
            <a:endParaRPr lang="en-US" dirty="0" smtClean="0"/>
          </a:p>
          <a:p>
            <a:r>
              <a:rPr lang="en-US" dirty="0" smtClean="0"/>
              <a:t>Advisor Classes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WorkbenchAdvisor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WorkbenchWindowAdvisor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ActionBarAdvisor</a:t>
            </a:r>
            <a:endParaRPr lang="en-US" dirty="0" smtClean="0"/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RCP</a:t>
            </a:r>
          </a:p>
          <a:p>
            <a:pPr lvl="1"/>
            <a:r>
              <a:rPr lang="en-US" dirty="0" smtClean="0"/>
              <a:t> Rich </a:t>
            </a:r>
            <a:r>
              <a:rPr lang="en-US" dirty="0"/>
              <a:t>Client </a:t>
            </a:r>
            <a:r>
              <a:rPr lang="en-US" dirty="0" smtClean="0"/>
              <a:t>Platform </a:t>
            </a:r>
            <a:endParaRPr lang="en-US" dirty="0"/>
          </a:p>
          <a:p>
            <a:pPr lvl="1"/>
            <a:r>
              <a:rPr lang="en-US" dirty="0" smtClean="0"/>
              <a:t> Based </a:t>
            </a:r>
            <a:r>
              <a:rPr lang="en-US" dirty="0"/>
              <a:t>on a dynamic plug-in model</a:t>
            </a:r>
          </a:p>
          <a:p>
            <a:pPr lvl="1"/>
            <a:r>
              <a:rPr lang="en-US" dirty="0" smtClean="0"/>
              <a:t> Same </a:t>
            </a:r>
            <a:r>
              <a:rPr lang="en-US" dirty="0"/>
              <a:t>toolkits and extension points with Eclipse</a:t>
            </a:r>
          </a:p>
          <a:p>
            <a:pPr lvl="1"/>
            <a:r>
              <a:rPr lang="en-US" dirty="0" smtClean="0"/>
              <a:t> Minimum </a:t>
            </a:r>
            <a:r>
              <a:rPr lang="en-US" dirty="0"/>
              <a:t>requires:</a:t>
            </a:r>
          </a:p>
          <a:p>
            <a:pPr lvl="2"/>
            <a:r>
              <a:rPr lang="en-US" b="1" dirty="0" smtClean="0"/>
              <a:t> </a:t>
            </a:r>
            <a:r>
              <a:rPr lang="en-US" b="1" dirty="0" err="1" smtClean="0"/>
              <a:t>org.eclipse.ui</a:t>
            </a:r>
            <a:endParaRPr lang="en-US" dirty="0"/>
          </a:p>
          <a:p>
            <a:pPr lvl="2"/>
            <a:r>
              <a:rPr lang="en-US" b="1" dirty="0" smtClean="0"/>
              <a:t> </a:t>
            </a:r>
            <a:r>
              <a:rPr lang="en-US" b="1" dirty="0" err="1" smtClean="0"/>
              <a:t>org.eclipse.core.runtime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7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RCP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38" y="2344278"/>
            <a:ext cx="3504762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5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org.eclipse.core.runtime.applications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1110" y="2852410"/>
            <a:ext cx="89687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"application"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org.eclipse.core.runtime.applications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&lt;application&gt;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&lt;run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org.ecsoya.eclipse.tutorial.rcp.Application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&lt;/run&gt;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&lt;/application&gt;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extension&gt;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IApplication</a:t>
            </a:r>
            <a:endParaRPr lang="en-US" dirty="0" smtClean="0"/>
          </a:p>
          <a:p>
            <a:pPr lvl="1"/>
            <a:r>
              <a:rPr lang="en-US" dirty="0" smtClean="0"/>
              <a:t> start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WorkbenchAdvisor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17" y="1919820"/>
            <a:ext cx="7304762" cy="42571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44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WorkbenchAdvisor</a:t>
            </a:r>
            <a:endParaRPr lang="en-US" dirty="0" smtClean="0"/>
          </a:p>
          <a:p>
            <a:pPr lvl="1"/>
            <a:r>
              <a:rPr lang="en-US" dirty="0" smtClean="0"/>
              <a:t> Perspective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WorkbenchWindowAdvisor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51" y="3558364"/>
            <a:ext cx="6342857" cy="19047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150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org.eclipse.ui.perspectives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IPerspectiveFactory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72" y="3091770"/>
            <a:ext cx="5009524" cy="18190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874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WorkbenchWindowAdvisor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ActionBarAdvisor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Configuration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preWindowOpen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postWindowCreate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postWindowOpen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postWindowClose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IWorkbenchWindowConfigurer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79" y="2324554"/>
            <a:ext cx="5304762" cy="29142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6216432"/>
      </p:ext>
    </p:extLst>
  </p:cSld>
  <p:clrMapOvr>
    <a:masterClrMapping/>
  </p:clrMapOvr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493</Words>
  <Application>Microsoft Office PowerPoint</Application>
  <PresentationFormat>Widescreen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Overview</vt:lpstr>
      <vt:lpstr>Overview</vt:lpstr>
      <vt:lpstr>Application</vt:lpstr>
      <vt:lpstr>Application</vt:lpstr>
      <vt:lpstr>Advisor Classes</vt:lpstr>
      <vt:lpstr>Advisor Classes</vt:lpstr>
      <vt:lpstr>Advisor Classes</vt:lpstr>
      <vt:lpstr>Advisor Classes</vt:lpstr>
      <vt:lpstr>Advisor Classes</vt:lpstr>
      <vt:lpstr>Extensions</vt:lpstr>
      <vt:lpstr>Launch</vt:lpstr>
      <vt:lpstr>Launch</vt:lpstr>
      <vt:lpstr>Launch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119</cp:revision>
  <dcterms:created xsi:type="dcterms:W3CDTF">2015-04-14T08:17:08Z</dcterms:created>
  <dcterms:modified xsi:type="dcterms:W3CDTF">2015-05-15T06:27:30Z</dcterms:modified>
</cp:coreProperties>
</file>