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12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EF86C-30A9-4595-AAB3-93983B2206A9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F3039-B784-448F-8982-6EE828134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04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EF86C-30A9-4595-AAB3-93983B2206A9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F3039-B784-448F-8982-6EE828134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821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EF86C-30A9-4595-AAB3-93983B2206A9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F3039-B784-448F-8982-6EE828134E76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650303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EF86C-30A9-4595-AAB3-93983B2206A9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F3039-B784-448F-8982-6EE828134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9727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EF86C-30A9-4595-AAB3-93983B2206A9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F3039-B784-448F-8982-6EE828134E7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529106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EF86C-30A9-4595-AAB3-93983B2206A9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F3039-B784-448F-8982-6EE828134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2179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EF86C-30A9-4595-AAB3-93983B2206A9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F3039-B784-448F-8982-6EE828134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3272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EF86C-30A9-4595-AAB3-93983B2206A9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F3039-B784-448F-8982-6EE828134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172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EF86C-30A9-4595-AAB3-93983B2206A9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F3039-B784-448F-8982-6EE828134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405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EF86C-30A9-4595-AAB3-93983B2206A9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F3039-B784-448F-8982-6EE828134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392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EF86C-30A9-4595-AAB3-93983B2206A9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F3039-B784-448F-8982-6EE828134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941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EF86C-30A9-4595-AAB3-93983B2206A9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F3039-B784-448F-8982-6EE828134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439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EF86C-30A9-4595-AAB3-93983B2206A9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F3039-B784-448F-8982-6EE828134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316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EF86C-30A9-4595-AAB3-93983B2206A9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F3039-B784-448F-8982-6EE828134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770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EF86C-30A9-4595-AAB3-93983B2206A9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F3039-B784-448F-8982-6EE828134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88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EF86C-30A9-4595-AAB3-93983B2206A9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F3039-B784-448F-8982-6EE828134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417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8EF86C-30A9-4595-AAB3-93983B2206A9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E7F3039-B784-448F-8982-6EE828134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274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7BAD8-A477-9101-5AE3-73095D7D7E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8561" y="722045"/>
            <a:ext cx="8617805" cy="1096900"/>
          </a:xfrm>
        </p:spPr>
        <p:txBody>
          <a:bodyPr/>
          <a:lstStyle/>
          <a:p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Arial Black" panose="020B0A04020102020204" pitchFamily="34" charset="0"/>
              </a:rPr>
              <a:t>Smart Scheduler Director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B5D3D9-F7E1-3B2C-240B-E978CA26E0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92842" y="2445345"/>
            <a:ext cx="7766936" cy="1096899"/>
          </a:xfrm>
        </p:spPr>
        <p:txBody>
          <a:bodyPr>
            <a:noAutofit/>
          </a:bodyPr>
          <a:lstStyle/>
          <a:p>
            <a:pPr algn="l"/>
            <a:r>
              <a:rPr lang="en-US" sz="2400" dirty="0">
                <a:solidFill>
                  <a:schemeClr val="tx1"/>
                </a:solidFill>
              </a:rPr>
              <a:t>Smart Scheduler Director (SSD) is a web application that helps users organize their schedules by allowing them to check available time slots and manage their appointments. All data is securely stored in Firebase.</a:t>
            </a:r>
          </a:p>
        </p:txBody>
      </p:sp>
    </p:spTree>
    <p:extLst>
      <p:ext uri="{BB962C8B-B14F-4D97-AF65-F5344CB8AC3E}">
        <p14:creationId xmlns:p14="http://schemas.microsoft.com/office/powerpoint/2010/main" val="2704406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C6889EB-EFF9-8BD3-B7E5-8A4D3C7A09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59A3A-F906-3700-02AB-5F24BA0968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309034"/>
            <a:ext cx="7766936" cy="164630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37775-94A9-4270-6E80-60F5875920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60796" y="2456308"/>
            <a:ext cx="7766936" cy="1096899"/>
          </a:xfrm>
        </p:spPr>
        <p:txBody>
          <a:bodyPr>
            <a:noAutofit/>
          </a:bodyPr>
          <a:lstStyle/>
          <a:p>
            <a:pPr algn="l"/>
            <a:r>
              <a:rPr lang="en-US" sz="2400" dirty="0">
                <a:solidFill>
                  <a:schemeClr val="tx1"/>
                </a:solidFill>
              </a:rPr>
              <a:t>Purpose of Building the Application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</a:rPr>
              <a:t>SSD was developed to address the need for effective time management tools, helping users avoid scheduling conflicts and stay organized in their busy lives.</a:t>
            </a:r>
          </a:p>
        </p:txBody>
      </p:sp>
    </p:spTree>
    <p:extLst>
      <p:ext uri="{BB962C8B-B14F-4D97-AF65-F5344CB8AC3E}">
        <p14:creationId xmlns:p14="http://schemas.microsoft.com/office/powerpoint/2010/main" val="987612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99793E2-A48A-4656-88CF-9A44ADEEA4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53244-1496-CC4F-2E75-7437F5A616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309034"/>
            <a:ext cx="7766936" cy="164630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0B7758-D31B-E6A8-D6B0-95E11B646B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3900" y="1269533"/>
            <a:ext cx="9150178" cy="1096899"/>
          </a:xfrm>
        </p:spPr>
        <p:txBody>
          <a:bodyPr>
            <a:noAutofit/>
          </a:bodyPr>
          <a:lstStyle/>
          <a:p>
            <a:pPr algn="l"/>
            <a:endParaRPr lang="en-US" sz="2400" dirty="0">
              <a:solidFill>
                <a:schemeClr val="tx1"/>
              </a:solidFill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</a:rPr>
              <a:t>Project Development Process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</a:rPr>
              <a:t>The project was developed collaboratively: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</a:rPr>
              <a:t>Frontend Development: One member focused on the user interface using HTML, CSS, and JavaScript.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</a:rPr>
              <a:t>Backend Development: Another member managed the Firebase database and server-side logic.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</a:rPr>
              <a:t>Testing done by both hard working students.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</a:rPr>
              <a:t>SSD solves scheduling conflicts and improves time management, targeting busy professionals and students who need a streamlined way to manage appointments.</a:t>
            </a:r>
          </a:p>
        </p:txBody>
      </p:sp>
    </p:spTree>
    <p:extLst>
      <p:ext uri="{BB962C8B-B14F-4D97-AF65-F5344CB8AC3E}">
        <p14:creationId xmlns:p14="http://schemas.microsoft.com/office/powerpoint/2010/main" val="2396534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A1748D9-49BA-B8B5-BED0-FF5630EA4C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1580E-EF8A-5576-5AFA-08FB37F60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309034"/>
            <a:ext cx="7766936" cy="164630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15AD1D-602D-2F8B-633A-55BC702331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2235" y="2164478"/>
            <a:ext cx="7766936" cy="1096899"/>
          </a:xfrm>
        </p:spPr>
        <p:txBody>
          <a:bodyPr>
            <a:noAutofit/>
          </a:bodyPr>
          <a:lstStyle/>
          <a:p>
            <a:pPr algn="l"/>
            <a:r>
              <a:rPr lang="en-US" sz="2400" dirty="0">
                <a:solidFill>
                  <a:schemeClr val="tx1"/>
                </a:solidFill>
              </a:rPr>
              <a:t>Application Architecture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</a:rPr>
              <a:t>SSD follows a client-server model with: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</a:rPr>
              <a:t>Frontend: A responsive user interface.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</a:rPr>
              <a:t>Backend: Firebase for real-time data storage and user authentication.</a:t>
            </a:r>
          </a:p>
        </p:txBody>
      </p:sp>
    </p:spTree>
    <p:extLst>
      <p:ext uri="{BB962C8B-B14F-4D97-AF65-F5344CB8AC3E}">
        <p14:creationId xmlns:p14="http://schemas.microsoft.com/office/powerpoint/2010/main" val="2324214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CE641BE-AE81-C97A-EA30-DE65F81392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11B03-2F2E-63D4-DAC3-905C2CCD95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309034"/>
            <a:ext cx="7766936" cy="164630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48FA7B-8FAA-BF43-E3C0-C2A2D7F48A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00873" y="2076929"/>
            <a:ext cx="7766936" cy="1096899"/>
          </a:xfrm>
        </p:spPr>
        <p:txBody>
          <a:bodyPr>
            <a:noAutofit/>
          </a:bodyPr>
          <a:lstStyle/>
          <a:p>
            <a:pPr algn="l"/>
            <a:r>
              <a:rPr lang="en-US" sz="2400" dirty="0">
                <a:solidFill>
                  <a:schemeClr val="tx1"/>
                </a:solidFill>
              </a:rPr>
              <a:t>Key data structures include: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</a:rPr>
              <a:t>User Profiles: Containing unique IDs and schedules.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</a:rPr>
              <a:t>Schedule Entries: Including date, time, and availability status.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</a:rPr>
              <a:t>Availability Lists: Public lists of available hours.</a:t>
            </a:r>
          </a:p>
        </p:txBody>
      </p:sp>
    </p:spTree>
    <p:extLst>
      <p:ext uri="{BB962C8B-B14F-4D97-AF65-F5344CB8AC3E}">
        <p14:creationId xmlns:p14="http://schemas.microsoft.com/office/powerpoint/2010/main" val="27898803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1DF77DD-2897-3C8B-D7BD-33F1D28DA0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FCD60-540D-70B6-1E84-C806B07C17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309034"/>
            <a:ext cx="7766936" cy="164630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745220-2B1E-CBC9-2CEF-36C92154C5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2407670"/>
            <a:ext cx="7766936" cy="1096899"/>
          </a:xfrm>
        </p:spPr>
        <p:txBody>
          <a:bodyPr>
            <a:noAutofit/>
          </a:bodyPr>
          <a:lstStyle/>
          <a:p>
            <a:pPr algn="l"/>
            <a:r>
              <a:rPr lang="en-US" sz="2400" dirty="0">
                <a:solidFill>
                  <a:schemeClr val="tx1"/>
                </a:solidFill>
              </a:rPr>
              <a:t>The application uses: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</a:rPr>
              <a:t>Frontend: HTML, CSS, JavaScript (with React).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</a:rPr>
              <a:t>Backend: Firebase for data storage.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</a:rPr>
              <a:t>Version Control: Git for collaboration.</a:t>
            </a:r>
          </a:p>
          <a:p>
            <a:pPr algn="l"/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67573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B629C12-4F77-8736-CCB0-9E53DC15C1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8E5C8-C9A6-AE87-9D6A-6AC8EB0E38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4344" y="1330438"/>
            <a:ext cx="7766936" cy="1646302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Thank You!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C233AB-66D7-512C-FF35-2584136BCA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26167" y="3098333"/>
            <a:ext cx="7766936" cy="1096899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86190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</TotalTime>
  <Words>236</Words>
  <Application>Microsoft Office PowerPoint</Application>
  <PresentationFormat>Widescreen</PresentationFormat>
  <Paragraphs>24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Arial Black</vt:lpstr>
      <vt:lpstr>Trebuchet MS</vt:lpstr>
      <vt:lpstr>Wingdings 3</vt:lpstr>
      <vt:lpstr>Facet</vt:lpstr>
      <vt:lpstr>Smart Scheduler Director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Andrei</dc:creator>
  <cp:lastModifiedBy>Andrei</cp:lastModifiedBy>
  <cp:revision>1</cp:revision>
  <dcterms:created xsi:type="dcterms:W3CDTF">2024-11-03T14:24:09Z</dcterms:created>
  <dcterms:modified xsi:type="dcterms:W3CDTF">2024-11-03T14:37:45Z</dcterms:modified>
</cp:coreProperties>
</file>