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E3BB-6C21-1080-65C9-D10D9247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BE7F-AF26-3198-D107-2C871A25F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29CB-36EC-1C6E-6CC9-4D87013B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35ED-7113-8501-5A07-C4CF1477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36A4-8770-5FDC-9183-1D7A8FF6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8CE-F468-59F2-6CA3-6ACAF632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CA89-E5A3-1BB0-1CDF-0670B04D5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0E5-4E88-929F-06BB-9C0D917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FB45-1ADC-EA5F-2046-E8A27497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E8D0-A0BD-D93C-AEBE-4DCBCDEE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2DD71-A83F-581F-23FF-EDE11E20F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44620-DAFA-2FE2-245C-641E66F8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5CA7-9DF0-A993-47F1-AB0204F1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36CD-E9B5-BD43-F2F1-7B60C71E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D8E0-9674-A2CE-1F53-17E28D11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F4FC-4B6D-0C4B-6F81-5140D90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53FD-4318-C841-298F-A0EF8FD5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3D8C-4207-D0DD-82A6-F86E02BF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3835-33D0-BC84-E6EF-65ED7399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A5BB-54DA-BE08-E89D-209A0CA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84F9-C59C-9842-8532-F1252A35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1E9AC-EE4A-2701-5991-D704E67A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5C622-DC98-EA8B-403F-40E83929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9E5F-3B9A-B36E-23C8-45EE8AB6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EDDD-B7D7-48E8-FBA3-3F0D2AC0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A183-E4F9-08F7-5527-5540B9D0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10CE-AE15-85DC-31AC-982732D8A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A247-D15F-BB20-2BE9-0BB026CDC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CFAA-8E8F-5FE8-BFE2-21B78595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4929-F82D-3E51-6AA8-A13CA278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63387-5B43-9157-4BDF-D5110E9D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CC74-6E03-5C83-64D9-222FF4B7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799DD-31FE-F1F5-A497-849E3D0F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01BF1-C874-6417-9B75-99E0651BA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2A7A3-CCCE-9E86-C8A5-100DCF966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3EA87-D752-F473-C933-7205A697E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22A5-A964-21E3-BD34-F96F8A83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0388B-B35C-72CA-76D9-0F94CE5E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78B2-27A7-8A0E-FDDA-525213A6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A462-C7D8-C76F-F486-64C7D1B3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F8BC3-05F0-1ABF-3F5A-B96A631C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9170-A7E8-69B5-CD54-EE3CE14E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F138-BDB5-87CA-691C-FE96B03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B580D-0256-F62E-DA26-E3C74C7D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0642A-D440-2C5A-1DFB-87272E09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8D615-25D3-A8B1-805C-CCF2F51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8459-D0F3-7BCF-1A7C-24D69CB7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445C-0F56-ECB4-EA06-AA050E84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8E79-3B3B-9226-DE19-72433887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2DBD-079B-7B2D-4956-D520EBCB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5704-8C2A-F750-7219-B77E542A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AE2C4-0A42-AE38-956A-14ACED36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A6EB-713C-4280-C031-2741D27F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EAE11-3B8E-B207-359A-0505A56F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12BA9-69F8-2B10-22CA-3C28CCF2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0495-3E80-89A7-8335-FCC1D96C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A5C0-6F6B-3F09-7A61-1DDACC66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8FE3-B012-5D32-E48A-73EF5093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051D9-9F30-75AF-E42D-523501E3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6817-028C-70B6-0CE6-A97D69E6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CDB3-0C6D-B972-A4DE-2D6CFC32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1C037-A562-4178-9FC9-E063EE81130C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DE4E-5DA0-F054-DF42-C6FE83CDA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2BFA-495D-4B04-2692-52B429D44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B7A5-026D-4D6E-84C6-301C0EB8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7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2B167-DB60-39F4-E4BB-5507F927EE6A}"/>
              </a:ext>
            </a:extLst>
          </p:cNvPr>
          <p:cNvSpPr txBox="1"/>
          <p:nvPr/>
        </p:nvSpPr>
        <p:spPr>
          <a:xfrm>
            <a:off x="1179611" y="1459149"/>
            <a:ext cx="2208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Session_id</a:t>
            </a:r>
            <a:r>
              <a:rPr lang="en-US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Start_time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4494A-A8D1-848C-938E-FCAC102116EC}"/>
              </a:ext>
            </a:extLst>
          </p:cNvPr>
          <p:cNvSpPr txBox="1"/>
          <p:nvPr/>
        </p:nvSpPr>
        <p:spPr>
          <a:xfrm>
            <a:off x="8804210" y="2451370"/>
            <a:ext cx="161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User_id</a:t>
            </a:r>
            <a:r>
              <a:rPr lang="en-US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3BD38-4112-05B0-9D73-4628D2A507CF}"/>
              </a:ext>
            </a:extLst>
          </p:cNvPr>
          <p:cNvSpPr txBox="1"/>
          <p:nvPr/>
        </p:nvSpPr>
        <p:spPr>
          <a:xfrm>
            <a:off x="7003915" y="1459149"/>
            <a:ext cx="2608369" cy="343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1F860-CA75-048B-866B-D3A2CF4A77FF}"/>
              </a:ext>
            </a:extLst>
          </p:cNvPr>
          <p:cNvSpPr txBox="1"/>
          <p:nvPr/>
        </p:nvSpPr>
        <p:spPr>
          <a:xfrm>
            <a:off x="5045413" y="2347316"/>
            <a:ext cx="21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Atendee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User_id</a:t>
            </a:r>
            <a:r>
              <a:rPr lang="en-US" dirty="0"/>
              <a:t> (</a:t>
            </a:r>
            <a:r>
              <a:rPr lang="en-US" dirty="0" err="1"/>
              <a:t>fk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Session_id</a:t>
            </a:r>
            <a:r>
              <a:rPr lang="en-US" dirty="0"/>
              <a:t>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Isorganizer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EE9E4-BF02-EB14-8E35-368D399FB0C4}"/>
              </a:ext>
            </a:extLst>
          </p:cNvPr>
          <p:cNvSpPr txBox="1"/>
          <p:nvPr/>
        </p:nvSpPr>
        <p:spPr>
          <a:xfrm>
            <a:off x="4630366" y="5749047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</a:t>
            </a:r>
            <a:r>
              <a:rPr lang="en-US"/>
              <a:t>many relation</a:t>
            </a:r>
          </a:p>
        </p:txBody>
      </p:sp>
    </p:spTree>
    <p:extLst>
      <p:ext uri="{BB962C8B-B14F-4D97-AF65-F5344CB8AC3E}">
        <p14:creationId xmlns:p14="http://schemas.microsoft.com/office/powerpoint/2010/main" val="234850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chisa fukutome</dc:creator>
  <cp:lastModifiedBy>chisa fukutome</cp:lastModifiedBy>
  <cp:revision>3</cp:revision>
  <dcterms:created xsi:type="dcterms:W3CDTF">2022-09-03T20:59:15Z</dcterms:created>
  <dcterms:modified xsi:type="dcterms:W3CDTF">2022-09-03T22:09:14Z</dcterms:modified>
</cp:coreProperties>
</file>