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66FF33"/>
    <a:srgbClr val="00FFFF"/>
    <a:srgbClr val="FF00FF"/>
    <a:srgbClr val="FF3399"/>
    <a:srgbClr val="FF7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호 설" userId="98aa2182da56deb4" providerId="LiveId" clId="{5C629D62-AAD9-4D2A-A582-368AC2A499DC}"/>
    <pc:docChg chg="undo custSel addSld modSld sldOrd">
      <pc:chgData name="준호 설" userId="98aa2182da56deb4" providerId="LiveId" clId="{5C629D62-AAD9-4D2A-A582-368AC2A499DC}" dt="2024-04-03T01:52:15.991" v="1431" actId="14100"/>
      <pc:docMkLst>
        <pc:docMk/>
      </pc:docMkLst>
      <pc:sldChg chg="addSp delSp modSp mod modAnim">
        <pc:chgData name="준호 설" userId="98aa2182da56deb4" providerId="LiveId" clId="{5C629D62-AAD9-4D2A-A582-368AC2A499DC}" dt="2024-04-03T01:52:15.991" v="1431" actId="14100"/>
        <pc:sldMkLst>
          <pc:docMk/>
          <pc:sldMk cId="959402096" sldId="256"/>
        </pc:sldMkLst>
        <pc:spChg chg="add del mod">
          <ac:chgData name="준호 설" userId="98aa2182da56deb4" providerId="LiveId" clId="{5C629D62-AAD9-4D2A-A582-368AC2A499DC}" dt="2024-04-02T04:00:34.113" v="2" actId="478"/>
          <ac:spMkLst>
            <pc:docMk/>
            <pc:sldMk cId="959402096" sldId="256"/>
            <ac:spMk id="2" creationId="{32E2646D-DB7F-4031-9C7A-3C415D087A21}"/>
          </ac:spMkLst>
        </pc:spChg>
        <pc:spChg chg="add del mod">
          <ac:chgData name="준호 설" userId="98aa2182da56deb4" providerId="LiveId" clId="{5C629D62-AAD9-4D2A-A582-368AC2A499DC}" dt="2024-04-02T04:05:01.139" v="12" actId="478"/>
          <ac:spMkLst>
            <pc:docMk/>
            <pc:sldMk cId="959402096" sldId="256"/>
            <ac:spMk id="5" creationId="{0894F9B5-7A5B-465E-B29E-D4AE5F1D1EC2}"/>
          </ac:spMkLst>
        </pc:spChg>
        <pc:spChg chg="add mod">
          <ac:chgData name="준호 설" userId="98aa2182da56deb4" providerId="LiveId" clId="{5C629D62-AAD9-4D2A-A582-368AC2A499DC}" dt="2024-04-03T01:30:12.155" v="1330" actId="14100"/>
          <ac:spMkLst>
            <pc:docMk/>
            <pc:sldMk cId="959402096" sldId="256"/>
            <ac:spMk id="6" creationId="{E0BB38B9-3BA8-4BA5-828E-D0239DC0CD00}"/>
          </ac:spMkLst>
        </pc:spChg>
        <pc:spChg chg="mod">
          <ac:chgData name="준호 설" userId="98aa2182da56deb4" providerId="LiveId" clId="{5C629D62-AAD9-4D2A-A582-368AC2A499DC}" dt="2024-04-03T01:23:50.304" v="1329" actId="14100"/>
          <ac:spMkLst>
            <pc:docMk/>
            <pc:sldMk cId="959402096" sldId="256"/>
            <ac:spMk id="8" creationId="{28D2E558-043E-4F05-87F0-0985000B365A}"/>
          </ac:spMkLst>
        </pc:spChg>
        <pc:spChg chg="mod">
          <ac:chgData name="준호 설" userId="98aa2182da56deb4" providerId="LiveId" clId="{5C629D62-AAD9-4D2A-A582-368AC2A499DC}" dt="2024-04-02T04:34:59.300" v="370" actId="571"/>
          <ac:spMkLst>
            <pc:docMk/>
            <pc:sldMk cId="959402096" sldId="256"/>
            <ac:spMk id="9" creationId="{E8EA2BB4-BDB8-4E70-9F3D-3ACE2ECDAC71}"/>
          </ac:spMkLst>
        </pc:spChg>
        <pc:spChg chg="mod">
          <ac:chgData name="준호 설" userId="98aa2182da56deb4" providerId="LiveId" clId="{5C629D62-AAD9-4D2A-A582-368AC2A499DC}" dt="2024-04-02T04:34:59.300" v="370" actId="571"/>
          <ac:spMkLst>
            <pc:docMk/>
            <pc:sldMk cId="959402096" sldId="256"/>
            <ac:spMk id="10" creationId="{B978AC84-5150-466F-8B83-1620DB029549}"/>
          </ac:spMkLst>
        </pc:spChg>
        <pc:spChg chg="mod">
          <ac:chgData name="준호 설" userId="98aa2182da56deb4" providerId="LiveId" clId="{5C629D62-AAD9-4D2A-A582-368AC2A499DC}" dt="2024-04-03T01:34:52.412" v="1389" actId="14100"/>
          <ac:spMkLst>
            <pc:docMk/>
            <pc:sldMk cId="959402096" sldId="256"/>
            <ac:spMk id="13" creationId="{3D9B7871-7B4F-486E-9B29-8E439F4D8384}"/>
          </ac:spMkLst>
        </pc:spChg>
        <pc:spChg chg="mod">
          <ac:chgData name="준호 설" userId="98aa2182da56deb4" providerId="LiveId" clId="{5C629D62-AAD9-4D2A-A582-368AC2A499DC}" dt="2024-04-03T01:35:36.555" v="1415" actId="1037"/>
          <ac:spMkLst>
            <pc:docMk/>
            <pc:sldMk cId="959402096" sldId="256"/>
            <ac:spMk id="17" creationId="{1C828A1D-86AB-4DD9-8780-7A9FB56F2900}"/>
          </ac:spMkLst>
        </pc:spChg>
        <pc:spChg chg="mod">
          <ac:chgData name="준호 설" userId="98aa2182da56deb4" providerId="LiveId" clId="{5C629D62-AAD9-4D2A-A582-368AC2A499DC}" dt="2024-04-02T04:34:59.300" v="370" actId="571"/>
          <ac:spMkLst>
            <pc:docMk/>
            <pc:sldMk cId="959402096" sldId="256"/>
            <ac:spMk id="21" creationId="{121E1EC1-6731-42FF-898D-D662140D5318}"/>
          </ac:spMkLst>
        </pc:spChg>
        <pc:spChg chg="mod">
          <ac:chgData name="준호 설" userId="98aa2182da56deb4" providerId="LiveId" clId="{5C629D62-AAD9-4D2A-A582-368AC2A499DC}" dt="2024-04-02T05:09:14.257" v="1319"/>
          <ac:spMkLst>
            <pc:docMk/>
            <pc:sldMk cId="959402096" sldId="256"/>
            <ac:spMk id="23" creationId="{5E917E85-F78C-4248-BF76-06401ECBA51B}"/>
          </ac:spMkLst>
        </pc:spChg>
        <pc:grpChg chg="mod">
          <ac:chgData name="준호 설" userId="98aa2182da56deb4" providerId="LiveId" clId="{5C629D62-AAD9-4D2A-A582-368AC2A499DC}" dt="2024-04-02T04:34:59.300" v="370" actId="571"/>
          <ac:grpSpMkLst>
            <pc:docMk/>
            <pc:sldMk cId="959402096" sldId="256"/>
            <ac:grpSpMk id="4" creationId="{9F66E42A-35A1-4F22-8484-CB210C1AABC3}"/>
          </ac:grpSpMkLst>
        </pc:grpChg>
        <pc:grpChg chg="add mod">
          <ac:chgData name="준호 설" userId="98aa2182da56deb4" providerId="LiveId" clId="{5C629D62-AAD9-4D2A-A582-368AC2A499DC}" dt="2024-04-02T04:34:59.300" v="370" actId="571"/>
          <ac:grpSpMkLst>
            <pc:docMk/>
            <pc:sldMk cId="959402096" sldId="256"/>
            <ac:grpSpMk id="15" creationId="{75AE9238-F3AF-4683-BD8D-6160ABB9CD92}"/>
          </ac:grpSpMkLst>
        </pc:grpChg>
        <pc:grpChg chg="mod">
          <ac:chgData name="준호 설" userId="98aa2182da56deb4" providerId="LiveId" clId="{5C629D62-AAD9-4D2A-A582-368AC2A499DC}" dt="2024-04-02T04:34:59.300" v="370" actId="571"/>
          <ac:grpSpMkLst>
            <pc:docMk/>
            <pc:sldMk cId="959402096" sldId="256"/>
            <ac:grpSpMk id="18" creationId="{D3893AF7-567A-4DB5-B572-E7180A9857C3}"/>
          </ac:grpSpMkLst>
        </pc:grpChg>
        <pc:grpChg chg="add mod">
          <ac:chgData name="준호 설" userId="98aa2182da56deb4" providerId="LiveId" clId="{5C629D62-AAD9-4D2A-A582-368AC2A499DC}" dt="2024-04-02T04:34:59.300" v="370" actId="571"/>
          <ac:grpSpMkLst>
            <pc:docMk/>
            <pc:sldMk cId="959402096" sldId="256"/>
            <ac:grpSpMk id="19" creationId="{E475F333-DA24-462F-A973-2E71507C027C}"/>
          </ac:grpSpMkLst>
        </pc:grpChg>
        <pc:grpChg chg="mod">
          <ac:chgData name="준호 설" userId="98aa2182da56deb4" providerId="LiveId" clId="{5C629D62-AAD9-4D2A-A582-368AC2A499DC}" dt="2024-04-02T04:34:59.300" v="370" actId="571"/>
          <ac:grpSpMkLst>
            <pc:docMk/>
            <pc:sldMk cId="959402096" sldId="256"/>
            <ac:grpSpMk id="24" creationId="{CDD99C64-E88B-46ED-91D6-A9316625F787}"/>
          </ac:grpSpMkLst>
        </pc:grpChg>
        <pc:grpChg chg="add mod">
          <ac:chgData name="준호 설" userId="98aa2182da56deb4" providerId="LiveId" clId="{5C629D62-AAD9-4D2A-A582-368AC2A499DC}" dt="2024-04-02T04:34:59.300" v="370" actId="571"/>
          <ac:grpSpMkLst>
            <pc:docMk/>
            <pc:sldMk cId="959402096" sldId="256"/>
            <ac:grpSpMk id="27" creationId="{D24D0FB1-5A5D-4E72-8C16-434D4EECE7A7}"/>
          </ac:grpSpMkLst>
        </pc:grpChg>
        <pc:picChg chg="mod">
          <ac:chgData name="준호 설" userId="98aa2182da56deb4" providerId="LiveId" clId="{5C629D62-AAD9-4D2A-A582-368AC2A499DC}" dt="2024-04-03T01:52:15.991" v="1431" actId="14100"/>
          <ac:picMkLst>
            <pc:docMk/>
            <pc:sldMk cId="959402096" sldId="256"/>
            <ac:picMk id="3" creationId="{411073D9-3FAD-4BA6-BEB0-49962062E192}"/>
          </ac:picMkLst>
        </pc:picChg>
        <pc:picChg chg="mod">
          <ac:chgData name="준호 설" userId="98aa2182da56deb4" providerId="LiveId" clId="{5C629D62-AAD9-4D2A-A582-368AC2A499DC}" dt="2024-04-02T04:34:59.300" v="370" actId="571"/>
          <ac:picMkLst>
            <pc:docMk/>
            <pc:sldMk cId="959402096" sldId="256"/>
            <ac:picMk id="7" creationId="{188DB349-8442-440C-A8FF-2A34F2A9B76B}"/>
          </ac:picMkLst>
        </pc:picChg>
        <pc:picChg chg="mod">
          <ac:chgData name="준호 설" userId="98aa2182da56deb4" providerId="LiveId" clId="{5C629D62-AAD9-4D2A-A582-368AC2A499DC}" dt="2024-04-03T01:46:11.490" v="1420" actId="14100"/>
          <ac:picMkLst>
            <pc:docMk/>
            <pc:sldMk cId="959402096" sldId="256"/>
            <ac:picMk id="16" creationId="{26E2B833-E41C-4601-ADBF-D41257E12504}"/>
          </ac:picMkLst>
        </pc:picChg>
        <pc:picChg chg="mod">
          <ac:chgData name="준호 설" userId="98aa2182da56deb4" providerId="LiveId" clId="{5C629D62-AAD9-4D2A-A582-368AC2A499DC}" dt="2024-04-03T01:46:24.908" v="1426" actId="14100"/>
          <ac:picMkLst>
            <pc:docMk/>
            <pc:sldMk cId="959402096" sldId="256"/>
            <ac:picMk id="20" creationId="{EC2E0859-B8E3-49DD-8BAF-2258C1AD678D}"/>
          </ac:picMkLst>
        </pc:picChg>
        <pc:cxnChg chg="add mod">
          <ac:chgData name="준호 설" userId="98aa2182da56deb4" providerId="LiveId" clId="{5C629D62-AAD9-4D2A-A582-368AC2A499DC}" dt="2024-04-02T04:34:59.300" v="370" actId="571"/>
          <ac:cxnSpMkLst>
            <pc:docMk/>
            <pc:sldMk cId="959402096" sldId="256"/>
            <ac:cxnSpMk id="12" creationId="{8EBCA518-4130-4DE4-B615-15296E1EE017}"/>
          </ac:cxnSpMkLst>
        </pc:cxnChg>
        <pc:cxnChg chg="add mod">
          <ac:chgData name="준호 설" userId="98aa2182da56deb4" providerId="LiveId" clId="{5C629D62-AAD9-4D2A-A582-368AC2A499DC}" dt="2024-04-02T04:34:59.300" v="370" actId="571"/>
          <ac:cxnSpMkLst>
            <pc:docMk/>
            <pc:sldMk cId="959402096" sldId="256"/>
            <ac:cxnSpMk id="22" creationId="{F34DBA0B-4DD9-4F9B-901A-4307468994C6}"/>
          </ac:cxnSpMkLst>
        </pc:cxnChg>
        <pc:cxnChg chg="add mod">
          <ac:chgData name="준호 설" userId="98aa2182da56deb4" providerId="LiveId" clId="{5C629D62-AAD9-4D2A-A582-368AC2A499DC}" dt="2024-04-02T04:34:59.300" v="370" actId="571"/>
          <ac:cxnSpMkLst>
            <pc:docMk/>
            <pc:sldMk cId="959402096" sldId="256"/>
            <ac:cxnSpMk id="25" creationId="{8413FB30-717F-4B13-8787-76160770D887}"/>
          </ac:cxnSpMkLst>
        </pc:cxnChg>
        <pc:cxnChg chg="add del mod">
          <ac:chgData name="준호 설" userId="98aa2182da56deb4" providerId="LiveId" clId="{5C629D62-AAD9-4D2A-A582-368AC2A499DC}" dt="2024-04-02T04:16:33.823" v="98" actId="478"/>
          <ac:cxnSpMkLst>
            <pc:docMk/>
            <pc:sldMk cId="959402096" sldId="256"/>
            <ac:cxnSpMk id="26" creationId="{D939B813-1D82-4963-AAD6-E5A6FF97A3C0}"/>
          </ac:cxnSpMkLst>
        </pc:cxnChg>
        <pc:cxnChg chg="add mod">
          <ac:chgData name="준호 설" userId="98aa2182da56deb4" providerId="LiveId" clId="{5C629D62-AAD9-4D2A-A582-368AC2A499DC}" dt="2024-04-02T04:34:59.300" v="370" actId="571"/>
          <ac:cxnSpMkLst>
            <pc:docMk/>
            <pc:sldMk cId="959402096" sldId="256"/>
            <ac:cxnSpMk id="28" creationId="{AE453E69-3989-4A91-8AE1-B8F587C9A776}"/>
          </ac:cxnSpMkLst>
        </pc:cxnChg>
        <pc:cxnChg chg="add mod">
          <ac:chgData name="준호 설" userId="98aa2182da56deb4" providerId="LiveId" clId="{5C629D62-AAD9-4D2A-A582-368AC2A499DC}" dt="2024-04-02T04:34:59.300" v="370" actId="571"/>
          <ac:cxnSpMkLst>
            <pc:docMk/>
            <pc:sldMk cId="959402096" sldId="256"/>
            <ac:cxnSpMk id="29" creationId="{605334D6-A270-45BD-B1FC-155C3727AC55}"/>
          </ac:cxnSpMkLst>
        </pc:cxnChg>
      </pc:sldChg>
      <pc:sldChg chg="addSp delSp modSp new mod ord">
        <pc:chgData name="준호 설" userId="98aa2182da56deb4" providerId="LiveId" clId="{5C629D62-AAD9-4D2A-A582-368AC2A499DC}" dt="2024-04-02T05:09:45.446" v="1321" actId="1076"/>
        <pc:sldMkLst>
          <pc:docMk/>
          <pc:sldMk cId="19261551" sldId="262"/>
        </pc:sldMkLst>
        <pc:spChg chg="del">
          <ac:chgData name="준호 설" userId="98aa2182da56deb4" providerId="LiveId" clId="{5C629D62-AAD9-4D2A-A582-368AC2A499DC}" dt="2024-04-02T04:19:00.083" v="111" actId="478"/>
          <ac:spMkLst>
            <pc:docMk/>
            <pc:sldMk cId="19261551" sldId="262"/>
            <ac:spMk id="2" creationId="{701A6A56-7DD8-4E55-9714-1B63ADDBE049}"/>
          </ac:spMkLst>
        </pc:spChg>
        <pc:spChg chg="del">
          <ac:chgData name="준호 설" userId="98aa2182da56deb4" providerId="LiveId" clId="{5C629D62-AAD9-4D2A-A582-368AC2A499DC}" dt="2024-04-02T04:19:02.574" v="112" actId="478"/>
          <ac:spMkLst>
            <pc:docMk/>
            <pc:sldMk cId="19261551" sldId="262"/>
            <ac:spMk id="3" creationId="{D088ED4C-40C3-41FA-89D2-67ACFB76913B}"/>
          </ac:spMkLst>
        </pc:spChg>
        <pc:spChg chg="mod">
          <ac:chgData name="준호 설" userId="98aa2182da56deb4" providerId="LiveId" clId="{5C629D62-AAD9-4D2A-A582-368AC2A499DC}" dt="2024-04-02T04:19:03.309" v="113"/>
          <ac:spMkLst>
            <pc:docMk/>
            <pc:sldMk cId="19261551" sldId="262"/>
            <ac:spMk id="6" creationId="{EA46D7B9-8F8A-4BCC-9926-33AE14E72CAA}"/>
          </ac:spMkLst>
        </pc:spChg>
        <pc:spChg chg="mod">
          <ac:chgData name="준호 설" userId="98aa2182da56deb4" providerId="LiveId" clId="{5C629D62-AAD9-4D2A-A582-368AC2A499DC}" dt="2024-04-02T04:19:03.309" v="113"/>
          <ac:spMkLst>
            <pc:docMk/>
            <pc:sldMk cId="19261551" sldId="262"/>
            <ac:spMk id="7" creationId="{F994046B-6797-4BAC-89A0-E2CC0068EAC0}"/>
          </ac:spMkLst>
        </pc:spChg>
        <pc:spChg chg="mod">
          <ac:chgData name="준호 설" userId="98aa2182da56deb4" providerId="LiveId" clId="{5C629D62-AAD9-4D2A-A582-368AC2A499DC}" dt="2024-04-02T04:19:03.309" v="113"/>
          <ac:spMkLst>
            <pc:docMk/>
            <pc:sldMk cId="19261551" sldId="262"/>
            <ac:spMk id="8" creationId="{0D5287D1-B97E-45B7-8E30-C5243C70BD7D}"/>
          </ac:spMkLst>
        </pc:spChg>
        <pc:spChg chg="mod">
          <ac:chgData name="준호 설" userId="98aa2182da56deb4" providerId="LiveId" clId="{5C629D62-AAD9-4D2A-A582-368AC2A499DC}" dt="2024-04-02T04:19:03.309" v="113"/>
          <ac:spMkLst>
            <pc:docMk/>
            <pc:sldMk cId="19261551" sldId="262"/>
            <ac:spMk id="11" creationId="{3EDA3263-CAA1-42A3-93C0-C6B305295096}"/>
          </ac:spMkLst>
        </pc:spChg>
        <pc:spChg chg="del mod">
          <ac:chgData name="준호 설" userId="98aa2182da56deb4" providerId="LiveId" clId="{5C629D62-AAD9-4D2A-A582-368AC2A499DC}" dt="2024-04-02T04:22:38.014" v="174" actId="478"/>
          <ac:spMkLst>
            <pc:docMk/>
            <pc:sldMk cId="19261551" sldId="262"/>
            <ac:spMk id="14" creationId="{EDC309DD-CA53-4982-A7BC-2BDE31686F2D}"/>
          </ac:spMkLst>
        </pc:spChg>
        <pc:spChg chg="mod">
          <ac:chgData name="준호 설" userId="98aa2182da56deb4" providerId="LiveId" clId="{5C629D62-AAD9-4D2A-A582-368AC2A499DC}" dt="2024-04-02T04:19:03.309" v="113"/>
          <ac:spMkLst>
            <pc:docMk/>
            <pc:sldMk cId="19261551" sldId="262"/>
            <ac:spMk id="19" creationId="{77A94320-4A4A-41EA-BFE7-8860623D443B}"/>
          </ac:spMkLst>
        </pc:spChg>
        <pc:spChg chg="mod">
          <ac:chgData name="준호 설" userId="98aa2182da56deb4" providerId="LiveId" clId="{5C629D62-AAD9-4D2A-A582-368AC2A499DC}" dt="2024-04-02T04:19:03.309" v="113"/>
          <ac:spMkLst>
            <pc:docMk/>
            <pc:sldMk cId="19261551" sldId="262"/>
            <ac:spMk id="21" creationId="{A93E3268-B35A-4AA0-ABD5-9763B6026F03}"/>
          </ac:spMkLst>
        </pc:spChg>
        <pc:spChg chg="mod">
          <ac:chgData name="준호 설" userId="98aa2182da56deb4" providerId="LiveId" clId="{5C629D62-AAD9-4D2A-A582-368AC2A499DC}" dt="2024-04-02T05:08:54.929" v="1317" actId="20577"/>
          <ac:spMkLst>
            <pc:docMk/>
            <pc:sldMk cId="19261551" sldId="262"/>
            <ac:spMk id="23" creationId="{0AC28BB5-4166-4F9F-823D-87E409DE8EBB}"/>
          </ac:spMkLst>
        </pc:spChg>
        <pc:spChg chg="add mod ord">
          <ac:chgData name="준호 설" userId="98aa2182da56deb4" providerId="LiveId" clId="{5C629D62-AAD9-4D2A-A582-368AC2A499DC}" dt="2024-04-02T04:21:12.201" v="126" actId="167"/>
          <ac:spMkLst>
            <pc:docMk/>
            <pc:sldMk cId="19261551" sldId="262"/>
            <ac:spMk id="25" creationId="{0AF64E8E-B52A-47B4-BCBE-DFF5F325037A}"/>
          </ac:spMkLst>
        </pc:spChg>
        <pc:spChg chg="add mod">
          <ac:chgData name="준호 설" userId="98aa2182da56deb4" providerId="LiveId" clId="{5C629D62-AAD9-4D2A-A582-368AC2A499DC}" dt="2024-04-02T05:07:22.906" v="1277" actId="207"/>
          <ac:spMkLst>
            <pc:docMk/>
            <pc:sldMk cId="19261551" sldId="262"/>
            <ac:spMk id="26" creationId="{A8569423-B6D9-4200-96A9-84967B839E79}"/>
          </ac:spMkLst>
        </pc:spChg>
        <pc:spChg chg="add mod">
          <ac:chgData name="준호 설" userId="98aa2182da56deb4" providerId="LiveId" clId="{5C629D62-AAD9-4D2A-A582-368AC2A499DC}" dt="2024-04-02T05:07:40.105" v="1295" actId="20577"/>
          <ac:spMkLst>
            <pc:docMk/>
            <pc:sldMk cId="19261551" sldId="262"/>
            <ac:spMk id="27" creationId="{9479CAD8-A09F-45F0-817A-8DF799A4766B}"/>
          </ac:spMkLst>
        </pc:spChg>
        <pc:spChg chg="add mod">
          <ac:chgData name="준호 설" userId="98aa2182da56deb4" providerId="LiveId" clId="{5C629D62-AAD9-4D2A-A582-368AC2A499DC}" dt="2024-04-02T04:35:11.907" v="371"/>
          <ac:spMkLst>
            <pc:docMk/>
            <pc:sldMk cId="19261551" sldId="262"/>
            <ac:spMk id="28" creationId="{6F0FFD41-48B0-41D7-92A8-C066DFCCFDC8}"/>
          </ac:spMkLst>
        </pc:spChg>
        <pc:spChg chg="add mod">
          <ac:chgData name="준호 설" userId="98aa2182da56deb4" providerId="LiveId" clId="{5C629D62-AAD9-4D2A-A582-368AC2A499DC}" dt="2024-04-02T05:09:45.446" v="1321" actId="1076"/>
          <ac:spMkLst>
            <pc:docMk/>
            <pc:sldMk cId="19261551" sldId="262"/>
            <ac:spMk id="32" creationId="{1ACFDB97-E2DE-487B-BC32-5B9BA256F867}"/>
          </ac:spMkLst>
        </pc:spChg>
        <pc:grpChg chg="add mod">
          <ac:chgData name="준호 설" userId="98aa2182da56deb4" providerId="LiveId" clId="{5C629D62-AAD9-4D2A-A582-368AC2A499DC}" dt="2024-04-02T04:21:27.112" v="129" actId="1076"/>
          <ac:grpSpMkLst>
            <pc:docMk/>
            <pc:sldMk cId="19261551" sldId="262"/>
            <ac:grpSpMk id="4" creationId="{D974F83C-C2E4-4568-84DB-BD8059AE0CE1}"/>
          </ac:grpSpMkLst>
        </pc:grpChg>
        <pc:grpChg chg="mod">
          <ac:chgData name="준호 설" userId="98aa2182da56deb4" providerId="LiveId" clId="{5C629D62-AAD9-4D2A-A582-368AC2A499DC}" dt="2024-04-02T04:19:03.309" v="113"/>
          <ac:grpSpMkLst>
            <pc:docMk/>
            <pc:sldMk cId="19261551" sldId="262"/>
            <ac:grpSpMk id="9" creationId="{A27F5827-8280-4EA8-A61C-C925B00D9A03}"/>
          </ac:grpSpMkLst>
        </pc:grpChg>
        <pc:grpChg chg="mod">
          <ac:chgData name="준호 설" userId="98aa2182da56deb4" providerId="LiveId" clId="{5C629D62-AAD9-4D2A-A582-368AC2A499DC}" dt="2024-04-02T04:19:03.309" v="113"/>
          <ac:grpSpMkLst>
            <pc:docMk/>
            <pc:sldMk cId="19261551" sldId="262"/>
            <ac:grpSpMk id="10" creationId="{D54A61FC-D505-4CAD-B690-AD1629FBA78C}"/>
          </ac:grpSpMkLst>
        </pc:grpChg>
        <pc:grpChg chg="mod">
          <ac:chgData name="준호 설" userId="98aa2182da56deb4" providerId="LiveId" clId="{5C629D62-AAD9-4D2A-A582-368AC2A499DC}" dt="2024-04-02T04:19:03.309" v="113"/>
          <ac:grpSpMkLst>
            <pc:docMk/>
            <pc:sldMk cId="19261551" sldId="262"/>
            <ac:grpSpMk id="12" creationId="{30323A64-1F19-42E4-AC85-CC1A11EA114B}"/>
          </ac:grpSpMkLst>
        </pc:grpChg>
        <pc:grpChg chg="del mod">
          <ac:chgData name="준호 설" userId="98aa2182da56deb4" providerId="LiveId" clId="{5C629D62-AAD9-4D2A-A582-368AC2A499DC}" dt="2024-04-02T04:22:38.014" v="174" actId="478"/>
          <ac:grpSpMkLst>
            <pc:docMk/>
            <pc:sldMk cId="19261551" sldId="262"/>
            <ac:grpSpMk id="13" creationId="{4CF4F9B8-FF90-487D-9D32-FD2923F3397D}"/>
          </ac:grpSpMkLst>
        </pc:grpChg>
        <pc:grpChg chg="del mod">
          <ac:chgData name="준호 설" userId="98aa2182da56deb4" providerId="LiveId" clId="{5C629D62-AAD9-4D2A-A582-368AC2A499DC}" dt="2024-04-02T04:22:57.999" v="176" actId="478"/>
          <ac:grpSpMkLst>
            <pc:docMk/>
            <pc:sldMk cId="19261551" sldId="262"/>
            <ac:grpSpMk id="15" creationId="{15A7FF87-A188-4C4F-95E7-7B2459BC431F}"/>
          </ac:grpSpMkLst>
        </pc:grpChg>
        <pc:picChg chg="mod">
          <ac:chgData name="준호 설" userId="98aa2182da56deb4" providerId="LiveId" clId="{5C629D62-AAD9-4D2A-A582-368AC2A499DC}" dt="2024-04-02T04:21:18.118" v="128" actId="1076"/>
          <ac:picMkLst>
            <pc:docMk/>
            <pc:sldMk cId="19261551" sldId="262"/>
            <ac:picMk id="5" creationId="{4BE85B70-8C3E-4E1F-9054-D7368BC1E3F9}"/>
          </ac:picMkLst>
        </pc:picChg>
        <pc:picChg chg="mod">
          <ac:chgData name="준호 설" userId="98aa2182da56deb4" providerId="LiveId" clId="{5C629D62-AAD9-4D2A-A582-368AC2A499DC}" dt="2024-04-02T04:19:03.309" v="113"/>
          <ac:picMkLst>
            <pc:docMk/>
            <pc:sldMk cId="19261551" sldId="262"/>
            <ac:picMk id="20" creationId="{F82F3815-EB12-40C9-870A-18031D7633B1}"/>
          </ac:picMkLst>
        </pc:picChg>
        <pc:picChg chg="mod">
          <ac:chgData name="준호 설" userId="98aa2182da56deb4" providerId="LiveId" clId="{5C629D62-AAD9-4D2A-A582-368AC2A499DC}" dt="2024-04-02T04:19:03.309" v="113"/>
          <ac:picMkLst>
            <pc:docMk/>
            <pc:sldMk cId="19261551" sldId="262"/>
            <ac:picMk id="22" creationId="{9E918A7C-9CD5-4529-A97C-7606A9D756C1}"/>
          </ac:picMkLst>
        </pc:picChg>
        <pc:picChg chg="mod">
          <ac:chgData name="준호 설" userId="98aa2182da56deb4" providerId="LiveId" clId="{5C629D62-AAD9-4D2A-A582-368AC2A499DC}" dt="2024-04-02T04:19:03.309" v="113"/>
          <ac:picMkLst>
            <pc:docMk/>
            <pc:sldMk cId="19261551" sldId="262"/>
            <ac:picMk id="24" creationId="{D382C804-2ABA-43B5-B326-2483892CC24A}"/>
          </ac:picMkLst>
        </pc:picChg>
        <pc:cxnChg chg="del mod">
          <ac:chgData name="준호 설" userId="98aa2182da56deb4" providerId="LiveId" clId="{5C629D62-AAD9-4D2A-A582-368AC2A499DC}" dt="2024-04-02T04:22:48.117" v="175" actId="478"/>
          <ac:cxnSpMkLst>
            <pc:docMk/>
            <pc:sldMk cId="19261551" sldId="262"/>
            <ac:cxnSpMk id="16" creationId="{092FFE02-856B-4F60-8335-21FDC69745E4}"/>
          </ac:cxnSpMkLst>
        </pc:cxnChg>
        <pc:cxnChg chg="del mod">
          <ac:chgData name="준호 설" userId="98aa2182da56deb4" providerId="LiveId" clId="{5C629D62-AAD9-4D2A-A582-368AC2A499DC}" dt="2024-04-02T04:22:57.999" v="176" actId="478"/>
          <ac:cxnSpMkLst>
            <pc:docMk/>
            <pc:sldMk cId="19261551" sldId="262"/>
            <ac:cxnSpMk id="17" creationId="{BC925555-D2B6-4C80-96BC-FD529EE2E9C4}"/>
          </ac:cxnSpMkLst>
        </pc:cxnChg>
        <pc:cxnChg chg="del mod">
          <ac:chgData name="준호 설" userId="98aa2182da56deb4" providerId="LiveId" clId="{5C629D62-AAD9-4D2A-A582-368AC2A499DC}" dt="2024-04-02T04:23:02.622" v="177" actId="478"/>
          <ac:cxnSpMkLst>
            <pc:docMk/>
            <pc:sldMk cId="19261551" sldId="262"/>
            <ac:cxnSpMk id="18" creationId="{ADD38A97-3946-471E-BDB0-C05126424697}"/>
          </ac:cxnSpMkLst>
        </pc:cxnChg>
        <pc:cxnChg chg="add mod">
          <ac:chgData name="준호 설" userId="98aa2182da56deb4" providerId="LiveId" clId="{5C629D62-AAD9-4D2A-A582-368AC2A499DC}" dt="2024-04-02T04:35:11.907" v="371"/>
          <ac:cxnSpMkLst>
            <pc:docMk/>
            <pc:sldMk cId="19261551" sldId="262"/>
            <ac:cxnSpMk id="29" creationId="{A5E756C4-FD81-4BCA-84D3-C4D6A04B11B8}"/>
          </ac:cxnSpMkLst>
        </pc:cxnChg>
        <pc:cxnChg chg="add mod">
          <ac:chgData name="준호 설" userId="98aa2182da56deb4" providerId="LiveId" clId="{5C629D62-AAD9-4D2A-A582-368AC2A499DC}" dt="2024-04-02T04:35:11.907" v="371"/>
          <ac:cxnSpMkLst>
            <pc:docMk/>
            <pc:sldMk cId="19261551" sldId="262"/>
            <ac:cxnSpMk id="30" creationId="{497BA1E7-C9C6-4AED-A51E-8DD6B8825CF0}"/>
          </ac:cxnSpMkLst>
        </pc:cxnChg>
        <pc:cxnChg chg="add mod">
          <ac:chgData name="준호 설" userId="98aa2182da56deb4" providerId="LiveId" clId="{5C629D62-AAD9-4D2A-A582-368AC2A499DC}" dt="2024-04-02T04:35:11.907" v="371"/>
          <ac:cxnSpMkLst>
            <pc:docMk/>
            <pc:sldMk cId="19261551" sldId="262"/>
            <ac:cxnSpMk id="31" creationId="{9ECF2401-A000-473F-AA97-B27FB88792F0}"/>
          </ac:cxnSpMkLst>
        </pc:cxnChg>
      </pc:sldChg>
      <pc:sldChg chg="addSp delSp modSp new mod setBg">
        <pc:chgData name="준호 설" userId="98aa2182da56deb4" providerId="LiveId" clId="{5C629D62-AAD9-4D2A-A582-368AC2A499DC}" dt="2024-04-02T05:09:58.356" v="1326" actId="692"/>
        <pc:sldMkLst>
          <pc:docMk/>
          <pc:sldMk cId="2469905503" sldId="263"/>
        </pc:sldMkLst>
        <pc:spChg chg="del">
          <ac:chgData name="준호 설" userId="98aa2182da56deb4" providerId="LiveId" clId="{5C629D62-AAD9-4D2A-A582-368AC2A499DC}" dt="2024-04-02T04:44:22.386" v="570" actId="478"/>
          <ac:spMkLst>
            <pc:docMk/>
            <pc:sldMk cId="2469905503" sldId="263"/>
            <ac:spMk id="2" creationId="{D4835697-06FC-40E2-A660-FDE466C44B9A}"/>
          </ac:spMkLst>
        </pc:spChg>
        <pc:spChg chg="del">
          <ac:chgData name="준호 설" userId="98aa2182da56deb4" providerId="LiveId" clId="{5C629D62-AAD9-4D2A-A582-368AC2A499DC}" dt="2024-04-02T04:44:24.420" v="571" actId="478"/>
          <ac:spMkLst>
            <pc:docMk/>
            <pc:sldMk cId="2469905503" sldId="263"/>
            <ac:spMk id="3" creationId="{E28034ED-65F7-4FF8-A423-9C681E94895E}"/>
          </ac:spMkLst>
        </pc:spChg>
        <pc:spChg chg="add del mod">
          <ac:chgData name="준호 설" userId="98aa2182da56deb4" providerId="LiveId" clId="{5C629D62-AAD9-4D2A-A582-368AC2A499DC}" dt="2024-04-02T05:04:09.481" v="1098" actId="478"/>
          <ac:spMkLst>
            <pc:docMk/>
            <pc:sldMk cId="2469905503" sldId="263"/>
            <ac:spMk id="4" creationId="{AAB70DFB-0C31-4856-9517-C09021F2C59E}"/>
          </ac:spMkLst>
        </pc:spChg>
        <pc:spChg chg="add mod">
          <ac:chgData name="준호 설" userId="98aa2182da56deb4" providerId="LiveId" clId="{5C629D62-AAD9-4D2A-A582-368AC2A499DC}" dt="2024-04-02T04:52:02.836" v="645" actId="255"/>
          <ac:spMkLst>
            <pc:docMk/>
            <pc:sldMk cId="2469905503" sldId="263"/>
            <ac:spMk id="5" creationId="{4D6828BB-8429-42C8-822D-C6B6127FA4CC}"/>
          </ac:spMkLst>
        </pc:spChg>
        <pc:spChg chg="add mod">
          <ac:chgData name="준호 설" userId="98aa2182da56deb4" providerId="LiveId" clId="{5C629D62-AAD9-4D2A-A582-368AC2A499DC}" dt="2024-04-02T05:01:51.772" v="1015" actId="20577"/>
          <ac:spMkLst>
            <pc:docMk/>
            <pc:sldMk cId="2469905503" sldId="263"/>
            <ac:spMk id="6" creationId="{8B6187BE-9C0B-4CEE-91A6-ACF4544AF92F}"/>
          </ac:spMkLst>
        </pc:spChg>
        <pc:spChg chg="add del">
          <ac:chgData name="준호 설" userId="98aa2182da56deb4" providerId="LiveId" clId="{5C629D62-AAD9-4D2A-A582-368AC2A499DC}" dt="2024-04-02T04:54:52.185" v="654" actId="478"/>
          <ac:spMkLst>
            <pc:docMk/>
            <pc:sldMk cId="2469905503" sldId="263"/>
            <ac:spMk id="7" creationId="{85D19D22-65C6-4453-A03A-661D55385741}"/>
          </ac:spMkLst>
        </pc:spChg>
        <pc:spChg chg="add mod">
          <ac:chgData name="준호 설" userId="98aa2182da56deb4" providerId="LiveId" clId="{5C629D62-AAD9-4D2A-A582-368AC2A499DC}" dt="2024-04-02T04:59:14.537" v="929" actId="207"/>
          <ac:spMkLst>
            <pc:docMk/>
            <pc:sldMk cId="2469905503" sldId="263"/>
            <ac:spMk id="8" creationId="{2CDBACB5-0724-43B2-9D7F-3F54CDB635D1}"/>
          </ac:spMkLst>
        </pc:spChg>
        <pc:spChg chg="add mod">
          <ac:chgData name="준호 설" userId="98aa2182da56deb4" providerId="LiveId" clId="{5C629D62-AAD9-4D2A-A582-368AC2A499DC}" dt="2024-04-02T05:01:01.972" v="1013" actId="122"/>
          <ac:spMkLst>
            <pc:docMk/>
            <pc:sldMk cId="2469905503" sldId="263"/>
            <ac:spMk id="9" creationId="{FA31336A-B000-4306-90D9-C8EC357DBECD}"/>
          </ac:spMkLst>
        </pc:spChg>
        <pc:spChg chg="add mod">
          <ac:chgData name="준호 설" userId="98aa2182da56deb4" providerId="LiveId" clId="{5C629D62-AAD9-4D2A-A582-368AC2A499DC}" dt="2024-04-02T05:00:14.165" v="990" actId="571"/>
          <ac:spMkLst>
            <pc:docMk/>
            <pc:sldMk cId="2469905503" sldId="263"/>
            <ac:spMk id="10" creationId="{87F3DA28-F083-492A-AF5E-D9078042BD3A}"/>
          </ac:spMkLst>
        </pc:spChg>
        <pc:spChg chg="add mod">
          <ac:chgData name="준호 설" userId="98aa2182da56deb4" providerId="LiveId" clId="{5C629D62-AAD9-4D2A-A582-368AC2A499DC}" dt="2024-04-02T05:02:42.203" v="1083" actId="1035"/>
          <ac:spMkLst>
            <pc:docMk/>
            <pc:sldMk cId="2469905503" sldId="263"/>
            <ac:spMk id="11" creationId="{784FF8BC-0107-4197-83A1-CD95F68455E0}"/>
          </ac:spMkLst>
        </pc:spChg>
        <pc:spChg chg="add mod ord">
          <ac:chgData name="준호 설" userId="98aa2182da56deb4" providerId="LiveId" clId="{5C629D62-AAD9-4D2A-A582-368AC2A499DC}" dt="2024-04-02T05:04:07.211" v="1097" actId="167"/>
          <ac:spMkLst>
            <pc:docMk/>
            <pc:sldMk cId="2469905503" sldId="263"/>
            <ac:spMk id="16" creationId="{7DAF087E-30EA-4664-AD5F-9950BFCC2008}"/>
          </ac:spMkLst>
        </pc:spChg>
        <pc:spChg chg="add mod">
          <ac:chgData name="준호 설" userId="98aa2182da56deb4" providerId="LiveId" clId="{5C629D62-AAD9-4D2A-A582-368AC2A499DC}" dt="2024-04-02T05:06:01.844" v="1153" actId="1038"/>
          <ac:spMkLst>
            <pc:docMk/>
            <pc:sldMk cId="2469905503" sldId="263"/>
            <ac:spMk id="17" creationId="{F59AA3EB-FF99-4A75-9896-00B07C6A7611}"/>
          </ac:spMkLst>
        </pc:spChg>
        <pc:spChg chg="add mod">
          <ac:chgData name="준호 설" userId="98aa2182da56deb4" providerId="LiveId" clId="{5C629D62-AAD9-4D2A-A582-368AC2A499DC}" dt="2024-04-02T05:06:56.328" v="1219" actId="1035"/>
          <ac:spMkLst>
            <pc:docMk/>
            <pc:sldMk cId="2469905503" sldId="263"/>
            <ac:spMk id="18" creationId="{6C1D7165-F556-4FDA-8711-A2C4D8F39745}"/>
          </ac:spMkLst>
        </pc:spChg>
        <pc:spChg chg="add mod">
          <ac:chgData name="준호 설" userId="98aa2182da56deb4" providerId="LiveId" clId="{5C629D62-AAD9-4D2A-A582-368AC2A499DC}" dt="2024-04-02T05:09:58.356" v="1326" actId="692"/>
          <ac:spMkLst>
            <pc:docMk/>
            <pc:sldMk cId="2469905503" sldId="263"/>
            <ac:spMk id="19" creationId="{98C4AAA2-D377-44E8-A3FD-6A55275795BF}"/>
          </ac:spMkLst>
        </pc:spChg>
        <pc:cxnChg chg="add mod">
          <ac:chgData name="준호 설" userId="98aa2182da56deb4" providerId="LiveId" clId="{5C629D62-AAD9-4D2A-A582-368AC2A499DC}" dt="2024-04-02T05:03:11.553" v="1088" actId="692"/>
          <ac:cxnSpMkLst>
            <pc:docMk/>
            <pc:sldMk cId="2469905503" sldId="263"/>
            <ac:cxnSpMk id="13" creationId="{2161D05F-F424-4F57-B0A7-A70830A439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57792-5A09-4F4A-A41F-2B97EC4E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210C6-78FE-43E1-A833-9521B579A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27001-86A0-4FEF-A060-F564856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D42C9-7C3B-4FD6-936B-39389B38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83C21-091B-4CED-8AEB-D5D7BF2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9B9A-61EC-4555-A8DF-75773D02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995AB-B060-4771-9C8F-86485276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2780-6128-4EF2-8FA8-4475D3C4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A59ED-B1B2-404F-9171-1446464F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03255-4161-4EA0-844D-74B6082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B50D23-188D-42B3-9E03-E89C4467D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365E8-214B-4B79-9B71-E3793357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09ED7-EDD6-49E9-8665-081C7FCA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81862-7C22-4039-AC6E-E7277094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E218E-3410-4CCF-A383-C30B1116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4502-572F-4715-B152-90AA15E4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D45BA-5680-47A2-BF48-51EBB06F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2658C-B9CC-4629-A9CE-FFFFED30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28BFF-A0D0-44AF-B764-BC57837E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797A4-004C-4FAE-963F-0F6BD051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81991-4122-4DA4-9A63-4AD0EE58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76634-178E-4D6E-8691-A0F344D2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BD168-DDB9-4EE1-928A-4B9A45F5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F92CB-461E-42D3-9C52-8550D314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5909D-323A-4996-A8E9-44D6D068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6650-FBD1-45F3-B4B4-05B48524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5C47-8E0B-4510-A056-E3C80D51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A588B-6C5A-4C20-860C-47C12C84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AFABC-7B16-4891-982E-A8C65976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0E9E2-73D3-4FD8-B1F7-53BB118E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7485E-6D8F-486F-A3FE-7A6E8E9D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E206-B6BB-4545-9954-FBE24C47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DE67E-363E-4786-A80E-611A7CD3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11DC3-D96B-45A1-804B-11DF0956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CBD66-8942-4592-A678-A591B7DAF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5E223-B0D3-44BA-AB66-0ADECDF71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A187-567F-40C2-9567-86525DD2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99C14-2C90-4458-97B9-01CC9765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F8A7ED-4034-4E10-9E7D-A27EDACB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ED7E-BF0E-4B7D-8F22-EEBDE6D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F98E1-1953-449A-A848-AEE5E33C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7E3D1-D2DE-4B69-BF08-A8AB4086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D597D-7800-42C9-84B0-1F45AA9D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9D9A3-CB1D-4CC0-A386-B61B8BF3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FA90CB-DFAB-4AE2-B1D9-CE8F2D5C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09E02-7E34-4129-9C5C-5002FDC4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3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17E9-E9BA-467A-A229-30C44C37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AE804-54CF-4727-8ED3-DA46A13C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CC815-0F7C-4036-80A5-4A73C9F16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16EF9-9E49-42F8-81FF-B97C6AE8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BD757-5BAD-4C21-B5E1-36E79A8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42D76-CA69-4AFD-9E7B-041AD2D5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2AE81-6308-4E2A-84A8-0A2CA8D8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ACDDF1-3336-48CF-AD2A-D17A7D838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DE133-4626-4DD6-B401-22C495A7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FDE1E-4B42-49AD-8D9C-53BA7E8D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F35FE-91D0-4EF3-A73D-5F4E8416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03F8A-6908-46F7-8E3C-AFE616C6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7EC6D-0716-4D65-943C-AEE4A33D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B4B24-D10E-4896-9125-86CDDB25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8D67C-EB22-491A-B5B2-21EA0A4E4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B8BE-E8AB-4FE3-8912-4E6EA939EEB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D33E-ABD4-451A-A7E5-C554D3A31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E79B9-7870-456F-9372-A322CC715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A71F-F510-47E9-886E-162F28D9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image" Target="../media/image2.jp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5.xml"/><Relationship Id="rId4" Type="http://schemas.openxmlformats.org/officeDocument/2006/relationships/image" Target="../media/image2.jp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36B5A-22ED-4936-82EE-2E10B7A8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웹 디자인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35B9A-F141-43DE-B643-9DEF1909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275904"/>
            <a:ext cx="7674864" cy="1985200"/>
          </a:xfrm>
        </p:spPr>
        <p:txBody>
          <a:bodyPr>
            <a:normAutofit/>
          </a:bodyPr>
          <a:lstStyle/>
          <a:p>
            <a:r>
              <a:rPr lang="ko-KR" altLang="en-US" dirty="0"/>
              <a:t>만들게 된 이유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ko-KR" altLang="en-US" dirty="0" err="1"/>
              <a:t>초안본</a:t>
            </a:r>
            <a:r>
              <a:rPr lang="ko-KR" altLang="en-US" dirty="0"/>
              <a:t> 발표 </a:t>
            </a:r>
            <a:endParaRPr lang="en-US" altLang="ko-KR" dirty="0"/>
          </a:p>
          <a:p>
            <a:r>
              <a:rPr lang="ko-KR" altLang="en-US" dirty="0"/>
              <a:t>향후 제작되면 기대되는 이점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32305-82EC-4A64-AF00-092693C2D0C8}"/>
              </a:ext>
            </a:extLst>
          </p:cNvPr>
          <p:cNvSpPr txBox="1"/>
          <p:nvPr/>
        </p:nvSpPr>
        <p:spPr>
          <a:xfrm>
            <a:off x="10694506" y="6346681"/>
            <a:ext cx="2481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b="0" i="0" dirty="0">
                <a:effectLst/>
                <a:latin typeface="noto"/>
              </a:rPr>
              <a:t>2401038 </a:t>
            </a:r>
            <a:r>
              <a:rPr lang="ko-KR" altLang="en-US" sz="1300" b="0" i="0" dirty="0">
                <a:effectLst/>
                <a:latin typeface="noto"/>
              </a:rPr>
              <a:t>설준호</a:t>
            </a:r>
          </a:p>
        </p:txBody>
      </p:sp>
    </p:spTree>
    <p:extLst>
      <p:ext uri="{BB962C8B-B14F-4D97-AF65-F5344CB8AC3E}">
        <p14:creationId xmlns:p14="http://schemas.microsoft.com/office/powerpoint/2010/main" val="21691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4D0FB1-5A5D-4E72-8C16-434D4EECE7A7}"/>
              </a:ext>
            </a:extLst>
          </p:cNvPr>
          <p:cNvGrpSpPr/>
          <p:nvPr/>
        </p:nvGrpSpPr>
        <p:grpSpPr>
          <a:xfrm>
            <a:off x="0" y="0"/>
            <a:ext cx="15830851" cy="8847654"/>
            <a:chOff x="0" y="0"/>
            <a:chExt cx="15830851" cy="88476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8DB349-8442-440C-A8FF-2A34F2A9B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830851" cy="884765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D2E558-043E-4F05-87F0-0985000B365A}"/>
                </a:ext>
              </a:extLst>
            </p:cNvPr>
            <p:cNvSpPr/>
            <p:nvPr/>
          </p:nvSpPr>
          <p:spPr>
            <a:xfrm>
              <a:off x="0" y="3725123"/>
              <a:ext cx="12192000" cy="3132877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EA2BB4-BDB8-4E70-9F3D-3ACE2ECDAC71}"/>
                </a:ext>
              </a:extLst>
            </p:cNvPr>
            <p:cNvSpPr txBox="1"/>
            <p:nvPr/>
          </p:nvSpPr>
          <p:spPr>
            <a:xfrm>
              <a:off x="2910673" y="883920"/>
              <a:ext cx="6370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모든 이들의 디자인을 위해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8AC84-5150-466F-8B83-1620DB029549}"/>
                </a:ext>
              </a:extLst>
            </p:cNvPr>
            <p:cNvSpPr txBox="1"/>
            <p:nvPr/>
          </p:nvSpPr>
          <p:spPr>
            <a:xfrm>
              <a:off x="2073104" y="1880206"/>
              <a:ext cx="8127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이 사이트는 디자인 하는 방법을 잘 모르겠는 사람들을 위해 만들어졌습니다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3893AF7-567A-4DB5-B572-E7180A9857C3}"/>
                </a:ext>
              </a:extLst>
            </p:cNvPr>
            <p:cNvGrpSpPr/>
            <p:nvPr/>
          </p:nvGrpSpPr>
          <p:grpSpPr>
            <a:xfrm>
              <a:off x="4462227" y="4025762"/>
              <a:ext cx="3246774" cy="2269467"/>
              <a:chOff x="4147826" y="4025762"/>
              <a:chExt cx="3246774" cy="226946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C828A1D-86AB-4DD9-8780-7A9FB56F2900}"/>
                  </a:ext>
                </a:extLst>
              </p:cNvPr>
              <p:cNvSpPr/>
              <p:nvPr/>
            </p:nvSpPr>
            <p:spPr>
              <a:xfrm>
                <a:off x="4154600" y="5755229"/>
                <a:ext cx="3240000" cy="5400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이미지 생성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               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♡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pic>
            <p:nvPicPr>
              <p:cNvPr id="16" name="그림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E2B833-E41C-4601-ADBF-D41257E12504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24" b="17150"/>
              <a:stretch/>
            </p:blipFill>
            <p:spPr>
              <a:xfrm>
                <a:off x="4147826" y="4025762"/>
                <a:ext cx="3240000" cy="18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D99C64-E88B-46ED-91D6-A9316625F787}"/>
                </a:ext>
              </a:extLst>
            </p:cNvPr>
            <p:cNvGrpSpPr/>
            <p:nvPr/>
          </p:nvGrpSpPr>
          <p:grpSpPr>
            <a:xfrm>
              <a:off x="8644006" y="3987443"/>
              <a:ext cx="3266974" cy="2240779"/>
              <a:chOff x="8644006" y="3987443"/>
              <a:chExt cx="3266974" cy="224077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21E1EC1-6731-42FF-898D-D662140D5318}"/>
                  </a:ext>
                </a:extLst>
              </p:cNvPr>
              <p:cNvSpPr/>
              <p:nvPr/>
            </p:nvSpPr>
            <p:spPr>
              <a:xfrm>
                <a:off x="8645887" y="5323153"/>
                <a:ext cx="3265093" cy="905069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음성 변환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                  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♡</a:t>
                </a:r>
              </a:p>
            </p:txBody>
          </p:sp>
          <p:pic>
            <p:nvPicPr>
              <p:cNvPr id="20" name="그림 1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2E0859-B8E3-49DD-8BAF-2258C1AD678D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726" b="19284"/>
              <a:stretch/>
            </p:blipFill>
            <p:spPr>
              <a:xfrm>
                <a:off x="8644006" y="3987443"/>
                <a:ext cx="3240000" cy="18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5E917E85-F78C-4248-BF76-06401ECBA51B}"/>
                </a:ext>
              </a:extLst>
            </p:cNvPr>
            <p:cNvSpPr txBox="1"/>
            <p:nvPr/>
          </p:nvSpPr>
          <p:spPr>
            <a:xfrm>
              <a:off x="10424160" y="112145"/>
              <a:ext cx="12666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5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noto"/>
                </a:rPr>
                <a:t>Login | create</a:t>
              </a:r>
              <a:endParaRPr lang="ko-KR" altLang="en-US" sz="1500" b="0" i="0" dirty="0">
                <a:solidFill>
                  <a:schemeClr val="bg2">
                    <a:lumMod val="90000"/>
                  </a:schemeClr>
                </a:solidFill>
                <a:effectLst/>
                <a:latin typeface="noto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66E42A-35A1-4F22-8484-CB210C1AABC3}"/>
                </a:ext>
              </a:extLst>
            </p:cNvPr>
            <p:cNvGrpSpPr/>
            <p:nvPr/>
          </p:nvGrpSpPr>
          <p:grpSpPr>
            <a:xfrm>
              <a:off x="251927" y="4025762"/>
              <a:ext cx="3250049" cy="2339999"/>
              <a:chOff x="251927" y="4025762"/>
              <a:chExt cx="3250049" cy="233999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9B7871-7B4F-486E-9B29-8E439F4D8384}"/>
                  </a:ext>
                </a:extLst>
              </p:cNvPr>
              <p:cNvSpPr/>
              <p:nvPr/>
            </p:nvSpPr>
            <p:spPr>
              <a:xfrm>
                <a:off x="251927" y="5825761"/>
                <a:ext cx="3240000" cy="540000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tIns="0" bIns="0" rtlCol="0" anchor="t" anchorCtr="0"/>
              <a:lstStyle/>
              <a:p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대화형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                     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♡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" name="그림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11073D9-3FAD-4BA6-BEB0-49962062E192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35"/>
              <a:stretch/>
            </p:blipFill>
            <p:spPr>
              <a:xfrm>
                <a:off x="261976" y="4025762"/>
                <a:ext cx="3240000" cy="1432560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475F333-DA24-462F-A973-2E71507C027C}"/>
                </a:ext>
              </a:extLst>
            </p:cNvPr>
            <p:cNvGrpSpPr/>
            <p:nvPr/>
          </p:nvGrpSpPr>
          <p:grpSpPr>
            <a:xfrm>
              <a:off x="251927" y="273728"/>
              <a:ext cx="648000" cy="540000"/>
              <a:chOff x="251927" y="273728"/>
              <a:chExt cx="648000" cy="540000"/>
            </a:xfrm>
          </p:grpSpPr>
          <p:sp>
            <p:nvSpPr>
              <p:cNvPr id="6" name="사각형: 둥근 모서리 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0BB38B9-3BA8-4BA5-828E-D0239DC0CD00}"/>
                  </a:ext>
                </a:extLst>
              </p:cNvPr>
              <p:cNvSpPr/>
              <p:nvPr/>
            </p:nvSpPr>
            <p:spPr>
              <a:xfrm>
                <a:off x="251927" y="273728"/>
                <a:ext cx="648000" cy="540000"/>
              </a:xfrm>
              <a:prstGeom prst="roundRect">
                <a:avLst>
                  <a:gd name="adj" fmla="val 36913"/>
                </a:avLst>
              </a:prstGeom>
              <a:solidFill>
                <a:schemeClr val="bg2">
                  <a:lumMod val="75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5AE9238-F3AF-4683-BD8D-6160ABB9CD92}"/>
                  </a:ext>
                </a:extLst>
              </p:cNvPr>
              <p:cNvGrpSpPr/>
              <p:nvPr/>
            </p:nvGrpSpPr>
            <p:grpSpPr>
              <a:xfrm>
                <a:off x="429726" y="460225"/>
                <a:ext cx="306873" cy="167005"/>
                <a:chOff x="251927" y="-564271"/>
                <a:chExt cx="306873" cy="16700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8EBCA518-4130-4DE4-B615-15296E1EE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927" y="-564271"/>
                  <a:ext cx="306873" cy="0"/>
                </a:xfrm>
                <a:prstGeom prst="line">
                  <a:avLst/>
                </a:prstGeom>
                <a:ln w="412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F34DBA0B-4DD9-4F9B-901A-430746899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927" y="-482991"/>
                  <a:ext cx="306873" cy="0"/>
                </a:xfrm>
                <a:prstGeom prst="line">
                  <a:avLst/>
                </a:prstGeom>
                <a:ln w="412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8413FB30-717F-4B13-8787-76160770D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927" y="-397266"/>
                  <a:ext cx="306873" cy="0"/>
                </a:xfrm>
                <a:prstGeom prst="line">
                  <a:avLst/>
                </a:prstGeom>
                <a:ln w="412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594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D3F694-5F65-4A50-AAE2-6FC1965EB636}"/>
              </a:ext>
            </a:extLst>
          </p:cNvPr>
          <p:cNvSpPr txBox="1"/>
          <p:nvPr/>
        </p:nvSpPr>
        <p:spPr>
          <a:xfrm>
            <a:off x="1179576" y="6108192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2500" b="0" i="0" dirty="0">
              <a:solidFill>
                <a:schemeClr val="bg1"/>
              </a:solidFill>
              <a:effectLst/>
              <a:latin typeface="noto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2527D0-09F0-41B8-A1AE-D95CEE277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3"/>
          <a:stretch/>
        </p:blipFill>
        <p:spPr>
          <a:xfrm>
            <a:off x="0" y="0"/>
            <a:ext cx="13476430" cy="61081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66387B-6F0F-42CD-9490-82DFDDDFBF58}"/>
              </a:ext>
            </a:extLst>
          </p:cNvPr>
          <p:cNvSpPr/>
          <p:nvPr/>
        </p:nvSpPr>
        <p:spPr>
          <a:xfrm>
            <a:off x="0" y="6035870"/>
            <a:ext cx="12192000" cy="831273"/>
          </a:xfrm>
          <a:prstGeom prst="rect">
            <a:avLst/>
          </a:prstGeom>
          <a:gradFill flip="none" rotWithShape="1">
            <a:gsLst>
              <a:gs pos="81000">
                <a:srgbClr val="0070C0">
                  <a:alpha val="75000"/>
                </a:srgbClr>
              </a:gs>
              <a:gs pos="49000">
                <a:srgbClr val="FF75E1"/>
              </a:gs>
              <a:gs pos="0">
                <a:srgbClr val="FFFF00"/>
              </a:gs>
              <a:gs pos="100000">
                <a:srgbClr val="00B0F0"/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제노챗의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무료 버전은 다소 제약이 있으나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다양한 언어를 제공하며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이미지 제작이 가능하며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 작성시 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다양한 지식을 제공합니다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화살표: 왼쪽 12">
            <a:hlinkClick r:id="rId3" action="ppaction://hlinksldjump"/>
            <a:extLst>
              <a:ext uri="{FF2B5EF4-FFF2-40B4-BE49-F238E27FC236}">
                <a16:creationId xmlns:a16="http://schemas.microsoft.com/office/drawing/2014/main" id="{480CBBC6-1059-4E8C-A809-E57C98598D20}"/>
              </a:ext>
            </a:extLst>
          </p:cNvPr>
          <p:cNvSpPr/>
          <p:nvPr/>
        </p:nvSpPr>
        <p:spPr>
          <a:xfrm>
            <a:off x="11590020" y="6585246"/>
            <a:ext cx="521208" cy="18288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DF5435-590A-4531-A6FD-41087543F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4" r="1600"/>
          <a:stretch/>
        </p:blipFill>
        <p:spPr>
          <a:xfrm>
            <a:off x="0" y="-118872"/>
            <a:ext cx="12192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6D49BD-DB46-47D6-BAEF-293A5F3B94DA}"/>
              </a:ext>
            </a:extLst>
          </p:cNvPr>
          <p:cNvSpPr/>
          <p:nvPr/>
        </p:nvSpPr>
        <p:spPr>
          <a:xfrm>
            <a:off x="0" y="5824728"/>
            <a:ext cx="12192000" cy="1024128"/>
          </a:xfrm>
          <a:prstGeom prst="rect">
            <a:avLst/>
          </a:prstGeom>
          <a:gradFill flip="none" rotWithShape="1">
            <a:gsLst>
              <a:gs pos="69000">
                <a:srgbClr val="FF00FF">
                  <a:alpha val="74902"/>
                </a:srgbClr>
              </a:gs>
              <a:gs pos="22000">
                <a:srgbClr val="FF3399"/>
              </a:gs>
              <a:gs pos="0">
                <a:srgbClr val="FFC000"/>
              </a:gs>
              <a:gs pos="100000">
                <a:srgbClr val="00B0F0"/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레오나르도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이미지 생성 인공지능 플랫폼이며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딥러닝을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이용하여 대량의 이미지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비디오 및 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3D 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모델 이미지를 분석 학습하여 새로운 디자인을 제작합니다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화살표: 왼쪽 6">
            <a:hlinkClick r:id="rId3" action="ppaction://hlinksldjump"/>
            <a:extLst>
              <a:ext uri="{FF2B5EF4-FFF2-40B4-BE49-F238E27FC236}">
                <a16:creationId xmlns:a16="http://schemas.microsoft.com/office/drawing/2014/main" id="{6AB602E4-15E7-4810-91BA-5E097AFA8892}"/>
              </a:ext>
            </a:extLst>
          </p:cNvPr>
          <p:cNvSpPr/>
          <p:nvPr/>
        </p:nvSpPr>
        <p:spPr>
          <a:xfrm>
            <a:off x="11590020" y="6585246"/>
            <a:ext cx="521208" cy="18288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CFE678-10DB-4D26-BF9D-23EA54D2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6" b="-1841"/>
          <a:stretch/>
        </p:blipFill>
        <p:spPr>
          <a:xfrm>
            <a:off x="0" y="0"/>
            <a:ext cx="12192000" cy="57547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D06F7A-69DD-46C8-8937-14C2ABD79153}"/>
              </a:ext>
            </a:extLst>
          </p:cNvPr>
          <p:cNvSpPr/>
          <p:nvPr/>
        </p:nvSpPr>
        <p:spPr>
          <a:xfrm>
            <a:off x="0" y="5824728"/>
            <a:ext cx="12192000" cy="1024128"/>
          </a:xfrm>
          <a:prstGeom prst="rect">
            <a:avLst/>
          </a:prstGeom>
          <a:gradFill flip="none" rotWithShape="1">
            <a:gsLst>
              <a:gs pos="100000">
                <a:srgbClr val="FF00FF">
                  <a:alpha val="74902"/>
                </a:srgbClr>
              </a:gs>
              <a:gs pos="0">
                <a:srgbClr val="FFC000"/>
              </a:gs>
              <a:gs pos="0">
                <a:srgbClr val="00B0F0"/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헤이젠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영상에 있는 기존언어를 번역 더빙 할 뿐만 아니라 </a:t>
            </a:r>
            <a:r>
              <a:rPr lang="ko-KR" altLang="en-US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딥페이크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기술을 활용하여 발화자의 입술 모양을 변환시키며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목소리도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흡사할 정도로 변환을 시켜줍니다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화살표: 왼쪽 10">
            <a:hlinkClick r:id="rId3" action="ppaction://hlinksldjump"/>
            <a:extLst>
              <a:ext uri="{FF2B5EF4-FFF2-40B4-BE49-F238E27FC236}">
                <a16:creationId xmlns:a16="http://schemas.microsoft.com/office/drawing/2014/main" id="{1AC76C03-B108-41AD-9D19-FC240F27330E}"/>
              </a:ext>
            </a:extLst>
          </p:cNvPr>
          <p:cNvSpPr/>
          <p:nvPr/>
        </p:nvSpPr>
        <p:spPr>
          <a:xfrm>
            <a:off x="11540324" y="6555428"/>
            <a:ext cx="521208" cy="18288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F64E8E-B52A-47B4-BCBE-DFF5F325037A}"/>
              </a:ext>
            </a:extLst>
          </p:cNvPr>
          <p:cNvSpPr/>
          <p:nvPr/>
        </p:nvSpPr>
        <p:spPr>
          <a:xfrm>
            <a:off x="0" y="0"/>
            <a:ext cx="12183419" cy="709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74F83C-C2E4-4568-84DB-BD8059AE0CE1}"/>
              </a:ext>
            </a:extLst>
          </p:cNvPr>
          <p:cNvGrpSpPr/>
          <p:nvPr/>
        </p:nvGrpSpPr>
        <p:grpSpPr>
          <a:xfrm>
            <a:off x="0" y="0"/>
            <a:ext cx="15830851" cy="8847654"/>
            <a:chOff x="0" y="0"/>
            <a:chExt cx="15830851" cy="88476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E85B70-8C3E-4E1F-9054-D7368BC1E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830851" cy="884765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6D7B9-8F8A-4BCC-9926-33AE14E72CAA}"/>
                </a:ext>
              </a:extLst>
            </p:cNvPr>
            <p:cNvSpPr/>
            <p:nvPr/>
          </p:nvSpPr>
          <p:spPr>
            <a:xfrm>
              <a:off x="0" y="3725123"/>
              <a:ext cx="12192000" cy="318135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94046B-6797-4BAC-89A0-E2CC0068EAC0}"/>
                </a:ext>
              </a:extLst>
            </p:cNvPr>
            <p:cNvSpPr txBox="1"/>
            <p:nvPr/>
          </p:nvSpPr>
          <p:spPr>
            <a:xfrm>
              <a:off x="2910673" y="883920"/>
              <a:ext cx="6370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모든 이들의 디자인을 위해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87D1-B97E-45B7-8E30-C5243C70BD7D}"/>
                </a:ext>
              </a:extLst>
            </p:cNvPr>
            <p:cNvSpPr txBox="1"/>
            <p:nvPr/>
          </p:nvSpPr>
          <p:spPr>
            <a:xfrm>
              <a:off x="2073104" y="1880206"/>
              <a:ext cx="8127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이 사이트는 디자인 하는 방법을 잘 모르겠는 사람들을 위해 만들어졌습니다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7F5827-8280-4EA8-A61C-C925B00D9A03}"/>
                </a:ext>
              </a:extLst>
            </p:cNvPr>
            <p:cNvGrpSpPr/>
            <p:nvPr/>
          </p:nvGrpSpPr>
          <p:grpSpPr>
            <a:xfrm>
              <a:off x="4448905" y="3987443"/>
              <a:ext cx="3268292" cy="2240778"/>
              <a:chOff x="4134504" y="3987443"/>
              <a:chExt cx="3268292" cy="224077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AC28BB5-4166-4F9F-823D-87E409DE8EBB}"/>
                  </a:ext>
                </a:extLst>
              </p:cNvPr>
              <p:cNvSpPr/>
              <p:nvPr/>
            </p:nvSpPr>
            <p:spPr>
              <a:xfrm>
                <a:off x="4134504" y="5323152"/>
                <a:ext cx="3265093" cy="905069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이미지 생성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                ♥ </a:t>
                </a:r>
              </a:p>
            </p:txBody>
          </p:sp>
          <p:pic>
            <p:nvPicPr>
              <p:cNvPr id="24" name="그림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382C804-2ABA-43B5-B326-2483892CC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24" b="17150"/>
              <a:stretch/>
            </p:blipFill>
            <p:spPr>
              <a:xfrm>
                <a:off x="4135251" y="3987443"/>
                <a:ext cx="3267545" cy="17117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54A61FC-D505-4CAD-B690-AD1629FBA78C}"/>
                </a:ext>
              </a:extLst>
            </p:cNvPr>
            <p:cNvGrpSpPr/>
            <p:nvPr/>
          </p:nvGrpSpPr>
          <p:grpSpPr>
            <a:xfrm>
              <a:off x="8644006" y="3987443"/>
              <a:ext cx="3266974" cy="2240779"/>
              <a:chOff x="8644006" y="3987443"/>
              <a:chExt cx="3266974" cy="224077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93E3268-B35A-4AA0-ABD5-9763B6026F03}"/>
                  </a:ext>
                </a:extLst>
              </p:cNvPr>
              <p:cNvSpPr/>
              <p:nvPr/>
            </p:nvSpPr>
            <p:spPr>
              <a:xfrm>
                <a:off x="8645887" y="5323153"/>
                <a:ext cx="3265093" cy="905069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음성 변환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                  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♡</a:t>
                </a:r>
              </a:p>
            </p:txBody>
          </p:sp>
          <p:pic>
            <p:nvPicPr>
              <p:cNvPr id="22" name="그림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E918A7C-9CD5-4529-A97C-7606A9D756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726" b="19284"/>
              <a:stretch/>
            </p:blipFill>
            <p:spPr>
              <a:xfrm>
                <a:off x="8644006" y="3987443"/>
                <a:ext cx="3265093" cy="17117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DA3263-CAA1-42A3-93C0-C6B305295096}"/>
                </a:ext>
              </a:extLst>
            </p:cNvPr>
            <p:cNvSpPr txBox="1"/>
            <p:nvPr/>
          </p:nvSpPr>
          <p:spPr>
            <a:xfrm>
              <a:off x="10424160" y="112146"/>
              <a:ext cx="12666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5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noto"/>
                </a:rPr>
                <a:t>Login | create</a:t>
              </a:r>
              <a:endParaRPr lang="ko-KR" altLang="en-US" sz="1500" b="0" i="0" dirty="0">
                <a:solidFill>
                  <a:schemeClr val="bg2">
                    <a:lumMod val="90000"/>
                  </a:schemeClr>
                </a:solidFill>
                <a:effectLst/>
                <a:latin typeface="noto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323A64-1F19-42E4-AC85-CC1A11EA114B}"/>
                </a:ext>
              </a:extLst>
            </p:cNvPr>
            <p:cNvGrpSpPr/>
            <p:nvPr/>
          </p:nvGrpSpPr>
          <p:grpSpPr>
            <a:xfrm>
              <a:off x="251927" y="4025762"/>
              <a:ext cx="3302413" cy="2202459"/>
              <a:chOff x="251927" y="4025762"/>
              <a:chExt cx="3302413" cy="220245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7A94320-4A4A-41EA-BFE7-8860623D443B}"/>
                  </a:ext>
                </a:extLst>
              </p:cNvPr>
              <p:cNvSpPr/>
              <p:nvPr/>
            </p:nvSpPr>
            <p:spPr>
              <a:xfrm>
                <a:off x="257750" y="5323152"/>
                <a:ext cx="3265093" cy="905069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대화형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                      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♡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   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그림 1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82F3815-EB12-40C9-870A-18031D7633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35"/>
              <a:stretch/>
            </p:blipFill>
            <p:spPr>
              <a:xfrm>
                <a:off x="251927" y="4025762"/>
                <a:ext cx="3302413" cy="1711711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69423-B6D9-4200-96A9-84967B839E79}"/>
              </a:ext>
            </a:extLst>
          </p:cNvPr>
          <p:cNvSpPr/>
          <p:nvPr/>
        </p:nvSpPr>
        <p:spPr>
          <a:xfrm>
            <a:off x="-104393" y="790078"/>
            <a:ext cx="3302414" cy="6301602"/>
          </a:xfrm>
          <a:prstGeom prst="rect">
            <a:avLst/>
          </a:prstGeom>
          <a:solidFill>
            <a:schemeClr val="bg2">
              <a:lumMod val="75000"/>
              <a:alpha val="93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79CAD8-A09F-45F0-817A-8DF799A4766B}"/>
              </a:ext>
            </a:extLst>
          </p:cNvPr>
          <p:cNvSpPr txBox="1"/>
          <p:nvPr/>
        </p:nvSpPr>
        <p:spPr>
          <a:xfrm>
            <a:off x="120959" y="987751"/>
            <a:ext cx="255711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〮텍스트 생성 </a:t>
            </a:r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무료 툴</a:t>
            </a:r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유료 툴</a:t>
            </a:r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〮논문 작성 서포터 </a:t>
            </a:r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무료 툴</a:t>
            </a:r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유료 툴</a:t>
            </a:r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〮이미지 생성 </a:t>
            </a:r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무료 툴</a:t>
            </a:r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유료 툴</a:t>
            </a:r>
          </a:p>
          <a:p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〮음성변환 </a:t>
            </a:r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무료 툴</a:t>
            </a:r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유료 툴</a:t>
            </a:r>
          </a:p>
          <a:p>
            <a:endParaRPr lang="en-US" altLang="ko-KR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〮즐겨찾기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F0FFD41-48B0-41D7-92A8-C066DFCCFDC8}"/>
              </a:ext>
            </a:extLst>
          </p:cNvPr>
          <p:cNvSpPr/>
          <p:nvPr/>
        </p:nvSpPr>
        <p:spPr>
          <a:xfrm>
            <a:off x="251927" y="273728"/>
            <a:ext cx="662473" cy="540000"/>
          </a:xfrm>
          <a:prstGeom prst="roundRect">
            <a:avLst>
              <a:gd name="adj" fmla="val 36913"/>
            </a:avLst>
          </a:prstGeom>
          <a:solidFill>
            <a:schemeClr val="bg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5E756C4-FD81-4BCA-84D3-C4D6A04B11B8}"/>
              </a:ext>
            </a:extLst>
          </p:cNvPr>
          <p:cNvCxnSpPr>
            <a:cxnSpLocks/>
          </p:cNvCxnSpPr>
          <p:nvPr/>
        </p:nvCxnSpPr>
        <p:spPr>
          <a:xfrm>
            <a:off x="429726" y="460225"/>
            <a:ext cx="30687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7BA1E7-C9C6-4AED-A51E-8DD6B8825CF0}"/>
              </a:ext>
            </a:extLst>
          </p:cNvPr>
          <p:cNvCxnSpPr>
            <a:cxnSpLocks/>
          </p:cNvCxnSpPr>
          <p:nvPr/>
        </p:nvCxnSpPr>
        <p:spPr>
          <a:xfrm>
            <a:off x="429726" y="541505"/>
            <a:ext cx="30687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CF2401-A000-473F-AA97-B27FB88792F0}"/>
              </a:ext>
            </a:extLst>
          </p:cNvPr>
          <p:cNvCxnSpPr>
            <a:cxnSpLocks/>
          </p:cNvCxnSpPr>
          <p:nvPr/>
        </p:nvCxnSpPr>
        <p:spPr>
          <a:xfrm>
            <a:off x="429726" y="627230"/>
            <a:ext cx="30687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왼쪽 31">
            <a:hlinkClick r:id="rId9" action="ppaction://hlinksldjump"/>
            <a:extLst>
              <a:ext uri="{FF2B5EF4-FFF2-40B4-BE49-F238E27FC236}">
                <a16:creationId xmlns:a16="http://schemas.microsoft.com/office/drawing/2014/main" id="{1ACFDB97-E2DE-487B-BC32-5B9BA256F867}"/>
              </a:ext>
            </a:extLst>
          </p:cNvPr>
          <p:cNvSpPr/>
          <p:nvPr/>
        </p:nvSpPr>
        <p:spPr>
          <a:xfrm>
            <a:off x="322558" y="6486309"/>
            <a:ext cx="521208" cy="18288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AF087E-30EA-4664-AD5F-9950BFCC2008}"/>
              </a:ext>
            </a:extLst>
          </p:cNvPr>
          <p:cNvSpPr/>
          <p:nvPr/>
        </p:nvSpPr>
        <p:spPr>
          <a:xfrm>
            <a:off x="6692203" y="963870"/>
            <a:ext cx="4863402" cy="4932000"/>
          </a:xfrm>
          <a:prstGeom prst="roundRect">
            <a:avLst>
              <a:gd name="adj" fmla="val 6146"/>
            </a:avLst>
          </a:prstGeom>
          <a:solidFill>
            <a:schemeClr val="bg1"/>
          </a:solidFill>
          <a:ln w="127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828BB-8429-42C8-822D-C6B6127FA4CC}"/>
              </a:ext>
            </a:extLst>
          </p:cNvPr>
          <p:cNvSpPr txBox="1"/>
          <p:nvPr/>
        </p:nvSpPr>
        <p:spPr>
          <a:xfrm>
            <a:off x="909877" y="1235948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0" b="1" i="0" dirty="0">
                <a:solidFill>
                  <a:srgbClr val="CC99FF"/>
                </a:solidFill>
                <a:effectLst/>
                <a:latin typeface="Söhne"/>
              </a:rPr>
              <a:t>AI </a:t>
            </a:r>
            <a:r>
              <a:rPr lang="ko-KR" altLang="en-US" sz="6000" b="1" i="0" dirty="0">
                <a:solidFill>
                  <a:srgbClr val="CC99FF"/>
                </a:solidFill>
                <a:effectLst/>
                <a:latin typeface="Söhne"/>
              </a:rPr>
              <a:t>캠퍼스</a:t>
            </a:r>
            <a:endParaRPr lang="ko-KR" altLang="en-US" sz="6000" b="1" i="0" dirty="0">
              <a:solidFill>
                <a:srgbClr val="CC99FF"/>
              </a:solidFill>
              <a:effectLst/>
              <a:latin typeface="n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187BE-9C0B-4CEE-91A6-ACF4544AF92F}"/>
              </a:ext>
            </a:extLst>
          </p:cNvPr>
          <p:cNvSpPr txBox="1"/>
          <p:nvPr/>
        </p:nvSpPr>
        <p:spPr>
          <a:xfrm flipH="1">
            <a:off x="909877" y="2381459"/>
            <a:ext cx="5641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AI </a:t>
            </a:r>
            <a:r>
              <a:rPr lang="ko-KR" altLang="en-US" sz="25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기술을 활용하여 더욱 효율적으로</a:t>
            </a:r>
            <a:endParaRPr lang="en-US" altLang="ko-KR" sz="25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25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디자인하고 문제를 해결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할 수 있습니다</a:t>
            </a:r>
            <a:r>
              <a:rPr lang="en-US" altLang="ko-KR" sz="25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.</a:t>
            </a:r>
            <a:endParaRPr lang="ko-KR" altLang="en-US" sz="25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DBACB5-0724-43B2-9D7F-3F54CDB635D1}"/>
              </a:ext>
            </a:extLst>
          </p:cNvPr>
          <p:cNvSpPr/>
          <p:nvPr/>
        </p:nvSpPr>
        <p:spPr>
          <a:xfrm>
            <a:off x="7063991" y="1336431"/>
            <a:ext cx="4089679" cy="703384"/>
          </a:xfrm>
          <a:prstGeom prst="roundRect">
            <a:avLst>
              <a:gd name="adj" fmla="val 20953"/>
            </a:avLst>
          </a:prstGeom>
          <a:solidFill>
            <a:schemeClr val="bg1"/>
          </a:solidFill>
          <a:ln>
            <a:noFill/>
          </a:ln>
          <a:effectLst>
            <a:innerShdw blurRad="127000" dist="50800" dir="117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이메일 또는 전화번호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31336A-B000-4306-90D9-C8EC357DBECD}"/>
              </a:ext>
            </a:extLst>
          </p:cNvPr>
          <p:cNvSpPr/>
          <p:nvPr/>
        </p:nvSpPr>
        <p:spPr>
          <a:xfrm>
            <a:off x="7063990" y="2985687"/>
            <a:ext cx="4089679" cy="591526"/>
          </a:xfrm>
          <a:prstGeom prst="roundRect">
            <a:avLst>
              <a:gd name="adj" fmla="val 20953"/>
            </a:avLst>
          </a:prstGeom>
          <a:solidFill>
            <a:srgbClr val="CC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F3DA28-F083-492A-AF5E-D9078042BD3A}"/>
              </a:ext>
            </a:extLst>
          </p:cNvPr>
          <p:cNvSpPr/>
          <p:nvPr/>
        </p:nvSpPr>
        <p:spPr>
          <a:xfrm>
            <a:off x="7063989" y="2161059"/>
            <a:ext cx="4089679" cy="703384"/>
          </a:xfrm>
          <a:prstGeom prst="roundRect">
            <a:avLst>
              <a:gd name="adj" fmla="val 20953"/>
            </a:avLst>
          </a:prstGeom>
          <a:solidFill>
            <a:schemeClr val="bg1"/>
          </a:solidFill>
          <a:ln>
            <a:noFill/>
          </a:ln>
          <a:effectLst>
            <a:innerShdw blurRad="127000" dist="50800" dir="117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FF8BC-0107-4197-83A1-CD95F68455E0}"/>
              </a:ext>
            </a:extLst>
          </p:cNvPr>
          <p:cNvSpPr txBox="1"/>
          <p:nvPr/>
        </p:nvSpPr>
        <p:spPr>
          <a:xfrm>
            <a:off x="7531237" y="3732303"/>
            <a:ext cx="31551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0" i="0" dirty="0">
                <a:solidFill>
                  <a:srgbClr val="CC99FF"/>
                </a:solidFill>
                <a:effectLst/>
                <a:latin typeface="noto"/>
              </a:rPr>
              <a:t>비밀번호를 잃으셨나요</a:t>
            </a:r>
            <a:r>
              <a:rPr lang="en-US" altLang="ko-KR" sz="1500" b="0" i="0" dirty="0">
                <a:solidFill>
                  <a:srgbClr val="CC99FF"/>
                </a:solidFill>
                <a:effectLst/>
                <a:latin typeface="noto"/>
              </a:rPr>
              <a:t>?</a:t>
            </a:r>
            <a:endParaRPr lang="ko-KR" altLang="en-US" sz="1500" b="0" i="0" dirty="0">
              <a:solidFill>
                <a:srgbClr val="CC99FF"/>
              </a:solidFill>
              <a:effectLst/>
              <a:latin typeface="noto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61D05F-F424-4F57-B0A7-A70830A439C4}"/>
              </a:ext>
            </a:extLst>
          </p:cNvPr>
          <p:cNvCxnSpPr>
            <a:cxnSpLocks/>
          </p:cNvCxnSpPr>
          <p:nvPr/>
        </p:nvCxnSpPr>
        <p:spPr>
          <a:xfrm>
            <a:off x="6913266" y="4256435"/>
            <a:ext cx="44413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59AA3EB-FF99-4A75-9896-00B07C6A7611}"/>
              </a:ext>
            </a:extLst>
          </p:cNvPr>
          <p:cNvSpPr/>
          <p:nvPr/>
        </p:nvSpPr>
        <p:spPr>
          <a:xfrm>
            <a:off x="7576447" y="4397115"/>
            <a:ext cx="3210452" cy="591526"/>
          </a:xfrm>
          <a:prstGeom prst="roundRect">
            <a:avLst>
              <a:gd name="adj" fmla="val 20953"/>
            </a:avLst>
          </a:prstGeom>
          <a:solidFill>
            <a:srgbClr val="66FF33">
              <a:alpha val="6078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회원가입하기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D7165-F556-4FDA-8711-A2C4D8F39745}"/>
              </a:ext>
            </a:extLst>
          </p:cNvPr>
          <p:cNvSpPr txBox="1"/>
          <p:nvPr/>
        </p:nvSpPr>
        <p:spPr>
          <a:xfrm>
            <a:off x="8018582" y="5240481"/>
            <a:ext cx="2391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solidFill>
                  <a:srgbClr val="CC99FF"/>
                </a:solidFill>
                <a:latin typeface="noto"/>
              </a:rPr>
              <a:t>다른 방법으로 로그인하기</a:t>
            </a:r>
            <a:endParaRPr lang="ko-KR" altLang="en-US" sz="1500" b="0" i="0" dirty="0">
              <a:solidFill>
                <a:srgbClr val="CC99FF"/>
              </a:solidFill>
              <a:effectLst/>
              <a:latin typeface="noto"/>
            </a:endParaRPr>
          </a:p>
        </p:txBody>
      </p:sp>
      <p:sp>
        <p:nvSpPr>
          <p:cNvPr id="19" name="화살표: 왼쪽 18">
            <a:hlinkClick r:id="rId2" action="ppaction://hlinksldjump"/>
            <a:extLst>
              <a:ext uri="{FF2B5EF4-FFF2-40B4-BE49-F238E27FC236}">
                <a16:creationId xmlns:a16="http://schemas.microsoft.com/office/drawing/2014/main" id="{98C4AAA2-D377-44E8-A3FD-6A55275795BF}"/>
              </a:ext>
            </a:extLst>
          </p:cNvPr>
          <p:cNvSpPr/>
          <p:nvPr/>
        </p:nvSpPr>
        <p:spPr>
          <a:xfrm>
            <a:off x="288185" y="204870"/>
            <a:ext cx="786988" cy="37793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0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EA878-5094-4EA0-85B4-80C68AB3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3" y="266106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제작 후 기대되는 이점 및 질의응답</a:t>
            </a:r>
          </a:p>
        </p:txBody>
      </p:sp>
    </p:spTree>
    <p:extLst>
      <p:ext uri="{BB962C8B-B14F-4D97-AF65-F5344CB8AC3E}">
        <p14:creationId xmlns:p14="http://schemas.microsoft.com/office/powerpoint/2010/main" val="4439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4000" b="0" i="0" dirty="0" smtClean="0">
            <a:solidFill>
              <a:schemeClr val="bg1"/>
            </a:solidFill>
            <a:effectLst/>
            <a:latin typeface="n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231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HY엽서L</vt:lpstr>
      <vt:lpstr>noto</vt:lpstr>
      <vt:lpstr>Söhne</vt:lpstr>
      <vt:lpstr>돋움</vt:lpstr>
      <vt:lpstr>맑은 고딕</vt:lpstr>
      <vt:lpstr>바탕</vt:lpstr>
      <vt:lpstr>Arial</vt:lpstr>
      <vt:lpstr>Office 테마</vt:lpstr>
      <vt:lpstr>웹 디자인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제작 후 기대되는 이점 및 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준호 설</dc:creator>
  <cp:lastModifiedBy>준호 설</cp:lastModifiedBy>
  <cp:revision>22</cp:revision>
  <dcterms:created xsi:type="dcterms:W3CDTF">2024-03-19T08:51:09Z</dcterms:created>
  <dcterms:modified xsi:type="dcterms:W3CDTF">2024-04-03T02:11:20Z</dcterms:modified>
</cp:coreProperties>
</file>