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75" d="100"/>
          <a:sy n="75" d="100"/>
        </p:scale>
        <p:origin x="3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4B72E6-05C3-4CB9-A091-3163B78E9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99D848-0CEB-41F8-916C-6BAD1E8B55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A2E703-8E4E-480C-8631-A70B1C311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CF42-16AA-4133-B2AE-C3DBE562CA97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F30BB9-E16A-421B-A385-044E93C89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0CD2E1-F1B4-41CB-91CE-A9D40B03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2532-9AB6-4D40-8AE8-AE8CA7613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61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AECD67-54F5-4744-B1F1-1D3F9893F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D3639F-3CE3-44A2-8907-DDB017181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79682D-C451-461E-B70E-EE805E8F5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CF42-16AA-4133-B2AE-C3DBE562CA97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0DD4DD-107B-43AE-B048-EC3A237B7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BC1D7A-E730-40EE-8F14-FFD54FB22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2532-9AB6-4D40-8AE8-AE8CA7613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83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9BAAE9-6087-475D-A0C6-74D90DC7B9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834501-E660-44C1-88D1-FFB4560E4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FEE187-5895-4CFD-936A-7F7AFCE87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CF42-16AA-4133-B2AE-C3DBE562CA97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443580-39D1-480F-8046-AF7B25E45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9886F8-1689-4F2B-8772-EB09EEF5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2532-9AB6-4D40-8AE8-AE8CA7613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7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FBB8DE-7E2B-495E-8846-A66540916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269FF6-819D-4928-A0C2-D8C9F727F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E828B6-52D6-4F82-9B57-335C56524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CF42-16AA-4133-B2AE-C3DBE562CA97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CE7BB8-0A4E-43AE-8774-E44FF5C4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021F58-4B29-4DD0-BFAF-59633C6A2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2532-9AB6-4D40-8AE8-AE8CA7613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8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2D618-29E4-4517-8F82-34B22719E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B97AED-80F6-4B9F-AE30-5FD00483B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2BFB57-3EE9-413F-AB4C-B8292C0B9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CF42-16AA-4133-B2AE-C3DBE562CA97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0535B9-C31C-4AC1-86D1-C0D2C4FCF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28B499-B61D-4C02-A32F-238B2D09E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2532-9AB6-4D40-8AE8-AE8CA7613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5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E2A18-ABBC-4813-8D25-E8823CF59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D71D77-F5F5-427D-8224-64E16ABAC5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F7F468-B3F4-401C-91CA-032DCAC85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A23257-F348-46B1-8AF3-5447780C2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CF42-16AA-4133-B2AE-C3DBE562CA97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13F278-B002-4045-8EC7-2CF3F9C02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FBACB6-BA52-43D5-A124-8DEE95293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2532-9AB6-4D40-8AE8-AE8CA7613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24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9FA23-E8EC-4A47-9AE1-B124CF6CE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66F4FF-1FCE-49BC-90D6-E0477C0CC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C93C56-C45D-4574-BDE0-09B877E2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3E37E0-2FE0-4F37-B95E-8221AC1503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71B333-B460-422C-8178-16E913EA77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94E4A95-3B6D-4E50-ACA9-BA089C7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CF42-16AA-4133-B2AE-C3DBE562CA97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48726E-FC29-415D-91BA-C998B78A8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00D0B3-FD29-40E8-B057-9F1DF4B0D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2532-9AB6-4D40-8AE8-AE8CA7613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38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A5B9EE-0195-4055-8ED9-9ADAA187F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9A365D-E437-4939-A7AC-F0C8F541B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CF42-16AA-4133-B2AE-C3DBE562CA97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8BBE-7005-487A-8DEB-7366AECEC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B3935D-4612-4C69-9E1B-2775B3BF3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2532-9AB6-4D40-8AE8-AE8CA7613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14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E1242E-881C-44FB-AA5E-01AC32BB2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CF42-16AA-4133-B2AE-C3DBE562CA97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84BCBB-F8A0-4437-9FAD-4BFF49D13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6AB61C-8F6B-4D04-8774-692B733DF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2532-9AB6-4D40-8AE8-AE8CA7613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10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DFC54-B935-4D72-8B61-DAF93F0B0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1E434A-E84C-48C6-B477-DF5172DE1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05BA72-D5E0-4B5E-939B-D90055410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EA8DEB-A187-4FAB-AD75-42168C067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CF42-16AA-4133-B2AE-C3DBE562CA97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216325-D7A4-43E0-A0B3-473BB8C95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FC90EC-4173-418F-AA6B-AF2A8DFB8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2532-9AB6-4D40-8AE8-AE8CA7613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73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00AA2-8C53-4E30-AD44-29A2BFBF1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94D72C-E513-4652-978D-DE0CCF046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1411EF-5470-4835-8945-677D232EE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E3D898-A039-4052-A885-6102FAD3E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CF42-16AA-4133-B2AE-C3DBE562CA97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55AAE2-EDF9-429D-880A-9E2FAFDD6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32E010-6F43-40D8-B134-800A0D660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2532-9AB6-4D40-8AE8-AE8CA7613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06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300C04-8A42-4E70-B74B-7AAB2C10B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3ED0BD-C746-4BA3-A208-885268A9B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F9CE94-C0CD-4D2A-91F2-787D077654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ACF42-16AA-4133-B2AE-C3DBE562CA97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C98076-89A6-48D7-A406-FC8D496660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E9161-33BC-41D2-A30C-EA42D7C51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E2532-9AB6-4D40-8AE8-AE8CA7613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24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97D8ED2-928D-40FE-B944-5CEEE4045A58}"/>
              </a:ext>
            </a:extLst>
          </p:cNvPr>
          <p:cNvSpPr/>
          <p:nvPr/>
        </p:nvSpPr>
        <p:spPr>
          <a:xfrm>
            <a:off x="1014315" y="1988842"/>
            <a:ext cx="2089125" cy="5333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Shape.prototype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D59305-3CF5-4C42-89B9-4744A59FFD10}"/>
              </a:ext>
            </a:extLst>
          </p:cNvPr>
          <p:cNvSpPr/>
          <p:nvPr/>
        </p:nvSpPr>
        <p:spPr>
          <a:xfrm>
            <a:off x="5294838" y="1988842"/>
            <a:ext cx="2089125" cy="5333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Shape()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753F0D-121E-4931-888C-F5DF6D18FD39}"/>
              </a:ext>
            </a:extLst>
          </p:cNvPr>
          <p:cNvSpPr/>
          <p:nvPr/>
        </p:nvSpPr>
        <p:spPr>
          <a:xfrm>
            <a:off x="2214256" y="3450054"/>
            <a:ext cx="3688065" cy="5333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Object.create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Shape.prototype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9D4C3D-D102-4158-A1EF-B4F86B51E1E6}"/>
              </a:ext>
            </a:extLst>
          </p:cNvPr>
          <p:cNvSpPr/>
          <p:nvPr/>
        </p:nvSpPr>
        <p:spPr>
          <a:xfrm>
            <a:off x="1014314" y="5109774"/>
            <a:ext cx="2399884" cy="5333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Rectangle.prototype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71854B-AEA6-47FD-A29B-41562E4FA272}"/>
              </a:ext>
            </a:extLst>
          </p:cNvPr>
          <p:cNvSpPr/>
          <p:nvPr/>
        </p:nvSpPr>
        <p:spPr>
          <a:xfrm>
            <a:off x="5294837" y="5109774"/>
            <a:ext cx="2089125" cy="5333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Rectangle()</a:t>
            </a: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EEDC7CA1-353D-4856-891E-30AD87578A79}"/>
              </a:ext>
            </a:extLst>
          </p:cNvPr>
          <p:cNvCxnSpPr>
            <a:stCxn id="13" idx="1"/>
            <a:endCxn id="4" idx="2"/>
          </p:cNvCxnSpPr>
          <p:nvPr/>
        </p:nvCxnSpPr>
        <p:spPr>
          <a:xfrm rot="10800000">
            <a:off x="2058878" y="2522197"/>
            <a:ext cx="155378" cy="119453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E05AB27-6293-4A51-9B47-0CCC41076F4D}"/>
              </a:ext>
            </a:extLst>
          </p:cNvPr>
          <p:cNvCxnSpPr/>
          <p:nvPr/>
        </p:nvCxnSpPr>
        <p:spPr>
          <a:xfrm flipH="1">
            <a:off x="3103440" y="2093418"/>
            <a:ext cx="21913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F6C328A-D6CF-4AE5-B588-14F90BB3142D}"/>
              </a:ext>
            </a:extLst>
          </p:cNvPr>
          <p:cNvCxnSpPr/>
          <p:nvPr/>
        </p:nvCxnSpPr>
        <p:spPr>
          <a:xfrm>
            <a:off x="3103440" y="2376290"/>
            <a:ext cx="21913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1BCE50F-7EA4-4A25-91AC-AADB4EED8E92}"/>
              </a:ext>
            </a:extLst>
          </p:cNvPr>
          <p:cNvCxnSpPr/>
          <p:nvPr/>
        </p:nvCxnSpPr>
        <p:spPr>
          <a:xfrm>
            <a:off x="3414198" y="5199587"/>
            <a:ext cx="188063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E37F927-AB46-4EFD-99B8-B336CE678653}"/>
              </a:ext>
            </a:extLst>
          </p:cNvPr>
          <p:cNvCxnSpPr/>
          <p:nvPr/>
        </p:nvCxnSpPr>
        <p:spPr>
          <a:xfrm flipH="1">
            <a:off x="3414198" y="5528507"/>
            <a:ext cx="1880639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19BB0E7B-806B-4CCD-90CC-D2D4C03D1062}"/>
              </a:ext>
            </a:extLst>
          </p:cNvPr>
          <p:cNvCxnSpPr>
            <a:cxnSpLocks/>
            <a:endCxn id="13" idx="3"/>
          </p:cNvCxnSpPr>
          <p:nvPr/>
        </p:nvCxnSpPr>
        <p:spPr>
          <a:xfrm rot="16200000" flipV="1">
            <a:off x="5734246" y="3884807"/>
            <a:ext cx="1393043" cy="105689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5DBE9B4-130B-4D43-969E-9FD2941FB991}"/>
              </a:ext>
            </a:extLst>
          </p:cNvPr>
          <p:cNvCxnSpPr>
            <a:cxnSpLocks/>
          </p:cNvCxnSpPr>
          <p:nvPr/>
        </p:nvCxnSpPr>
        <p:spPr>
          <a:xfrm>
            <a:off x="5723223" y="3983408"/>
            <a:ext cx="0" cy="11263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5406302-540A-4709-8D85-1C9DAFC93E7F}"/>
              </a:ext>
            </a:extLst>
          </p:cNvPr>
          <p:cNvSpPr/>
          <p:nvPr/>
        </p:nvSpPr>
        <p:spPr>
          <a:xfrm>
            <a:off x="5294837" y="1019655"/>
            <a:ext cx="2089125" cy="5333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function(x,</a:t>
            </a:r>
            <a:r>
              <a:rPr lang="ko-KR" altLang="en-US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y)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4617293D-A735-49A3-AAF6-1A33966A3995}"/>
              </a:ext>
            </a:extLst>
          </p:cNvPr>
          <p:cNvCxnSpPr>
            <a:cxnSpLocks/>
            <a:stCxn id="4" idx="0"/>
            <a:endCxn id="37" idx="1"/>
          </p:cNvCxnSpPr>
          <p:nvPr/>
        </p:nvCxnSpPr>
        <p:spPr>
          <a:xfrm rot="5400000" flipH="1" flipV="1">
            <a:off x="3325602" y="19608"/>
            <a:ext cx="702510" cy="323595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D53A6D9-F906-43F1-8767-551A65269527}"/>
              </a:ext>
            </a:extLst>
          </p:cNvPr>
          <p:cNvSpPr txBox="1"/>
          <p:nvPr/>
        </p:nvSpPr>
        <p:spPr>
          <a:xfrm>
            <a:off x="3097170" y="974821"/>
            <a:ext cx="1159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move()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5921AED-6E24-4F04-8306-39C729E57C49}"/>
              </a:ext>
            </a:extLst>
          </p:cNvPr>
          <p:cNvSpPr txBox="1"/>
          <p:nvPr/>
        </p:nvSpPr>
        <p:spPr>
          <a:xfrm>
            <a:off x="3541606" y="1770878"/>
            <a:ext cx="1159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prototype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9607EDF-F33C-4C69-9379-35A930B01FA4}"/>
              </a:ext>
            </a:extLst>
          </p:cNvPr>
          <p:cNvSpPr txBox="1"/>
          <p:nvPr/>
        </p:nvSpPr>
        <p:spPr>
          <a:xfrm>
            <a:off x="3555776" y="2386862"/>
            <a:ext cx="1159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constructor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731127-C45E-49F2-85C9-D5F7F265D018}"/>
              </a:ext>
            </a:extLst>
          </p:cNvPr>
          <p:cNvSpPr txBox="1"/>
          <p:nvPr/>
        </p:nvSpPr>
        <p:spPr>
          <a:xfrm>
            <a:off x="3932134" y="4143013"/>
            <a:ext cx="188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constructor</a:t>
            </a:r>
          </a:p>
          <a:p>
            <a:pPr algn="ctr"/>
            <a:r>
              <a:rPr lang="en-US" sz="1400" dirty="0"/>
              <a:t>(</a:t>
            </a:r>
            <a:r>
              <a:rPr lang="ko-KR" altLang="en-US" sz="1400" dirty="0"/>
              <a:t>직접 할당해 줘야함</a:t>
            </a:r>
            <a:r>
              <a:rPr lang="en-US" altLang="ko-KR" sz="1400" dirty="0"/>
              <a:t>)</a:t>
            </a:r>
            <a:endParaRPr 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6630917-A746-4005-9CEF-84B13E432421}"/>
              </a:ext>
            </a:extLst>
          </p:cNvPr>
          <p:cNvSpPr txBox="1"/>
          <p:nvPr/>
        </p:nvSpPr>
        <p:spPr>
          <a:xfrm>
            <a:off x="3609511" y="4905273"/>
            <a:ext cx="1490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constructor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BFB3D7F-98DE-4188-BA0D-B029D796F62C}"/>
              </a:ext>
            </a:extLst>
          </p:cNvPr>
          <p:cNvSpPr txBox="1"/>
          <p:nvPr/>
        </p:nvSpPr>
        <p:spPr>
          <a:xfrm>
            <a:off x="3414196" y="5528296"/>
            <a:ext cx="1880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prototype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1B18FEC-6E9F-4B57-8831-801748694512}"/>
              </a:ext>
            </a:extLst>
          </p:cNvPr>
          <p:cNvSpPr txBox="1"/>
          <p:nvPr/>
        </p:nvSpPr>
        <p:spPr>
          <a:xfrm>
            <a:off x="6460576" y="4250734"/>
            <a:ext cx="1880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prototype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85BB391-ADEF-40FB-AA13-70535C4EFCA9}"/>
              </a:ext>
            </a:extLst>
          </p:cNvPr>
          <p:cNvSpPr txBox="1"/>
          <p:nvPr/>
        </p:nvSpPr>
        <p:spPr>
          <a:xfrm>
            <a:off x="1987267" y="2829240"/>
            <a:ext cx="1021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 __proto__</a:t>
            </a:r>
          </a:p>
        </p:txBody>
      </p:sp>
    </p:spTree>
    <p:extLst>
      <p:ext uri="{BB962C8B-B14F-4D97-AF65-F5344CB8AC3E}">
        <p14:creationId xmlns:p14="http://schemas.microsoft.com/office/powerpoint/2010/main" val="4063609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41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chisan ahn</dc:creator>
  <cp:lastModifiedBy>chisan ahn</cp:lastModifiedBy>
  <cp:revision>1</cp:revision>
  <dcterms:created xsi:type="dcterms:W3CDTF">2022-02-05T12:02:50Z</dcterms:created>
  <dcterms:modified xsi:type="dcterms:W3CDTF">2022-02-05T12:26:43Z</dcterms:modified>
</cp:coreProperties>
</file>