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单个图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单个图</a:t>
            </a:r>
            <a:endParaRPr lang="zh-CN" altLang="en-US"/>
          </a:p>
        </p:txBody>
      </p:sp>
      <p:sp>
        <p:nvSpPr>
          <p:cNvPr id="4" name="正五边形 3"/>
          <p:cNvSpPr/>
          <p:nvPr/>
        </p:nvSpPr>
        <p:spPr>
          <a:xfrm>
            <a:off x="5309235" y="1314450"/>
            <a:ext cx="1452245" cy="111696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JhMjljNzlhNWE0YmIxZjMzYWZlMWE4YTExN2VjN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单个图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xushunli</dc:creator>
  <cp:lastModifiedBy>徐顺利</cp:lastModifiedBy>
  <cp:revision>5</cp:revision>
  <dcterms:created xsi:type="dcterms:W3CDTF">2022-09-08T05:32:00Z</dcterms:created>
  <dcterms:modified xsi:type="dcterms:W3CDTF">2022-09-08T05:36:24Z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546809EF143E4A99BEA8EC3A6C8FF65E</vt:lpwstr>
  </property>
  <property fmtid="{D5CDD505-2E9C-101B-9397-08002B2CF9AE}" pid="3" name="KSOProductBuildVer">
    <vt:lpwstr>2052-11.1.0.12302</vt:lpwstr>
  </property>
</Properties>
</file>