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多个图片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JhMjljNzlhNWE0YmIxZjMzYWZlMWE4YTExN2VjN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多个图片</vt:lpstr>
      <vt:lpstr>多个图片</vt:lpstr>
      <vt:lpstr>多个图片</vt:lpstr>
      <vt:lpstr>多个图片</vt:lpstr>
      <vt:lpstr>多个图片</vt:lpstr>
      <vt:lpstr>多个图片</vt:lpstr>
      <vt:lpstr>多个图片</vt:lpstr>
      <vt:lpstr>多个图片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xushunli</dc:creator>
  <cp:lastModifiedBy>徐顺利</cp:lastModifiedBy>
  <cp:revision>6</cp:revision>
  <dcterms:created xsi:type="dcterms:W3CDTF">2022-09-08T05:32:00Z</dcterms:created>
  <dcterms:modified xsi:type="dcterms:W3CDTF">2022-09-08T05:36:14Z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1D7B890310CD49F682F159CB6D3A9A78</vt:lpwstr>
  </property>
  <property fmtid="{D5CDD505-2E9C-101B-9397-08002B2CF9AE}" pid="3" name="KSOProductBuildVer">
    <vt:lpwstr>2052-11.1.0.12302</vt:lpwstr>
  </property>
</Properties>
</file>