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79" d="100"/>
          <a:sy n="79" d="100"/>
        </p:scale>
        <p:origin x="-9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MATLAB\R2019b\help\ecoder\ug\calibrate-generated-code-and-monitor-signals-via-xcp-and-third-party-tool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ja-JP" altLang="en-US" sz="4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ヘルプ</a:t>
            </a:r>
            <a:r>
              <a:rPr lang="ja-JP" altLang="en-US" sz="40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のアドレス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27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ヘルプ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0012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38600" y="3733800"/>
            <a:ext cx="51053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の設定でローカルにしておかないと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lang="ja-JP" altLang="en-US" dirty="0"/>
              <a:t>上</a:t>
            </a:r>
            <a:r>
              <a:rPr lang="ja-JP" altLang="en-US" dirty="0" smtClean="0"/>
              <a:t>のヘルプを検索に行く。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のヘルプは最新版なので、</a:t>
            </a:r>
            <a:endParaRPr lang="en-US" altLang="ja-JP" dirty="0" smtClean="0"/>
          </a:p>
          <a:p>
            <a:r>
              <a:rPr kumimoji="1" lang="ja-JP" altLang="en-US" dirty="0"/>
              <a:t>もし</a:t>
            </a:r>
            <a:r>
              <a:rPr kumimoji="1" lang="ja-JP" altLang="en-US" dirty="0" smtClean="0"/>
              <a:t>も古いバージョンを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を使っている場合</a:t>
            </a:r>
            <a:endParaRPr kumimoji="1" lang="en-US" altLang="ja-JP" dirty="0" smtClean="0"/>
          </a:p>
          <a:p>
            <a:r>
              <a:rPr lang="ja-JP" altLang="en-US" dirty="0"/>
              <a:t>ヘルプ</a:t>
            </a:r>
            <a:r>
              <a:rPr lang="ja-JP" altLang="en-US" dirty="0" smtClean="0"/>
              <a:t>のバージョンが合わないので必ずローカルにしましょう。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971800" y="1828800"/>
            <a:ext cx="1587861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ヘルプの宛先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4" y="1524000"/>
            <a:ext cx="8704517" cy="50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7200" y="914400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検索したり、目次で調べたページに一回でたどり着くリンク先の検索方法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4200" y="2590800"/>
            <a:ext cx="46538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ヘルプの画面上には、リンク先の記述がない。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調べるには一工夫必要です。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まずはお気に入りのボタンを押してください。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 bwMode="auto">
          <a:xfrm flipH="1" flipV="1">
            <a:off x="1066800" y="1905000"/>
            <a:ext cx="21336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92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81" r="50000" b="50409"/>
          <a:stretch/>
        </p:blipFill>
        <p:spPr bwMode="auto">
          <a:xfrm>
            <a:off x="609600" y="914400"/>
            <a:ext cx="7459580" cy="31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65" y="4114800"/>
            <a:ext cx="5581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矢印コネクタ 6"/>
          <p:cNvCxnSpPr/>
          <p:nvPr/>
        </p:nvCxnSpPr>
        <p:spPr bwMode="auto">
          <a:xfrm>
            <a:off x="1752600" y="1447800"/>
            <a:ext cx="533400" cy="2743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テキスト ボックス 7"/>
          <p:cNvSpPr txBox="1"/>
          <p:nvPr/>
        </p:nvSpPr>
        <p:spPr>
          <a:xfrm>
            <a:off x="576649" y="5250848"/>
            <a:ext cx="801693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画面表示されるコールバックがリンク先です。</a:t>
            </a:r>
            <a:endParaRPr lang="en-US" altLang="ja-JP" sz="1400" dirty="0" smtClean="0"/>
          </a:p>
          <a:p>
            <a:r>
              <a:rPr lang="en-US" altLang="ja-JP" sz="1400" dirty="0" smtClean="0"/>
              <a:t>web(</a:t>
            </a:r>
            <a:r>
              <a:rPr lang="en-US" altLang="ja-JP" sz="1400" dirty="0" err="1" smtClean="0"/>
              <a:t>fullfile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docroot</a:t>
            </a:r>
            <a:r>
              <a:rPr lang="en-US" altLang="ja-JP" sz="1400" dirty="0"/>
              <a:t>, '</a:t>
            </a:r>
            <a:r>
              <a:rPr lang="en-US" altLang="ja-JP" sz="1400" dirty="0" err="1"/>
              <a:t>ecoder</a:t>
            </a:r>
            <a:r>
              <a:rPr lang="en-US" altLang="ja-JP" sz="1400" dirty="0"/>
              <a:t>/</a:t>
            </a:r>
            <a:r>
              <a:rPr lang="en-US" altLang="ja-JP" sz="1400" dirty="0" err="1"/>
              <a:t>ug</a:t>
            </a:r>
            <a:r>
              <a:rPr lang="en-US" altLang="ja-JP" sz="1400" dirty="0"/>
              <a:t>/configure-data-interface-by-applying-custom-storage-classes.html'))</a:t>
            </a:r>
          </a:p>
          <a:p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4585118" y="6096000"/>
            <a:ext cx="1434683" cy="119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6096000" y="62150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キャンセルで閉じる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MATLAB</a:t>
            </a:r>
            <a:r>
              <a:rPr lang="ja-JP" altLang="en-US" dirty="0" smtClean="0"/>
              <a:t>からは下記のコマンド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web(</a:t>
            </a:r>
            <a:r>
              <a:rPr lang="en-US" altLang="ja-JP" dirty="0" err="1" smtClean="0"/>
              <a:t>fullfile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docroot</a:t>
            </a:r>
            <a:r>
              <a:rPr lang="en-US" altLang="ja-JP" dirty="0"/>
              <a:t>, '</a:t>
            </a:r>
            <a:r>
              <a:rPr lang="en-US" altLang="ja-JP" dirty="0" err="1"/>
              <a:t>ecoder</a:t>
            </a:r>
            <a:r>
              <a:rPr lang="en-US" altLang="ja-JP" dirty="0"/>
              <a:t>/</a:t>
            </a:r>
            <a:r>
              <a:rPr lang="en-US" altLang="ja-JP" dirty="0" err="1"/>
              <a:t>ug</a:t>
            </a:r>
            <a:r>
              <a:rPr lang="en-US" altLang="ja-JP" dirty="0"/>
              <a:t>/configure-data-interface-by-applying-custom-storage-classes.html'))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普通のリンク方法は下記のように書きます。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 smtClean="0"/>
              <a:t>file</a:t>
            </a:r>
            <a:r>
              <a:rPr lang="en-US" altLang="ja-JP" sz="2000" dirty="0"/>
              <a:t>:///C:/</a:t>
            </a:r>
            <a:r>
              <a:rPr lang="en-US" altLang="ja-JP" sz="2000" dirty="0" smtClean="0"/>
              <a:t>Program%20Files/MATLAB/R2019b/help/ecoder/ug/configure-data-interface-by-applying-custom-storage-classes.html</a:t>
            </a:r>
          </a:p>
          <a:p>
            <a:pPr marL="0" indent="0">
              <a:buNone/>
            </a:pPr>
            <a:endParaRPr lang="en-US" altLang="ja-JP" dirty="0">
              <a:hlinkClick r:id="rId2" action="ppaction://hlinkfile"/>
            </a:endParaRPr>
          </a:p>
          <a:p>
            <a:pPr marL="0" indent="0">
              <a:buNone/>
            </a:pPr>
            <a:endParaRPr lang="en-US" altLang="ja-JP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863783421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F40C8E-24E4-4841-8BEA-D82874E2358B}"/>
</file>

<file path=customXml/itemProps2.xml><?xml version="1.0" encoding="utf-8"?>
<ds:datastoreItem xmlns:ds="http://schemas.openxmlformats.org/officeDocument/2006/customXml" ds:itemID="{CB593D9F-4441-4D57-A225-3F72E1C478F3}"/>
</file>

<file path=customXml/itemProps3.xml><?xml version="1.0" encoding="utf-8"?>
<ds:datastoreItem xmlns:ds="http://schemas.openxmlformats.org/officeDocument/2006/customXml" ds:itemID="{783C62D4-F4CC-4D3D-87CD-B3362F61D440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140</Words>
  <Application>Microsoft Office PowerPoint</Application>
  <PresentationFormat>画面に合わせる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1_標準デザイン</vt:lpstr>
      <vt:lpstr>ヘルプのアドレス</vt:lpstr>
      <vt:lpstr>ヘルプ</vt:lpstr>
      <vt:lpstr>ヘルプの宛先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2019-11-27T00:46:52Z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