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9" r:id="rId4"/>
  </p:sldMasterIdLst>
  <p:notesMasterIdLst>
    <p:notesMasterId r:id="rId12"/>
  </p:notesMasterIdLst>
  <p:sldIdLst>
    <p:sldId id="256" r:id="rId5"/>
    <p:sldId id="286" r:id="rId6"/>
    <p:sldId id="287" r:id="rId7"/>
    <p:sldId id="288" r:id="rId8"/>
    <p:sldId id="289" r:id="rId9"/>
    <p:sldId id="290" r:id="rId10"/>
    <p:sldId id="291" r:id="rId11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CC00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中間スタイル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C4B1156A-380E-4F78-BDF5-A606A8083BF9}" styleName="中間スタイル 4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87" autoAdjust="0"/>
    <p:restoredTop sz="99656" autoAdjust="0"/>
  </p:normalViewPr>
  <p:slideViewPr>
    <p:cSldViewPr>
      <p:cViewPr>
        <p:scale>
          <a:sx n="76" d="100"/>
          <a:sy n="76" d="100"/>
        </p:scale>
        <p:origin x="-654" y="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E7DB175-ECF9-418C-9522-8BAE2DBBB5E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894572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 rot="5400000" flipH="1">
            <a:off x="4535487" y="1844676"/>
            <a:ext cx="73025" cy="9144000"/>
          </a:xfrm>
          <a:prstGeom prst="rect">
            <a:avLst/>
          </a:prstGeom>
          <a:solidFill>
            <a:srgbClr val="00CC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26988"/>
            <a:ext cx="9156700" cy="863601"/>
          </a:xfrm>
          <a:prstGeom prst="rect">
            <a:avLst/>
          </a:prstGeom>
          <a:solidFill>
            <a:srgbClr val="00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7" descr="J-MAAB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38" y="106363"/>
            <a:ext cx="2735262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kumimoji="0" sz="4400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457200" y="6524625"/>
            <a:ext cx="2133600" cy="1968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</a:defRPr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34228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6139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7975" y="130175"/>
            <a:ext cx="2162175" cy="6251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8275" y="130175"/>
            <a:ext cx="6337300" cy="6251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0912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タイトル、テキスト、グラ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275" y="130175"/>
            <a:ext cx="6275388" cy="4191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half" idx="1"/>
          </p:nvPr>
        </p:nvSpPr>
        <p:spPr>
          <a:xfrm>
            <a:off x="590550" y="1052513"/>
            <a:ext cx="4038600" cy="53292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グラフ プレースホルダー 3"/>
          <p:cNvSpPr>
            <a:spLocks noGrp="1"/>
          </p:cNvSpPr>
          <p:nvPr>
            <p:ph type="chart" sz="half" idx="2"/>
          </p:nvPr>
        </p:nvSpPr>
        <p:spPr>
          <a:xfrm>
            <a:off x="4781550" y="1052513"/>
            <a:ext cx="4038600" cy="5329237"/>
          </a:xfrm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32172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245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3046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0550" y="1052513"/>
            <a:ext cx="403860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052513"/>
            <a:ext cx="403860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0379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142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078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3750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439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802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0550" y="1052513"/>
            <a:ext cx="8229600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  <a:r>
              <a:rPr lang="en-US" altLang="ja-JP"/>
              <a:t>abc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73050" y="549275"/>
            <a:ext cx="144463" cy="6308725"/>
          </a:xfrm>
          <a:prstGeom prst="rect">
            <a:avLst/>
          </a:prstGeom>
          <a:gradFill rotWithShape="1">
            <a:gsLst>
              <a:gs pos="0">
                <a:srgbClr val="CCFFCC"/>
              </a:gs>
              <a:gs pos="100000">
                <a:srgbClr val="00CC00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9144000" cy="79216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CC00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29" name="Picture 5" descr="J-MAAB_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38" y="73025"/>
            <a:ext cx="2735262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3524250" y="6453188"/>
            <a:ext cx="22717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200"/>
              <a:t>All Rights Reserved by JMAAB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68275" y="130175"/>
            <a:ext cx="627538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6629400" y="6491288"/>
            <a:ext cx="198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字幕 1">
            <a:extLst>
              <a:ext uri="{FF2B5EF4-FFF2-40B4-BE49-F238E27FC236}">
                <a16:creationId xmlns="" xmlns:a16="http://schemas.microsoft.com/office/drawing/2014/main" id="{5AAF36D2-D007-4FDC-A1A4-1BADA54FAE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アイシン</a:t>
            </a:r>
            <a:r>
              <a:rPr kumimoji="1" lang="en-US" altLang="ja-JP" dirty="0" smtClean="0"/>
              <a:t>AW</a:t>
            </a:r>
            <a:r>
              <a:rPr kumimoji="1" lang="ja-JP" altLang="en-US" dirty="0" smtClean="0"/>
              <a:t>株式会社</a:t>
            </a:r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="" xmlns:a16="http://schemas.microsoft.com/office/drawing/2014/main" id="{D2717D22-89D8-480D-AF40-E9CB8EC5C8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function</a:t>
            </a:r>
            <a:r>
              <a:rPr lang="ja-JP" altLang="en-US" dirty="0"/>
              <a:t> </a:t>
            </a:r>
            <a:r>
              <a:rPr lang="en-US" altLang="ja-JP" dirty="0"/>
              <a:t>Caller</a:t>
            </a:r>
            <a:r>
              <a:rPr kumimoji="1" lang="ja-JP" altLang="en-US" dirty="0" smtClean="0"/>
              <a:t>ブロック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493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function</a:t>
            </a:r>
            <a:r>
              <a:rPr lang="ja-JP" altLang="en-US" dirty="0"/>
              <a:t> </a:t>
            </a:r>
            <a:r>
              <a:rPr lang="en-US" altLang="ja-JP" dirty="0"/>
              <a:t>Caller</a:t>
            </a:r>
            <a:r>
              <a:rPr lang="ja-JP" altLang="en-US" dirty="0" smtClean="0"/>
              <a:t>ブロック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 smtClean="0"/>
              <a:t>Function </a:t>
            </a:r>
            <a:r>
              <a:rPr lang="en-US" altLang="ja-JP" dirty="0"/>
              <a:t>Caller </a:t>
            </a:r>
            <a:r>
              <a:rPr lang="ja-JP" altLang="en-US" dirty="0"/>
              <a:t>ブロックは、</a:t>
            </a:r>
            <a:r>
              <a:rPr lang="en-US" altLang="ja-JP" dirty="0"/>
              <a:t>Simulink</a:t>
            </a:r>
            <a:r>
              <a:rPr lang="en-US" altLang="ja-JP" baseline="30000" dirty="0"/>
              <a:t>®</a:t>
            </a:r>
            <a:r>
              <a:rPr lang="ja-JP" altLang="en-US" dirty="0"/>
              <a:t> </a:t>
            </a:r>
            <a:r>
              <a:rPr lang="en-US" altLang="ja-JP" dirty="0"/>
              <a:t>Function </a:t>
            </a:r>
            <a:r>
              <a:rPr lang="ja-JP" altLang="en-US" dirty="0"/>
              <a:t>ブロックで定義された関数またはエクスポートされた </a:t>
            </a:r>
            <a:r>
              <a:rPr lang="en-US" altLang="ja-JP" dirty="0"/>
              <a:t>Stateflow</a:t>
            </a:r>
            <a:r>
              <a:rPr lang="en-US" altLang="ja-JP" baseline="30000" dirty="0"/>
              <a:t>®</a:t>
            </a:r>
            <a:r>
              <a:rPr lang="ja-JP" altLang="en-US" dirty="0"/>
              <a:t> 関数を呼び出して実行します。</a:t>
            </a:r>
            <a:r>
              <a:rPr lang="en-US" altLang="ja-JP" dirty="0"/>
              <a:t>Function Caller </a:t>
            </a:r>
            <a:r>
              <a:rPr lang="ja-JP" altLang="en-US" dirty="0"/>
              <a:t>ブロックを使用して、モデルまたはチャート階層の任意の場所から関数を呼び出すことができます。</a:t>
            </a:r>
            <a:endParaRPr kumimoji="1" lang="en-US" altLang="ja-JP" dirty="0" smtClean="0"/>
          </a:p>
        </p:txBody>
      </p:sp>
      <p:sp>
        <p:nvSpPr>
          <p:cNvPr id="5" name="AutoShape 2" descr="https://localhost:31515/static/help/simulink/slref/function_caller_block_icon_ja_JP.png"/>
          <p:cNvSpPr>
            <a:spLocks noChangeAspect="1" noChangeArrowheads="1"/>
          </p:cNvSpPr>
          <p:nvPr/>
        </p:nvSpPr>
        <p:spPr bwMode="auto">
          <a:xfrm>
            <a:off x="155575" y="-395288"/>
            <a:ext cx="981075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6" name="AutoShape 4" descr="https://localhost:31515/static/help/simulink/slref/function_caller_block_icon_ja_JP.png"/>
          <p:cNvSpPr>
            <a:spLocks noChangeAspect="1" noChangeArrowheads="1"/>
          </p:cNvSpPr>
          <p:nvPr/>
        </p:nvSpPr>
        <p:spPr bwMode="auto">
          <a:xfrm>
            <a:off x="155575" y="-258763"/>
            <a:ext cx="981075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0" t="28599" r="17629" b="12778"/>
          <a:stretch/>
        </p:blipFill>
        <p:spPr bwMode="auto">
          <a:xfrm>
            <a:off x="622104" y="3048000"/>
            <a:ext cx="7772400" cy="3282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正方形/長方形 1"/>
          <p:cNvSpPr/>
          <p:nvPr/>
        </p:nvSpPr>
        <p:spPr>
          <a:xfrm>
            <a:off x="4116888" y="51816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/>
              <a:t>Simulink</a:t>
            </a:r>
            <a:r>
              <a:rPr lang="ja-JP" altLang="ja-JP" dirty="0"/>
              <a:t>のサブシステム？（サブシステムを</a:t>
            </a:r>
            <a:r>
              <a:rPr lang="en-US" altLang="ja-JP" dirty="0"/>
              <a:t>Simulink function</a:t>
            </a:r>
            <a:r>
              <a:rPr lang="ja-JP" altLang="ja-JP" dirty="0"/>
              <a:t>に変更）を再利用可能関数と</a:t>
            </a:r>
            <a:r>
              <a:rPr lang="ja-JP" altLang="ja-JP" dirty="0" smtClean="0"/>
              <a:t>して</a:t>
            </a:r>
            <a:r>
              <a:rPr lang="en-US" altLang="ja-JP" dirty="0" smtClean="0"/>
              <a:t>C</a:t>
            </a:r>
            <a:r>
              <a:rPr lang="ja-JP" altLang="ja-JP" dirty="0"/>
              <a:t>コードを生成することができます。</a:t>
            </a:r>
          </a:p>
        </p:txBody>
      </p:sp>
    </p:spTree>
    <p:extLst>
      <p:ext uri="{BB962C8B-B14F-4D97-AF65-F5344CB8AC3E}">
        <p14:creationId xmlns:p14="http://schemas.microsoft.com/office/powerpoint/2010/main" val="303090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function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Caller</a:t>
            </a:r>
            <a:r>
              <a:rPr lang="ja-JP" altLang="en-US" dirty="0"/>
              <a:t>ブロック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function</a:t>
            </a:r>
            <a:r>
              <a:rPr lang="ja-JP" altLang="en-US" dirty="0"/>
              <a:t> </a:t>
            </a:r>
            <a:r>
              <a:rPr lang="en-US" altLang="ja-JP" dirty="0"/>
              <a:t>Caller </a:t>
            </a:r>
            <a:r>
              <a:rPr lang="ja-JP" altLang="en-US" dirty="0" smtClean="0"/>
              <a:t>は、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/>
              <a:t>Caller</a:t>
            </a:r>
            <a:r>
              <a:rPr kumimoji="1" lang="ja-JP" altLang="en-US" dirty="0" smtClean="0"/>
              <a:t>ブロック同様に新しいブロックである。</a:t>
            </a:r>
            <a:endParaRPr kumimoji="1" lang="en-US" altLang="ja-JP" dirty="0" smtClean="0"/>
          </a:p>
          <a:p>
            <a:r>
              <a:rPr kumimoji="1" lang="en-US" altLang="ja-JP" dirty="0" smtClean="0"/>
              <a:t>fcn</a:t>
            </a:r>
            <a:r>
              <a:rPr kumimoji="1" lang="ja-JP" altLang="en-US" dirty="0" smtClean="0"/>
              <a:t>ブロックだと思っていたが、違う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14600"/>
            <a:ext cx="6696075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1470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内部設定</a:t>
            </a:r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59468"/>
            <a:ext cx="40386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314" y="1600199"/>
            <a:ext cx="4419600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620073" y="10668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Caller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724400" y="1220429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function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Caller</a:t>
            </a:r>
            <a:endParaRPr kumimoji="1" lang="ja-JP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114799"/>
            <a:ext cx="4038600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テキスト ボックス 8"/>
          <p:cNvSpPr txBox="1"/>
          <p:nvPr/>
        </p:nvSpPr>
        <p:spPr>
          <a:xfrm>
            <a:off x="381000" y="374546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fcn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5106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66" r="5063" b="7307"/>
          <a:stretch/>
        </p:blipFill>
        <p:spPr bwMode="auto">
          <a:xfrm>
            <a:off x="961398" y="1259202"/>
            <a:ext cx="7193199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使い方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09600" y="914400"/>
            <a:ext cx="4323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Simulink</a:t>
            </a:r>
            <a:r>
              <a:rPr lang="ja-JP" altLang="en-US" dirty="0"/>
              <a:t> </a:t>
            </a:r>
            <a:r>
              <a:rPr lang="en-US" altLang="ja-JP" dirty="0" smtClean="0"/>
              <a:t>function</a:t>
            </a:r>
            <a:r>
              <a:rPr lang="ja-JP" altLang="en-US" dirty="0" smtClean="0"/>
              <a:t>と組み合わせて使う事例</a:t>
            </a:r>
            <a:endParaRPr kumimoji="1" lang="ja-JP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40167"/>
            <a:ext cx="3352800" cy="3417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線矢印コネクタ 4"/>
          <p:cNvCxnSpPr/>
          <p:nvPr/>
        </p:nvCxnSpPr>
        <p:spPr bwMode="auto">
          <a:xfrm flipH="1">
            <a:off x="1066800" y="2209800"/>
            <a:ext cx="1295400" cy="2667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49" b="17319"/>
          <a:stretch/>
        </p:blipFill>
        <p:spPr bwMode="auto">
          <a:xfrm>
            <a:off x="6324600" y="2662378"/>
            <a:ext cx="2397690" cy="3969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線矢印コネクタ 7"/>
          <p:cNvCxnSpPr/>
          <p:nvPr/>
        </p:nvCxnSpPr>
        <p:spPr bwMode="auto">
          <a:xfrm flipH="1" flipV="1">
            <a:off x="6019800" y="2057400"/>
            <a:ext cx="457200" cy="3200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97974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66" r="5063" b="7307"/>
          <a:stretch/>
        </p:blipFill>
        <p:spPr bwMode="auto">
          <a:xfrm>
            <a:off x="935302" y="914400"/>
            <a:ext cx="7193199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838199" y="3441680"/>
            <a:ext cx="71931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err="1"/>
              <a:t>real_T</a:t>
            </a:r>
            <a:r>
              <a:rPr lang="en-US" altLang="ja-JP" dirty="0"/>
              <a:t> </a:t>
            </a:r>
            <a:r>
              <a:rPr lang="en-US" altLang="ja-JP" dirty="0" err="1"/>
              <a:t>a_model_f</a:t>
            </a:r>
            <a:r>
              <a:rPr lang="en-US" altLang="ja-JP" dirty="0"/>
              <a:t>(</a:t>
            </a:r>
            <a:r>
              <a:rPr lang="en-US" altLang="ja-JP" dirty="0" err="1"/>
              <a:t>const</a:t>
            </a:r>
            <a:r>
              <a:rPr lang="en-US" altLang="ja-JP" dirty="0"/>
              <a:t> </a:t>
            </a:r>
            <a:r>
              <a:rPr lang="en-US" altLang="ja-JP" dirty="0" err="1"/>
              <a:t>real_T</a:t>
            </a:r>
            <a:r>
              <a:rPr lang="en-US" altLang="ja-JP" dirty="0"/>
              <a:t> </a:t>
            </a:r>
            <a:r>
              <a:rPr lang="en-US" altLang="ja-JP" dirty="0" err="1"/>
              <a:t>rtu_u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  </a:t>
            </a:r>
            <a:r>
              <a:rPr lang="en-US" altLang="ja-JP" dirty="0" err="1"/>
              <a:t>real_T</a:t>
            </a:r>
            <a:r>
              <a:rPr lang="en-US" altLang="ja-JP" dirty="0"/>
              <a:t> rty_y_0;</a:t>
            </a:r>
          </a:p>
          <a:p>
            <a:r>
              <a:rPr lang="en-US" altLang="ja-JP" dirty="0" smtClean="0"/>
              <a:t> </a:t>
            </a:r>
            <a:r>
              <a:rPr lang="en-US" altLang="ja-JP" dirty="0"/>
              <a:t>rty_y_0 = DDD</a:t>
            </a:r>
            <a:r>
              <a:rPr lang="en-US" altLang="ja-JP" dirty="0" smtClean="0"/>
              <a:t>;</a:t>
            </a:r>
          </a:p>
          <a:p>
            <a:r>
              <a:rPr lang="ja-JP" altLang="en-US" dirty="0" smtClean="0"/>
              <a:t>　</a:t>
            </a:r>
            <a:r>
              <a:rPr lang="en-US" altLang="ja-JP" dirty="0" smtClean="0"/>
              <a:t>DDD </a:t>
            </a:r>
            <a:r>
              <a:rPr lang="en-US" altLang="ja-JP" dirty="0"/>
              <a:t>= </a:t>
            </a:r>
            <a:r>
              <a:rPr lang="en-US" altLang="ja-JP" dirty="0" err="1"/>
              <a:t>rtu_u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  return rty_y_0;</a:t>
            </a:r>
          </a:p>
          <a:p>
            <a:r>
              <a:rPr lang="en-US" altLang="ja-JP" dirty="0" smtClean="0"/>
              <a:t>}</a:t>
            </a:r>
          </a:p>
          <a:p>
            <a:r>
              <a:rPr lang="en-US" altLang="ja-JP" dirty="0" smtClean="0"/>
              <a:t>void </a:t>
            </a:r>
            <a:r>
              <a:rPr lang="en-US" altLang="ja-JP" dirty="0" err="1"/>
              <a:t>a_model_step</a:t>
            </a:r>
            <a:r>
              <a:rPr lang="en-US" altLang="ja-JP" dirty="0"/>
              <a:t>(void)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 smtClean="0"/>
              <a:t>a_model_Y.Out1 </a:t>
            </a:r>
            <a:r>
              <a:rPr lang="en-US" altLang="ja-JP" dirty="0"/>
              <a:t>= </a:t>
            </a:r>
            <a:r>
              <a:rPr lang="en-US" altLang="ja-JP" dirty="0" err="1"/>
              <a:t>a_model_f</a:t>
            </a:r>
            <a:r>
              <a:rPr lang="en-US" altLang="ja-JP" dirty="0"/>
              <a:t>(a_model_U.In1);</a:t>
            </a:r>
          </a:p>
          <a:p>
            <a:r>
              <a:rPr lang="en-US" altLang="ja-JP" dirty="0" smtClean="0"/>
              <a:t>a_model_Y.Out2 </a:t>
            </a:r>
            <a:r>
              <a:rPr lang="en-US" altLang="ja-JP" dirty="0"/>
              <a:t>= </a:t>
            </a:r>
            <a:r>
              <a:rPr lang="en-US" altLang="ja-JP" dirty="0" err="1"/>
              <a:t>a_model_f</a:t>
            </a:r>
            <a:r>
              <a:rPr lang="en-US" altLang="ja-JP" dirty="0"/>
              <a:t>(a_model_U.In2);</a:t>
            </a:r>
          </a:p>
          <a:p>
            <a:r>
              <a:rPr lang="en-US" altLang="ja-JP" dirty="0"/>
              <a:t>}</a:t>
            </a:r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953000" y="4772157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再利用可能関数として定義される</a:t>
            </a:r>
            <a:endParaRPr kumimoji="1" lang="ja-JP" altLang="en-US" dirty="0"/>
          </a:p>
        </p:txBody>
      </p:sp>
      <p:cxnSp>
        <p:nvCxnSpPr>
          <p:cNvPr id="7" name="直線矢印コネクタ 6"/>
          <p:cNvCxnSpPr>
            <a:stCxn id="5" idx="1"/>
          </p:cNvCxnSpPr>
          <p:nvPr/>
        </p:nvCxnSpPr>
        <p:spPr bwMode="auto">
          <a:xfrm flipH="1">
            <a:off x="3657600" y="4956823"/>
            <a:ext cx="1295400" cy="10629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023465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不明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pPr lvl="1"/>
            <a:r>
              <a:rPr lang="ja-JP" altLang="en-US" dirty="0" smtClean="0"/>
              <a:t>関数名にモデル名が付いた</a:t>
            </a:r>
            <a:endParaRPr lang="en-US" altLang="ja-JP" dirty="0" smtClean="0"/>
          </a:p>
          <a:p>
            <a:pPr marL="457200" lvl="1" indent="0">
              <a:buNone/>
            </a:pPr>
            <a:r>
              <a:rPr kumimoji="1" lang="ja-JP" altLang="en-US" dirty="0" smtClean="0"/>
              <a:t>たぶん、グローバルな関数にするとか、何か設定があるだろうが</a:t>
            </a:r>
            <a:endParaRPr kumimoji="1" lang="en-US" altLang="ja-JP" dirty="0" smtClean="0"/>
          </a:p>
          <a:p>
            <a:pPr marL="457200" lvl="1" indent="0">
              <a:buNone/>
            </a:pPr>
            <a:r>
              <a:rPr lang="ja-JP" altLang="en-US" dirty="0" smtClean="0"/>
              <a:t>現在不明</a:t>
            </a:r>
            <a:endParaRPr lang="en-US" altLang="ja-JP" dirty="0" smtClean="0"/>
          </a:p>
          <a:p>
            <a:pPr marL="457200" lvl="1" indent="0">
              <a:buNone/>
            </a:pPr>
            <a:endParaRPr kumimoji="1" lang="en-US" altLang="ja-JP" dirty="0" smtClean="0"/>
          </a:p>
          <a:p>
            <a:pPr lvl="1"/>
            <a:r>
              <a:rPr lang="ja-JP" altLang="en-US" dirty="0"/>
              <a:t>共通関数として</a:t>
            </a:r>
            <a:r>
              <a:rPr lang="ja-JP" altLang="en-US" dirty="0" smtClean="0"/>
              <a:t>複数サブシステムで使いまわしする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ja-JP" altLang="en-US" dirty="0" smtClean="0"/>
              <a:t>どこ</a:t>
            </a:r>
            <a:r>
              <a:rPr lang="ja-JP" altLang="en-US" dirty="0"/>
              <a:t>に配置すればよいのか？</a:t>
            </a:r>
            <a:endParaRPr lang="en-US" altLang="ja-JP" dirty="0"/>
          </a:p>
          <a:p>
            <a:pPr marL="457200" lvl="1" indent="0">
              <a:buNone/>
            </a:pPr>
            <a:endParaRPr kumimoji="1" lang="en-US" altLang="ja-JP" dirty="0"/>
          </a:p>
          <a:p>
            <a:pPr lvl="1"/>
            <a:r>
              <a:rPr lang="ja-JP" altLang="en-US" dirty="0" smtClean="0"/>
              <a:t>共通関数として複数のモデルで使いまわししたい場合</a:t>
            </a:r>
            <a:endParaRPr lang="en-US" altLang="ja-JP" dirty="0" smtClean="0"/>
          </a:p>
          <a:p>
            <a:pPr marL="457200" lvl="1" indent="0">
              <a:buNone/>
            </a:pPr>
            <a:r>
              <a:rPr kumimoji="1" lang="ja-JP" altLang="en-US" dirty="0"/>
              <a:t>どこ</a:t>
            </a:r>
            <a:r>
              <a:rPr kumimoji="1" lang="ja-JP" altLang="en-US" dirty="0" smtClean="0"/>
              <a:t>に配置すればよいのか？</a:t>
            </a:r>
            <a:endParaRPr kumimoji="1" lang="en-US" altLang="ja-JP" dirty="0" smtClean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8312144"/>
      </p:ext>
    </p:extLst>
  </p:cSld>
  <p:clrMapOvr>
    <a:masterClrMapping/>
  </p:clrMapOvr>
</p:sld>
</file>

<file path=ppt/theme/theme1.xml><?xml version="1.0" encoding="utf-8"?>
<a:theme xmlns:a="http://schemas.openxmlformats.org/drawingml/2006/main" name="1_標準デザイン">
  <a:themeElements>
    <a:clrScheme name="1_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標準デザイン">
      <a:majorFont>
        <a:latin typeface="ＭＳ Ｐゴシック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ln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86940A44CCD7145AA2E8857B7BDAD5B" ma:contentTypeVersion="4" ma:contentTypeDescription="新しいドキュメントを作成します。" ma:contentTypeScope="" ma:versionID="28d36059582986d3429dfa052653705c">
  <xsd:schema xmlns:xsd="http://www.w3.org/2001/XMLSchema" xmlns:xs="http://www.w3.org/2001/XMLSchema" xmlns:p="http://schemas.microsoft.com/office/2006/metadata/properties" xmlns:ns2="4f9469a5-59df-4688-ab0c-43c66142dc4b" xmlns:ns3="38d97a9f-996f-4e00-b9c5-e3c3d5b00014" targetNamespace="http://schemas.microsoft.com/office/2006/metadata/properties" ma:root="true" ma:fieldsID="7630960249235c74dc852e2cf19301d0" ns2:_="" ns3:_="">
    <xsd:import namespace="4f9469a5-59df-4688-ab0c-43c66142dc4b"/>
    <xsd:import namespace="38d97a9f-996f-4e00-b9c5-e3c3d5b000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469a5-59df-4688-ab0c-43c66142dc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d97a9f-996f-4e00-b9c5-e3c3d5b0001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F6A28B0-91EE-4580-937F-72EBAF5193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DEA479D-79F5-4482-B9EC-E0F352E1A149}"/>
</file>

<file path=customXml/itemProps3.xml><?xml version="1.0" encoding="utf-8"?>
<ds:datastoreItem xmlns:ds="http://schemas.openxmlformats.org/officeDocument/2006/customXml" ds:itemID="{5DA664C2-CCE2-4B10-8669-5D34F1BEE413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4f9469a5-59df-4688-ab0c-43c66142dc4b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JMAAB</Template>
  <TotalTime>0</TotalTime>
  <Words>169</Words>
  <Application>Microsoft Office PowerPoint</Application>
  <PresentationFormat>画面に合わせる (4:3)</PresentationFormat>
  <Paragraphs>38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1_標準デザイン</vt:lpstr>
      <vt:lpstr>function Callerブロック</vt:lpstr>
      <vt:lpstr>function Callerブロック</vt:lpstr>
      <vt:lpstr>function Callerブロック</vt:lpstr>
      <vt:lpstr>内部設定</vt:lpstr>
      <vt:lpstr>使い方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Simulink機能確認20WS Simulink function check20WS</dc:title>
  <dc:creator/>
  <cp:lastModifiedBy/>
  <cp:revision>2</cp:revision>
  <dcterms:created xsi:type="dcterms:W3CDTF">2014-11-07T02:25:43Z</dcterms:created>
  <dcterms:modified xsi:type="dcterms:W3CDTF">2020-05-12T02:31:09Z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0x010100986940A44CCD7145AA2E8857B7BDAD5B</vt:lpwstr>
  </property>
</Properties>
</file>