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4"/>
  </p:sldMasterIdLst>
  <p:notesMasterIdLst>
    <p:notesMasterId r:id="rId7"/>
  </p:notesMasterIdLst>
  <p:sldIdLst>
    <p:sldId id="256" r:id="rId5"/>
    <p:sldId id="257" r:id="rId6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CC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EB4A0-7FBE-6387-93BD-E72CA06BF30A}" v="2" dt="2020-09-03T04:45:09.758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9656" autoAdjust="0"/>
  </p:normalViewPr>
  <p:slideViewPr>
    <p:cSldViewPr>
      <p:cViewPr varScale="1">
        <p:scale>
          <a:sx n="162" d="100"/>
          <a:sy n="162" d="100"/>
        </p:scale>
        <p:origin x="170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7DB175-ECF9-418C-9522-8BAE2DBBB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9457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 flipH="1">
            <a:off x="4535487" y="1844676"/>
            <a:ext cx="73025" cy="9144000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26988"/>
            <a:ext cx="9156700" cy="863601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7" descr="J-MAA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06363"/>
            <a:ext cx="27352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kumimoji="0" sz="4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422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13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130175"/>
            <a:ext cx="2162175" cy="6251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275" y="130175"/>
            <a:ext cx="6337300" cy="6251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091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タイトル、テキスト、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275" y="130175"/>
            <a:ext cx="6275388" cy="4191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21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5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304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037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42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5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39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0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052513"/>
            <a:ext cx="82296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73050" y="549275"/>
            <a:ext cx="144463" cy="63087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00CC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9" name="Picture 5" descr="J-MAAB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73025"/>
            <a:ext cx="27352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524250" y="6453188"/>
            <a:ext cx="2271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200"/>
              <a:t>All Rights Reserved by JMAAB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8275" y="130175"/>
            <a:ext cx="62753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629400" y="6491288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5AAF36D2-D007-4FDC-A1A4-1BADA54FA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2717D22-89D8-480D-AF40-E9CB8EC5C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93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9319149"/>
      </p:ext>
    </p:extLst>
  </p:cSld>
  <p:clrMapOvr>
    <a:masterClrMapping/>
  </p:clrMapOvr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940A44CCD7145AA2E8857B7BDAD5B" ma:contentTypeVersion="4" ma:contentTypeDescription="Create a new document." ma:contentTypeScope="" ma:versionID="ecb01b196e093cf099c7984f0949d129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0226a01dba749418d2a4754a22205bc4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6A28B0-91EE-4580-937F-72EBAF519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A664C2-CCE2-4B10-8669-5D34F1BEE413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f9469a5-59df-4688-ab0c-43c66142dc4b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6E34ADE-C021-408E-BBFA-9B89D17C49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469a5-59df-4688-ab0c-43c66142dc4b"/>
    <ds:schemaRef ds:uri="38d97a9f-996f-4e00-b9c5-e3c3d5b000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JMAAB</Template>
  <TotalTime>0</TotalTime>
  <Words>0</Words>
  <Application>Microsoft Office PowerPoint</Application>
  <PresentationFormat>画面に合わせる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1_標準デザイン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Simulink機能確認20WS Simulink function check20WS</dc:title>
  <dc:creator/>
  <cp:lastModifiedBy/>
  <cp:revision>5</cp:revision>
  <dcterms:created xsi:type="dcterms:W3CDTF">2014-11-07T02:25:43Z</dcterms:created>
  <dcterms:modified xsi:type="dcterms:W3CDTF">2020-09-03T04:45:53Z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