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98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04E2-5F19-4DEE-98EE-24F883577BAE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7ACD-DE9B-4E00-9711-1356C5A68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59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7ACD-DE9B-4E00-9711-1356C5A6861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69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53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9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084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6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5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53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5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660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62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70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6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1515/static/help/rtw/ref/coder.codedescriptor.codedescriptor-cla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調査収集ファイル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Mappings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Editor</a:t>
            </a:r>
            <a:br>
              <a:rPr lang="en-US" altLang="ja-JP" dirty="0" smtClean="0"/>
            </a:br>
            <a:r>
              <a:rPr lang="ja-JP" altLang="en-US" dirty="0" smtClean="0"/>
              <a:t>コードマッピングエディター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2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コマンド系から調べる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8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例題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file:///C:/Program%20Files/MATLAB/R2019b/help/ecoder/ug/</a:t>
            </a:r>
            <a:r>
              <a:rPr lang="en-US" altLang="ja-JP" dirty="0" smtClean="0"/>
              <a:t>configure-data-interface-by-applying-custom-storage-classes.html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file:///C:/Program%20Files/MATLAB/R2019b/help/</a:t>
            </a:r>
            <a:r>
              <a:rPr lang="en-US" altLang="ja-JP" dirty="0" smtClean="0"/>
              <a:t>ecoder/ref/coder.mapping.defaults.set.html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%</a:t>
            </a:r>
            <a:r>
              <a:rPr lang="ja-JP" altLang="en-US" dirty="0" smtClean="0"/>
              <a:t>データを作る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coder.mapping.create</a:t>
            </a:r>
            <a:r>
              <a:rPr lang="en-US" altLang="ja-JP" dirty="0"/>
              <a:t>('</a:t>
            </a:r>
            <a:r>
              <a:rPr lang="en-US" altLang="ja-JP" dirty="0" err="1"/>
              <a:t>rtwdemo_advsc</a:t>
            </a:r>
            <a:r>
              <a:rPr lang="en-US" altLang="ja-JP" dirty="0"/>
              <a:t>')</a:t>
            </a:r>
          </a:p>
          <a:p>
            <a:pPr marL="0" indent="0">
              <a:buNone/>
            </a:pPr>
            <a:r>
              <a:rPr lang="en-US" altLang="ja-JP" dirty="0" smtClean="0"/>
              <a:t>%</a:t>
            </a:r>
            <a:r>
              <a:rPr lang="ja-JP" altLang="en-US" dirty="0" smtClean="0"/>
              <a:t>設定を変更する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err="1"/>
              <a:t>coder.mapping.defaults.set</a:t>
            </a:r>
            <a:r>
              <a:rPr kumimoji="1" lang="en-US" altLang="ja-JP" dirty="0"/>
              <a:t>('rtwdemo_</a:t>
            </a:r>
            <a:r>
              <a:rPr kumimoji="1" lang="en-US" altLang="ja-JP" dirty="0" err="1"/>
              <a:t>advsc</a:t>
            </a:r>
            <a:r>
              <a:rPr kumimoji="1" lang="en-US" altLang="ja-JP" dirty="0"/>
              <a:t>','</a:t>
            </a:r>
            <a:r>
              <a:rPr kumimoji="1" lang="en-US" altLang="ja-JP" dirty="0" err="1"/>
              <a:t>InternalData</a:t>
            </a:r>
            <a:r>
              <a:rPr kumimoji="1" lang="en-US" altLang="ja-JP" dirty="0"/>
              <a:t>','</a:t>
            </a:r>
            <a:r>
              <a:rPr kumimoji="1" lang="en-US" altLang="ja-JP" dirty="0" err="1"/>
              <a:t>StorageClass</a:t>
            </a:r>
            <a:r>
              <a:rPr kumimoji="1" lang="en-US" altLang="ja-JP" dirty="0"/>
              <a:t>','</a:t>
            </a:r>
            <a:r>
              <a:rPr kumimoji="1" lang="en-US" altLang="ja-JP" dirty="0" err="1"/>
              <a:t>ExportedGlobal</a:t>
            </a:r>
            <a:r>
              <a:rPr kumimoji="1" lang="en-US" altLang="ja-JP" dirty="0" smtClean="0"/>
              <a:t>')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6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メモリセクション設定　効果あるのか？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coder.mapping.defaults.set</a:t>
            </a:r>
            <a:r>
              <a:rPr lang="ja-JP" altLang="en-US" dirty="0"/>
              <a:t>（</a:t>
            </a:r>
            <a:r>
              <a:rPr lang="en-US" altLang="ja-JP" dirty="0"/>
              <a:t>'</a:t>
            </a:r>
            <a:r>
              <a:rPr lang="en-US" altLang="ja-JP" dirty="0" err="1"/>
              <a:t>rtwdemo_configdefaults</a:t>
            </a:r>
            <a:r>
              <a:rPr lang="en-US" altLang="ja-JP" dirty="0"/>
              <a:t>'</a:t>
            </a:r>
            <a:r>
              <a:rPr lang="ja-JP" altLang="en-US" dirty="0" err="1"/>
              <a:t>、</a:t>
            </a:r>
            <a:r>
              <a:rPr lang="en-US" altLang="ja-JP" dirty="0"/>
              <a:t>'</a:t>
            </a:r>
            <a:r>
              <a:rPr lang="en-US" altLang="ja-JP" dirty="0" err="1"/>
              <a:t>InternalData</a:t>
            </a:r>
            <a:r>
              <a:rPr lang="en-US" altLang="ja-JP" dirty="0"/>
              <a:t>'</a:t>
            </a:r>
            <a:r>
              <a:rPr lang="ja-JP" altLang="en-US" dirty="0" err="1"/>
              <a:t>、</a:t>
            </a:r>
            <a:r>
              <a:rPr lang="en-US" altLang="ja-JP" dirty="0"/>
              <a:t>... '</a:t>
            </a:r>
            <a:r>
              <a:rPr lang="en-US" altLang="ja-JP" dirty="0" err="1"/>
              <a:t>MemorySection</a:t>
            </a:r>
            <a:r>
              <a:rPr lang="en-US" altLang="ja-JP" dirty="0"/>
              <a:t>'</a:t>
            </a:r>
            <a:r>
              <a:rPr lang="ja-JP" altLang="en-US" dirty="0" err="1"/>
              <a:t>、</a:t>
            </a:r>
            <a:r>
              <a:rPr lang="en-US" altLang="ja-JP" dirty="0"/>
              <a:t>'</a:t>
            </a:r>
            <a:r>
              <a:rPr lang="en-US" altLang="ja-JP" dirty="0" err="1"/>
              <a:t>internalDataMem</a:t>
            </a:r>
            <a:r>
              <a:rPr lang="en-US" altLang="ja-JP" dirty="0"/>
              <a:t>'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設定できるオプション名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{ '</a:t>
            </a:r>
            <a:r>
              <a:rPr lang="en-US" altLang="ja-JP" dirty="0" err="1"/>
              <a:t>MemVolatile</a:t>
            </a:r>
            <a:r>
              <a:rPr lang="en-US" altLang="ja-JP" dirty="0"/>
              <a:t>' } { '</a:t>
            </a:r>
            <a:r>
              <a:rPr lang="en-US" altLang="ja-JP" dirty="0" err="1"/>
              <a:t>functionFastMem</a:t>
            </a:r>
            <a:r>
              <a:rPr lang="en-US" altLang="ja-JP" dirty="0"/>
              <a:t>' } { '</a:t>
            </a:r>
            <a:r>
              <a:rPr lang="en-US" altLang="ja-JP" dirty="0" err="1"/>
              <a:t>functionSlowMem</a:t>
            </a:r>
            <a:r>
              <a:rPr lang="en-US" altLang="ja-JP" dirty="0"/>
              <a:t>' } { '</a:t>
            </a:r>
            <a:r>
              <a:rPr lang="en-US" altLang="ja-JP" dirty="0" err="1"/>
              <a:t>internalDataMem</a:t>
            </a:r>
            <a:r>
              <a:rPr lang="en-US" altLang="ja-JP" dirty="0"/>
              <a:t>' </a:t>
            </a:r>
            <a:r>
              <a:rPr lang="en-US" altLang="ja-JP" dirty="0" smtClean="0"/>
              <a:t>}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失敗。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できるのは、何か条件があるようだ。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879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hlinkClick r:id="rId2"/>
              </a:rPr>
              <a:t>coder.codedescriptor.CodeDescriptor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InternalData</a:t>
            </a:r>
            <a:r>
              <a:rPr kumimoji="1" lang="ja-JP" altLang="en-US" dirty="0" smtClean="0"/>
              <a:t>として出力された信号名の取得方法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参照元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web(</a:t>
            </a:r>
            <a:r>
              <a:rPr lang="en-US" altLang="ja-JP" dirty="0" err="1"/>
              <a:t>fullfile</a:t>
            </a:r>
            <a:r>
              <a:rPr lang="en-US" altLang="ja-JP" dirty="0"/>
              <a:t>(</a:t>
            </a:r>
            <a:r>
              <a:rPr lang="en-US" altLang="ja-JP" dirty="0" err="1"/>
              <a:t>docroot</a:t>
            </a:r>
            <a:r>
              <a:rPr lang="en-US" altLang="ja-JP" dirty="0"/>
              <a:t>, '</a:t>
            </a:r>
            <a:r>
              <a:rPr lang="en-US" altLang="ja-JP" dirty="0" err="1"/>
              <a:t>rtw</a:t>
            </a:r>
            <a:r>
              <a:rPr lang="en-US" altLang="ja-JP" dirty="0"/>
              <a:t>/</a:t>
            </a:r>
            <a:r>
              <a:rPr lang="en-US" altLang="ja-JP" dirty="0" err="1"/>
              <a:t>ug</a:t>
            </a:r>
            <a:r>
              <a:rPr lang="en-US" altLang="ja-JP" dirty="0"/>
              <a:t>/get-code-description.html'))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コマンド（まずはビルド）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rtwbuild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'</a:t>
            </a:r>
            <a:r>
              <a:rPr kumimoji="1" lang="en-US" altLang="ja-JP" dirty="0" err="1" smtClean="0"/>
              <a:t>rtwdemo_advsc</a:t>
            </a:r>
            <a:r>
              <a:rPr lang="en-US" altLang="ja-JP" dirty="0" smtClean="0"/>
              <a:t>')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 smtClean="0"/>
              <a:t>codeDescObj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coder.getCodeDescriptor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'</a:t>
            </a:r>
            <a:r>
              <a:rPr kumimoji="1" lang="en-US" altLang="ja-JP" dirty="0" err="1" smtClean="0"/>
              <a:t>rtwdemo_advsc</a:t>
            </a:r>
            <a:r>
              <a:rPr lang="en-US" altLang="ja-JP" dirty="0" smtClean="0"/>
              <a:t>')</a:t>
            </a:r>
          </a:p>
          <a:p>
            <a:pPr marL="0" indent="0">
              <a:buNone/>
            </a:pPr>
            <a:r>
              <a:rPr kumimoji="1" lang="en-US" altLang="ja-JP" dirty="0" err="1" smtClean="0"/>
              <a:t>dataInterface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= </a:t>
            </a:r>
            <a:r>
              <a:rPr kumimoji="1" lang="en-US" altLang="ja-JP" dirty="0" err="1"/>
              <a:t>getDataInterfaces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codeDescObj</a:t>
            </a:r>
            <a:r>
              <a:rPr kumimoji="1" lang="en-US" altLang="ja-JP" dirty="0"/>
              <a:t>, '</a:t>
            </a:r>
            <a:r>
              <a:rPr kumimoji="1" lang="en-US" altLang="ja-JP" dirty="0" err="1"/>
              <a:t>InternalData</a:t>
            </a:r>
            <a:r>
              <a:rPr kumimoji="1" lang="en-US" altLang="ja-JP" dirty="0" smtClean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5214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25" y="1025987"/>
            <a:ext cx="5722211" cy="18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621984"/>
            <a:ext cx="831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最初に開いたオリジナル画面にはコードマッピングエディターへのリンクはありません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85" y="2944179"/>
            <a:ext cx="5290163" cy="20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3568" y="2625493"/>
            <a:ext cx="48590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①アプリの中から</a:t>
            </a:r>
            <a:r>
              <a:rPr kumimoji="1" lang="en-US" altLang="ja-JP" dirty="0" smtClean="0"/>
              <a:t>Embedded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を選択します。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19"/>
          <a:stretch/>
        </p:blipFill>
        <p:spPr bwMode="auto">
          <a:xfrm>
            <a:off x="930340" y="5449882"/>
            <a:ext cx="4365478" cy="104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5545" y="5080550"/>
            <a:ext cx="3446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②Ｃコードのタブが追加されます。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136" y="3186391"/>
            <a:ext cx="3213820" cy="355627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4803676" y="5199225"/>
            <a:ext cx="1296144" cy="10680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43496" y="2422184"/>
            <a:ext cx="292099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③設定の下ボタンから</a:t>
            </a:r>
            <a:endParaRPr lang="en-US" altLang="ja-JP" dirty="0" smtClean="0"/>
          </a:p>
          <a:p>
            <a:r>
              <a:rPr kumimoji="1" lang="ja-JP" altLang="en-US" dirty="0" smtClean="0"/>
              <a:t>コードマッピングエディターを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ＯＮにします</a:t>
            </a:r>
            <a:endParaRPr kumimoji="1"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179637" y="2422184"/>
            <a:ext cx="364046" cy="10208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3669700" y="4130831"/>
            <a:ext cx="364046" cy="13190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224" y="29601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コードマッピングエディターを起動しよう！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47864" y="3443011"/>
            <a:ext cx="936104" cy="634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47864" y="5567895"/>
            <a:ext cx="648072" cy="16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934994" y="3345514"/>
            <a:ext cx="468052" cy="634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046258" y="5080551"/>
            <a:ext cx="1558189" cy="317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77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17205" cy="490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カギ線コネクタ 8"/>
          <p:cNvCxnSpPr/>
          <p:nvPr/>
        </p:nvCxnSpPr>
        <p:spPr>
          <a:xfrm rot="10800000" flipV="1">
            <a:off x="4572000" y="980727"/>
            <a:ext cx="1514005" cy="57606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228183" y="622427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コード生成を一度やるなど</a:t>
            </a:r>
            <a:endParaRPr kumimoji="1" lang="en-US" altLang="ja-JP" dirty="0" smtClean="0"/>
          </a:p>
          <a:p>
            <a:r>
              <a:rPr lang="ja-JP" altLang="en-US" dirty="0"/>
              <a:t>しなければ</a:t>
            </a:r>
            <a:r>
              <a:rPr lang="ja-JP" altLang="en-US" dirty="0" smtClean="0"/>
              <a:t>、出てこない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5147900"/>
            <a:ext cx="773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コードマッピングエディターはツールストリップバーに追加されるわけでは無い。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03648" y="5733257"/>
            <a:ext cx="936104" cy="317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68" y="620017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画面の左下に表示される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3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8964488" cy="448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6501" y="4733503"/>
            <a:ext cx="505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普段はコードを生成しないと使われませんが、</a:t>
            </a:r>
            <a:endParaRPr lang="en-US" altLang="ja-JP" dirty="0" smtClean="0"/>
          </a:p>
          <a:p>
            <a:r>
              <a:rPr lang="ja-JP" altLang="en-US" dirty="0" smtClean="0"/>
              <a:t>コードマッピングエディター</a:t>
            </a:r>
            <a:r>
              <a:rPr lang="ja-JP" altLang="en-US" dirty="0"/>
              <a:t>を開くと</a:t>
            </a:r>
            <a:r>
              <a:rPr lang="en-US" altLang="ja-JP" dirty="0"/>
              <a:t>Simulink</a:t>
            </a:r>
            <a:r>
              <a:rPr lang="ja-JP" altLang="en-US" dirty="0"/>
              <a:t> </a:t>
            </a:r>
            <a:r>
              <a:rPr lang="en-US" altLang="ja-JP" dirty="0"/>
              <a:t>Coder</a:t>
            </a:r>
            <a:r>
              <a:rPr lang="ja-JP" altLang="en-US" dirty="0"/>
              <a:t>と</a:t>
            </a:r>
            <a:endParaRPr lang="en-US" altLang="ja-JP" dirty="0"/>
          </a:p>
          <a:p>
            <a:r>
              <a:rPr lang="en-US" altLang="ja-JP" dirty="0"/>
              <a:t>Embedded Coder</a:t>
            </a:r>
            <a:r>
              <a:rPr lang="ja-JP" altLang="en-US" dirty="0"/>
              <a:t>のライセンスが使われます。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5940152" y="4733503"/>
            <a:ext cx="259103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/>
              <a:t>&gt;&gt; license('</a:t>
            </a:r>
            <a:r>
              <a:rPr lang="en-US" altLang="ja-JP" sz="1400" dirty="0" err="1"/>
              <a:t>inuse</a:t>
            </a:r>
            <a:r>
              <a:rPr lang="en-US" altLang="ja-JP" sz="1400" dirty="0"/>
              <a:t>')</a:t>
            </a:r>
          </a:p>
          <a:p>
            <a:r>
              <a:rPr lang="en-US" altLang="ja-JP" sz="1400" dirty="0" err="1"/>
              <a:t>matlab</a:t>
            </a:r>
            <a:endParaRPr lang="en-US" altLang="ja-JP" sz="1400" dirty="0"/>
          </a:p>
          <a:p>
            <a:r>
              <a:rPr lang="en-US" altLang="ja-JP" sz="1400" dirty="0" err="1"/>
              <a:t>simulink</a:t>
            </a:r>
            <a:endParaRPr lang="en-US" altLang="ja-JP" sz="1400" dirty="0"/>
          </a:p>
          <a:p>
            <a:r>
              <a:rPr lang="en-US" altLang="ja-JP" sz="1400" dirty="0"/>
              <a:t>&gt;&gt; license('</a:t>
            </a:r>
            <a:r>
              <a:rPr lang="en-US" altLang="ja-JP" sz="1400" dirty="0" err="1"/>
              <a:t>inuse</a:t>
            </a:r>
            <a:r>
              <a:rPr lang="en-US" altLang="ja-JP" sz="1400" dirty="0"/>
              <a:t>')</a:t>
            </a:r>
          </a:p>
          <a:p>
            <a:r>
              <a:rPr lang="en-US" altLang="ja-JP" sz="1400" dirty="0" err="1"/>
              <a:t>matlab</a:t>
            </a:r>
            <a:endParaRPr lang="en-US" altLang="ja-JP" sz="1400" dirty="0"/>
          </a:p>
          <a:p>
            <a:r>
              <a:rPr lang="en-US" altLang="ja-JP" sz="1400" dirty="0" err="1"/>
              <a:t>matlab_coder</a:t>
            </a:r>
            <a:endParaRPr lang="en-US" altLang="ja-JP" sz="1400" dirty="0"/>
          </a:p>
          <a:p>
            <a:r>
              <a:rPr lang="en-US" altLang="ja-JP" sz="1400" dirty="0"/>
              <a:t>real-</a:t>
            </a:r>
            <a:r>
              <a:rPr lang="en-US" altLang="ja-JP" sz="1400" dirty="0" err="1"/>
              <a:t>time_workshop</a:t>
            </a:r>
            <a:endParaRPr lang="en-US" altLang="ja-JP" sz="1400" dirty="0"/>
          </a:p>
          <a:p>
            <a:r>
              <a:rPr lang="en-US" altLang="ja-JP" sz="1400" dirty="0" err="1"/>
              <a:t>rtw_embedded_coder</a:t>
            </a:r>
            <a:endParaRPr lang="en-US" altLang="ja-JP" sz="1400" dirty="0"/>
          </a:p>
          <a:p>
            <a:r>
              <a:rPr lang="en-US" altLang="ja-JP" sz="1400" dirty="0" err="1"/>
              <a:t>simulink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55576" y="4149080"/>
            <a:ext cx="1008112" cy="449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68144" y="4720158"/>
            <a:ext cx="2160240" cy="204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7524328" y="5333667"/>
            <a:ext cx="216024" cy="327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868144" y="544522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8460431" y="2204864"/>
            <a:ext cx="185403" cy="224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92280" y="256490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ピンのマークで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画面を固定化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14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094276"/>
            <a:ext cx="5949538" cy="437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27584" y="5579948"/>
            <a:ext cx="607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のストレージクラスを</a:t>
            </a:r>
            <a:r>
              <a:rPr lang="en-US" altLang="ja-JP" dirty="0" err="1" smtClean="0"/>
              <a:t>ExportedGlobal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変更する。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014601"/>
            <a:ext cx="4464496" cy="328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4408" y="260648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DWork</a:t>
            </a:r>
            <a:r>
              <a:rPr kumimoji="1" lang="ja-JP" altLang="en-US" dirty="0" smtClean="0">
                <a:solidFill>
                  <a:srgbClr val="FF0000"/>
                </a:solidFill>
              </a:rPr>
              <a:t>構造体に入る変数をグローバルにしてみよう。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6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77" y="3645024"/>
            <a:ext cx="681202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1455" y="990020"/>
            <a:ext cx="8827149" cy="2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67544" y="312486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関数名の設定も変更しておこう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3779912" y="2564904"/>
            <a:ext cx="2376264" cy="2520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908720"/>
            <a:ext cx="8497606" cy="261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95536" y="260648"/>
            <a:ext cx="52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ビルドのボタンはＣコード生成のタブの中にあります。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08104" y="2564904"/>
            <a:ext cx="22322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0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6675"/>
            <a:ext cx="892492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123728" y="836712"/>
            <a:ext cx="436318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Dwrok</a:t>
            </a:r>
            <a:r>
              <a:rPr kumimoji="1" lang="ja-JP" altLang="en-US" dirty="0" smtClean="0">
                <a:solidFill>
                  <a:srgbClr val="FF0000"/>
                </a:solidFill>
              </a:rPr>
              <a:t>構造体に入っている初期化の変数が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グローバル</a:t>
            </a:r>
            <a:r>
              <a:rPr lang="ja-JP" altLang="en-US" dirty="0" smtClean="0">
                <a:solidFill>
                  <a:srgbClr val="FF0000"/>
                </a:solidFill>
              </a:rPr>
              <a:t>になっている。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70786" y="5661248"/>
            <a:ext cx="265759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75656" y="5661248"/>
            <a:ext cx="295232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9672" y="5044534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構造体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6309" y="5025749"/>
            <a:ext cx="3326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構造体では無いグローバル信号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6675"/>
            <a:ext cx="892492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195736" y="3429000"/>
            <a:ext cx="34579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初期化の関数名が変わっている。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60032" y="4145921"/>
            <a:ext cx="265759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7584" y="4077072"/>
            <a:ext cx="230425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83032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5BFA55-72E9-4987-9BB8-C55B8BFCAF15}"/>
</file>

<file path=customXml/itemProps2.xml><?xml version="1.0" encoding="utf-8"?>
<ds:datastoreItem xmlns:ds="http://schemas.openxmlformats.org/officeDocument/2006/customXml" ds:itemID="{1EE24DE6-309C-410F-B0E2-57084498C37B}"/>
</file>

<file path=customXml/itemProps3.xml><?xml version="1.0" encoding="utf-8"?>
<ds:datastoreItem xmlns:ds="http://schemas.openxmlformats.org/officeDocument/2006/customXml" ds:itemID="{6A1CC64B-A461-44BE-8526-114CF5F89C2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282</Words>
  <Application>Microsoft Office PowerPoint</Application>
  <PresentationFormat>画面に合わせる (4:3)</PresentationFormat>
  <Paragraphs>65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1_標準デザイン</vt:lpstr>
      <vt:lpstr>Code Mappings Editor コードマッピングエディター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コマンド系から調べる</vt:lpstr>
      <vt:lpstr>コマンド系</vt:lpstr>
      <vt:lpstr>PowerPoint プレゼンテーション</vt:lpstr>
      <vt:lpstr>coder.codedescriptor.CodeDescriptor</vt:lpstr>
    </vt:vector>
  </TitlesOfParts>
  <Company>AISIN-AW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i22842</dc:creator>
  <cp:lastModifiedBy>Administrator</cp:lastModifiedBy>
  <cp:revision>24</cp:revision>
  <dcterms:created xsi:type="dcterms:W3CDTF">2019-09-30T05:13:24Z</dcterms:created>
  <dcterms:modified xsi:type="dcterms:W3CDTF">2019-11-28T03:13:16Z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