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4"/>
  </p:sldMasterIdLst>
  <p:notesMasterIdLst>
    <p:notesMasterId r:id="rId10"/>
  </p:notesMasterIdLst>
  <p:sldIdLst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FF0000"/>
    <a:srgbClr val="FFCC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23815-A8E1-89DB-7743-65F5A475F2C6}" v="10" dt="2020-02-07T06:53:50.617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9656" autoAdjust="0"/>
  </p:normalViewPr>
  <p:slideViewPr>
    <p:cSldViewPr>
      <p:cViewPr varScale="1">
        <p:scale>
          <a:sx n="79" d="100"/>
          <a:sy n="79" d="100"/>
        </p:scale>
        <p:origin x="-90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7DB175-ECF9-418C-9522-8BAE2DBBB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9457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 flipH="1">
            <a:off x="4535487" y="1844676"/>
            <a:ext cx="73025" cy="9144000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26988"/>
            <a:ext cx="9156700" cy="863601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7" descr="J-MAA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06363"/>
            <a:ext cx="27352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kumimoji="0" sz="4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422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13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130175"/>
            <a:ext cx="2162175" cy="6251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275" y="130175"/>
            <a:ext cx="6337300" cy="6251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091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タイトル、テキスト、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275" y="130175"/>
            <a:ext cx="6275388" cy="4191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21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5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304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037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42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5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39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0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052513"/>
            <a:ext cx="82296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73050" y="549275"/>
            <a:ext cx="144463" cy="63087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00CC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9" name="Picture 5" descr="J-MAAB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73025"/>
            <a:ext cx="27352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524250" y="6453188"/>
            <a:ext cx="2271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200"/>
              <a:t>All Rights Reserved by JMAAB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8275" y="130175"/>
            <a:ext cx="62753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629400" y="6491288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%20Files\MATLAB\R2019b\help\ecoder\ug\calibrate-generated-code-and-monitor-signals-via-xcp-and-third-party-tools.html" TargetMode="External"/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11375"/>
            <a:ext cx="7772400" cy="1470025"/>
          </a:xfrm>
        </p:spPr>
        <p:txBody>
          <a:bodyPr/>
          <a:lstStyle/>
          <a:p>
            <a:pPr fontAlgn="t"/>
            <a:r>
              <a:rPr lang="ja-JP" altLang="en-US" sz="40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ヘルプ</a:t>
            </a:r>
            <a:r>
              <a:rPr lang="ja-JP" altLang="en-US" sz="400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のアドレス</a:t>
            </a:r>
            <a:endParaRPr lang="ja-JP" altLang="en-US" sz="4000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80000" y="4291200"/>
            <a:ext cx="6984000" cy="1728600"/>
          </a:xfrm>
        </p:spPr>
        <p:txBody>
          <a:bodyPr/>
          <a:lstStyle/>
          <a:p>
            <a:pPr algn="l" eaLnBrk="1" hangingPunct="1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日時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	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11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27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 eaLnBrk="1" hangingPunct="1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提案者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：アイシン・エィ・ダブリュ株式会社　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 eaLnBrk="1" hangingPunct="1"/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	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久保　孝行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ヘルプ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900122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038600" y="3733800"/>
            <a:ext cx="5105399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MATLAB</a:t>
            </a:r>
            <a:r>
              <a:rPr kumimoji="1" lang="ja-JP" altLang="en-US" dirty="0"/>
              <a:t>の設定でローカルにしておかないと</a:t>
            </a:r>
            <a:endParaRPr kumimoji="1" lang="en-US" altLang="ja-JP" dirty="0"/>
          </a:p>
          <a:p>
            <a:r>
              <a:rPr kumimoji="1" lang="en-US" altLang="ja-JP" dirty="0"/>
              <a:t>WEB</a:t>
            </a:r>
            <a:r>
              <a:rPr lang="ja-JP" altLang="en-US" dirty="0"/>
              <a:t>上のヘルプを検索に行く。</a:t>
            </a:r>
            <a:endParaRPr lang="en-US" altLang="ja-JP" dirty="0"/>
          </a:p>
          <a:p>
            <a:r>
              <a:rPr lang="en-US" altLang="ja-JP" dirty="0"/>
              <a:t>WEB</a:t>
            </a:r>
            <a:r>
              <a:rPr lang="ja-JP" altLang="en-US" dirty="0"/>
              <a:t>のヘルプは最新版なので、</a:t>
            </a:r>
            <a:endParaRPr lang="en-US" altLang="ja-JP" dirty="0"/>
          </a:p>
          <a:p>
            <a:r>
              <a:rPr kumimoji="1" lang="ja-JP" altLang="en-US" dirty="0"/>
              <a:t>もしも古いバージョンを</a:t>
            </a:r>
            <a:r>
              <a:rPr kumimoji="1" lang="en-US" altLang="ja-JP" dirty="0"/>
              <a:t>MATLAB</a:t>
            </a:r>
            <a:r>
              <a:rPr kumimoji="1" lang="ja-JP" altLang="en-US" dirty="0"/>
              <a:t>を使っている場合</a:t>
            </a:r>
            <a:endParaRPr kumimoji="1" lang="en-US" altLang="ja-JP" dirty="0"/>
          </a:p>
          <a:p>
            <a:r>
              <a:rPr lang="ja-JP" altLang="en-US" dirty="0"/>
              <a:t>ヘルプのバージョンが合わないので必ずローカルにしましょう。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2971800" y="1828800"/>
            <a:ext cx="1587861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414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ヘルプの宛先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24" y="1524000"/>
            <a:ext cx="8704517" cy="503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57200" y="914400"/>
            <a:ext cx="7136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検索したり、目次で調べたページに一回でたどり着くリンク先の検索方法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24200" y="2590800"/>
            <a:ext cx="4653838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ヘルプの画面上には、リンク先の記述がない。</a:t>
            </a:r>
            <a:endParaRPr kumimoji="1" lang="en-US" altLang="ja-JP" dirty="0"/>
          </a:p>
          <a:p>
            <a:r>
              <a:rPr kumimoji="1" lang="ja-JP" altLang="en-US" dirty="0"/>
              <a:t>調べるには一工夫必要です。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まずはお気に入りのボタンを押してください。</a:t>
            </a:r>
          </a:p>
        </p:txBody>
      </p:sp>
      <p:cxnSp>
        <p:nvCxnSpPr>
          <p:cNvPr id="7" name="直線矢印コネクタ 6"/>
          <p:cNvCxnSpPr/>
          <p:nvPr/>
        </p:nvCxnSpPr>
        <p:spPr bwMode="auto">
          <a:xfrm flipH="1" flipV="1">
            <a:off x="1066800" y="1905000"/>
            <a:ext cx="2133600" cy="1676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4924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0" t="19181" r="50000" b="50409"/>
          <a:stretch/>
        </p:blipFill>
        <p:spPr bwMode="auto">
          <a:xfrm>
            <a:off x="609600" y="914400"/>
            <a:ext cx="7459580" cy="3128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565" y="4114800"/>
            <a:ext cx="55816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矢印コネクタ 6"/>
          <p:cNvCxnSpPr/>
          <p:nvPr/>
        </p:nvCxnSpPr>
        <p:spPr bwMode="auto">
          <a:xfrm>
            <a:off x="1752600" y="1447800"/>
            <a:ext cx="533400" cy="2743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テキスト ボックス 7"/>
          <p:cNvSpPr txBox="1"/>
          <p:nvPr/>
        </p:nvSpPr>
        <p:spPr>
          <a:xfrm>
            <a:off x="576649" y="5250848"/>
            <a:ext cx="8016938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画面表示されるコールバックがリンク先です。</a:t>
            </a:r>
            <a:endParaRPr lang="en-US" altLang="ja-JP" sz="1400" dirty="0"/>
          </a:p>
          <a:p>
            <a:r>
              <a:rPr lang="en-US" altLang="ja-JP" sz="1400" dirty="0"/>
              <a:t>web(</a:t>
            </a:r>
            <a:r>
              <a:rPr lang="en-US" altLang="ja-JP" sz="1400" dirty="0" err="1"/>
              <a:t>fullfile</a:t>
            </a:r>
            <a:r>
              <a:rPr lang="en-US" altLang="ja-JP" sz="1400" dirty="0"/>
              <a:t>(</a:t>
            </a:r>
            <a:r>
              <a:rPr lang="en-US" altLang="ja-JP" sz="1400" dirty="0" err="1"/>
              <a:t>docroot</a:t>
            </a:r>
            <a:r>
              <a:rPr lang="en-US" altLang="ja-JP" sz="1400" dirty="0"/>
              <a:t>, '</a:t>
            </a:r>
            <a:r>
              <a:rPr lang="en-US" altLang="ja-JP" sz="1400" dirty="0" err="1"/>
              <a:t>ecoder</a:t>
            </a:r>
            <a:r>
              <a:rPr lang="en-US" altLang="ja-JP" sz="1400" dirty="0"/>
              <a:t>/</a:t>
            </a:r>
            <a:r>
              <a:rPr lang="en-US" altLang="ja-JP" sz="1400" dirty="0" err="1"/>
              <a:t>ug</a:t>
            </a:r>
            <a:r>
              <a:rPr lang="en-US" altLang="ja-JP" sz="1400" dirty="0"/>
              <a:t>/configure-data-interface-by-applying-custom-storage-classes.html'))</a:t>
            </a:r>
          </a:p>
          <a:p>
            <a:endParaRPr kumimoji="1" lang="ja-JP" altLang="en-US" sz="1400" dirty="0"/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4585118" y="6096000"/>
            <a:ext cx="1434683" cy="1190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テキスト ボックス 13"/>
          <p:cNvSpPr txBox="1"/>
          <p:nvPr/>
        </p:nvSpPr>
        <p:spPr>
          <a:xfrm>
            <a:off x="6096000" y="6215062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キャンセルで閉じる</a:t>
            </a:r>
          </a:p>
        </p:txBody>
      </p:sp>
    </p:spTree>
    <p:extLst>
      <p:ext uri="{BB962C8B-B14F-4D97-AF65-F5344CB8AC3E}">
        <p14:creationId xmlns:p14="http://schemas.microsoft.com/office/powerpoint/2010/main" val="379348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MATLAB</a:t>
            </a:r>
            <a:r>
              <a:rPr lang="ja-JP" altLang="en-US" dirty="0"/>
              <a:t>からは下記のコマンド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web(</a:t>
            </a:r>
            <a:r>
              <a:rPr lang="en-US" altLang="ja-JP" dirty="0" err="1"/>
              <a:t>fullfile</a:t>
            </a:r>
            <a:r>
              <a:rPr lang="en-US" altLang="ja-JP" dirty="0"/>
              <a:t>(</a:t>
            </a:r>
            <a:r>
              <a:rPr lang="en-US" altLang="ja-JP" dirty="0" err="1"/>
              <a:t>docroot</a:t>
            </a:r>
            <a:r>
              <a:rPr lang="en-US" altLang="ja-JP" dirty="0"/>
              <a:t>, '</a:t>
            </a:r>
            <a:r>
              <a:rPr lang="en-US" altLang="ja-JP" dirty="0" err="1"/>
              <a:t>ecoder</a:t>
            </a:r>
            <a:r>
              <a:rPr lang="en-US" altLang="ja-JP" dirty="0"/>
              <a:t>/ug/configure-data-interface-by-applying-custom-storage-classes.html'))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普通のリンク方法は下記のように書きます。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2000" dirty="0"/>
              <a:t>file:///C:/Program%20Files/MATLAB/R2019b/help/ecoder/ug/configure-data-interface-by-applying-custom-storage-classes.html</a:t>
            </a:r>
          </a:p>
          <a:p>
            <a:pPr marL="0" indent="0">
              <a:buNone/>
            </a:pPr>
            <a:endParaRPr lang="en-US" altLang="ja-JP" sz="1800" dirty="0">
              <a:cs typeface="Arial"/>
              <a:hlinkClick r:id="rId2" invalidUrl="http://"/>
            </a:endParaRPr>
          </a:p>
          <a:p>
            <a:pPr>
              <a:buNone/>
            </a:pPr>
            <a:r>
              <a:rPr lang="en-US" sz="1800" dirty="0">
                <a:solidFill>
                  <a:srgbClr val="FF0000"/>
                </a:solidFill>
                <a:ea typeface="+mn-lt"/>
                <a:cs typeface="+mn-lt"/>
              </a:rPr>
              <a:t>（</a:t>
            </a:r>
            <a:r>
              <a:rPr lang="en-US" sz="1800" dirty="0" err="1">
                <a:solidFill>
                  <a:srgbClr val="FF0000"/>
                </a:solidFill>
                <a:ea typeface="+mn-lt"/>
                <a:cs typeface="+mn-lt"/>
              </a:rPr>
              <a:t>追記：NIDEC</a:t>
            </a:r>
            <a:r>
              <a:rPr lang="en-US" sz="1800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rgbClr val="FF0000"/>
                </a:solidFill>
                <a:ea typeface="+mn-lt"/>
                <a:cs typeface="+mn-lt"/>
              </a:rPr>
              <a:t>松崎</a:t>
            </a:r>
            <a:r>
              <a:rPr lang="en-US" sz="1800" dirty="0">
                <a:solidFill>
                  <a:srgbClr val="FF0000"/>
                </a:solidFill>
                <a:ea typeface="+mn-lt"/>
                <a:cs typeface="+mn-lt"/>
              </a:rPr>
              <a:t>　2020年2月7日）</a:t>
            </a:r>
            <a:endParaRPr lang="en-US" sz="1800">
              <a:solidFill>
                <a:srgbClr val="FF0000"/>
              </a:solidFill>
              <a:cs typeface="Arial"/>
            </a:endParaRPr>
          </a:p>
          <a:p>
            <a:pPr>
              <a:buNone/>
            </a:pPr>
            <a:r>
              <a:rPr lang="en-US" sz="1800" dirty="0" err="1">
                <a:solidFill>
                  <a:srgbClr val="FF0000"/>
                </a:solidFill>
                <a:ea typeface="+mn-lt"/>
                <a:cs typeface="+mn-lt"/>
              </a:rPr>
              <a:t>日本語ドキュメンテーションが用意されている場合は</a:t>
            </a:r>
            <a:r>
              <a:rPr lang="en-US" sz="1800" dirty="0">
                <a:solidFill>
                  <a:srgbClr val="FF0000"/>
                </a:solidFill>
                <a:ea typeface="+mn-lt"/>
                <a:cs typeface="+mn-lt"/>
              </a:rPr>
              <a:t>、</a:t>
            </a:r>
            <a:endParaRPr lang="en-US" sz="1800">
              <a:solidFill>
                <a:srgbClr val="FF0000"/>
              </a:solidFill>
              <a:cs typeface="Arial"/>
            </a:endParaRPr>
          </a:p>
          <a:p>
            <a:pPr>
              <a:buNone/>
            </a:pPr>
            <a:r>
              <a:rPr lang="en-US" sz="1800" dirty="0" err="1">
                <a:solidFill>
                  <a:srgbClr val="FF0000"/>
                </a:solidFill>
                <a:ea typeface="+mn-lt"/>
                <a:cs typeface="+mn-lt"/>
              </a:rPr>
              <a:t>アドレスを下記のように置き換えてみてください</a:t>
            </a:r>
            <a:r>
              <a:rPr lang="en-US" sz="1800" dirty="0">
                <a:solidFill>
                  <a:srgbClr val="FF0000"/>
                </a:solidFill>
                <a:ea typeface="+mn-lt"/>
                <a:cs typeface="+mn-lt"/>
              </a:rPr>
              <a:t>。</a:t>
            </a:r>
            <a:endParaRPr lang="en-US" sz="1800">
              <a:solidFill>
                <a:srgbClr val="FF0000"/>
              </a:solidFill>
              <a:cs typeface="Arial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ea typeface="+mn-lt"/>
                <a:cs typeface="+mn-lt"/>
              </a:rPr>
              <a:t>「.html」-&gt;「_ja_JP.html」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>
              <a:cs typeface="Arial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863783421"/>
      </p:ext>
    </p:extLst>
  </p:cSld>
  <p:clrMapOvr>
    <a:masterClrMapping/>
  </p:clrMapOvr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86940A44CCD7145AA2E8857B7BDAD5B" ma:contentTypeVersion="7" ma:contentTypeDescription="新しいドキュメントを作成します。" ma:contentTypeScope="" ma:versionID="a436f1778138d24543795e64726b2366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94bd4548841eaa43b96f0a2dfc2e6871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38FFFC-FA1C-4F46-A836-925CA92D4382}"/>
</file>

<file path=customXml/itemProps2.xml><?xml version="1.0" encoding="utf-8"?>
<ds:datastoreItem xmlns:ds="http://schemas.openxmlformats.org/officeDocument/2006/customXml" ds:itemID="{833806DF-A6D0-4CBB-9621-F622E7A3394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45454A7-9C59-48A3-A3CD-47876688DF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JMAAB</Template>
  <TotalTime>0</TotalTime>
  <Words>140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1_標準デザイン</vt:lpstr>
      <vt:lpstr>ヘルプのアドレス</vt:lpstr>
      <vt:lpstr>ヘルプ</vt:lpstr>
      <vt:lpstr>ヘルプの宛先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ヘルプのアドレス</dc:title>
  <dc:creator/>
  <cp:lastModifiedBy/>
  <cp:revision>11</cp:revision>
  <dcterms:created xsi:type="dcterms:W3CDTF">2014-11-07T02:25:43Z</dcterms:created>
  <dcterms:modified xsi:type="dcterms:W3CDTF">2020-02-07T06:53:52Z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