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64" b="33154"/>
          <a:stretch/>
        </p:blipFill>
        <p:spPr bwMode="auto">
          <a:xfrm>
            <a:off x="251520" y="1173853"/>
            <a:ext cx="37465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03" b="36564"/>
          <a:stretch/>
        </p:blipFill>
        <p:spPr bwMode="auto">
          <a:xfrm>
            <a:off x="4716016" y="1173853"/>
            <a:ext cx="4049526" cy="45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93351" y="396952"/>
            <a:ext cx="84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編集中からモデルアドバイザーのチェック結果をキャンパスに表示する事が出来ます。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6165304"/>
            <a:ext cx="886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この機能を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にしたままモデルを保存すると次回モデル起動時に</a:t>
            </a:r>
            <a:r>
              <a:rPr lang="en-US" altLang="ja-JP" dirty="0" err="1" smtClean="0"/>
              <a:t>sl_verification_validation</a:t>
            </a:r>
            <a:endParaRPr lang="en-US" altLang="ja-JP" dirty="0" smtClean="0"/>
          </a:p>
          <a:p>
            <a:r>
              <a:rPr kumimoji="1" lang="ja-JP" altLang="en-US" dirty="0" smtClean="0"/>
              <a:t>のラインセスが使われます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34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BD4383-76C4-4A5E-BF26-CBCBC19685B0}"/>
</file>

<file path=customXml/itemProps2.xml><?xml version="1.0" encoding="utf-8"?>
<ds:datastoreItem xmlns:ds="http://schemas.openxmlformats.org/officeDocument/2006/customXml" ds:itemID="{E69A6EA1-F3A9-46CB-904B-9F86D3ECCB78}"/>
</file>

<file path=customXml/itemProps3.xml><?xml version="1.0" encoding="utf-8"?>
<ds:datastoreItem xmlns:ds="http://schemas.openxmlformats.org/officeDocument/2006/customXml" ds:itemID="{2D3FD7A4-4E9C-4B6E-90FD-EADDE12CB4AA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I22842 Kubo Takayuki</dc:creator>
  <cp:lastModifiedBy>i22842</cp:lastModifiedBy>
  <cp:revision>3</cp:revision>
  <dcterms:created xsi:type="dcterms:W3CDTF">2019-10-30T01:57:45Z</dcterms:created>
  <dcterms:modified xsi:type="dcterms:W3CDTF">2019-10-30T02:09:42Z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