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797675" cy="9926638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750" y="-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2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3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4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14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7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67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0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A6DB-2DE5-4BB3-BC05-FA34173B359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F4BE-B87D-434B-A3AE-55A1C68D5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5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自動生成された代替テキスト: &#10;・-Simulink&#10;me「no&#10;モデル化&#10;編ロラザ&#10;回行&#10;ロ言方&#10;終了時誾[第〕コ&#10;ステップを&#10;軣行&#10;スプを&#10;高速リスタ-ト&#10;クタ&#10;気&#10;ユ&#10;物&#10;辷こ-7-の&#10;信号テ-プル&#10;信号のログ&#10;デ-タインスペ&#10;結果の確認&#10;ライプ引&#10;『、◎ー」memo&#10;ロ&#10;主に気になる点&#10;①条件付きサプシステム系&#10;・従来機能プロックとの使い分け&#10;(大は小を兼ねるで使用する種類は減るか?)&#10;caller&#10;Y=f(u)&#10;Y&#10;SimulinkFunction&#10;InitializeFunction&#10;ResetFunction&#10;TerminateFunction&#10;④Simulinkステート&#10;・実行タイミングは遷移条件判定の前?後?&#10;・前たとステートアクシ=ンと違うので判り難し、がヒⅡ〕〕〕〕コ&#10;前向きに考えれは、DuBefo「eTransition的&#10;な使い方ができる?&#10;・後だとen,duと等価で分かりやすいが、デモモデルの&#10;sf_pole_vaultはガイドライン違反に当たるのでは?&#10;②状態操作プロック&#10;・プロック単位の初期化がしたい?&#10;複数の初期状態を選択したい?&#10;(状態のセープ/ロード?)&#10;・多重書き込みした場合、どうなる?&#10;・従来の初期化設定と併用する前提?&#10;それとも、移行する構想?&#10;③パラメータ操作プロック&#10;・オートコード時、定数にしたいパラメータでは&#10;書き込み工ラーになるか?&#10;を0一澄&#10;Chart&#10;2&#10;ParameterWriter&#10;準備完了&#10;VariableStepAuto&#10;250%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6" t="21719" r="13499" b="7958"/>
          <a:stretch/>
        </p:blipFill>
        <p:spPr bwMode="auto">
          <a:xfrm>
            <a:off x="442073" y="2999089"/>
            <a:ext cx="11809312" cy="660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99029" y="1429429"/>
            <a:ext cx="1249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新機能？</a:t>
            </a:r>
            <a:endParaRPr lang="en-US" altLang="ja-JP" sz="2400" dirty="0" smtClean="0">
              <a:latin typeface="游ゴシック" pitchFamily="50" charset="-128"/>
              <a:ea typeface="游ゴシック" pitchFamily="50" charset="-128"/>
              <a:cs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　</a:t>
            </a:r>
            <a:r>
              <a:rPr lang="ja-JP" altLang="ja-JP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キャッシュを使ったシミュレーション高速化（拡張子</a:t>
            </a:r>
            <a:r>
              <a:rPr lang="ja-JP" altLang="en-US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 </a:t>
            </a:r>
            <a:r>
              <a:rPr lang="en-US" altLang="ja-JP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SLX</a:t>
            </a:r>
            <a:r>
              <a:rPr lang="en-US" altLang="ja-JP" sz="2400" b="1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C</a:t>
            </a:r>
            <a:r>
              <a:rPr lang="ja-JP" altLang="en-US" sz="2400" dirty="0" smtClean="0">
                <a:latin typeface="游ゴシック" pitchFamily="50" charset="-128"/>
                <a:ea typeface="游ゴシック" pitchFamily="50" charset="-128"/>
                <a:cs typeface="ＭＳ Ｐゴシック" pitchFamily="50" charset="-128"/>
              </a:rPr>
              <a:t>ファイルが生成される？）</a:t>
            </a:r>
            <a:endParaRPr lang="ja-JP" altLang="en-US" sz="2000" dirty="0" smtClean="0">
              <a:latin typeface="メイリオ" pitchFamily="50" charset="-128"/>
              <a:ea typeface="メイリオ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latin typeface="Arial"/>
                <a:ea typeface="游ゴシック" pitchFamily="50" charset="-128"/>
                <a:cs typeface="ＭＳ Ｐゴシック" pitchFamily="50" charset="-128"/>
              </a:rPr>
              <a:t> </a:t>
            </a:r>
            <a:endParaRPr lang="en-US" altLang="ja-JP" sz="2400" dirty="0" smtClean="0">
              <a:latin typeface="Arial"/>
              <a:ea typeface="游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latin typeface="Arial"/>
                <a:ea typeface="游ゴシック" pitchFamily="50" charset="-128"/>
                <a:cs typeface="ＭＳ Ｐゴシック" pitchFamily="50" charset="-128"/>
              </a:rPr>
              <a:t>その他・・・</a:t>
            </a:r>
            <a:endParaRPr lang="en-US" altLang="ja-JP" sz="2400" dirty="0" smtClean="0">
              <a:latin typeface="Arial"/>
              <a:ea typeface="游ゴシック" pitchFamily="50" charset="-128"/>
              <a:cs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294856"/>
            <a:ext cx="66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2800" dirty="0"/>
              <a:t>Simulink機能確認</a:t>
            </a:r>
            <a:r>
              <a:rPr lang="ja-JP" altLang="ja-JP" sz="2800" dirty="0" smtClean="0"/>
              <a:t>20WS</a:t>
            </a:r>
            <a:r>
              <a:rPr lang="ja-JP" altLang="en-US" sz="2800" dirty="0" smtClean="0"/>
              <a:t>　第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回事前宿題</a:t>
            </a:r>
            <a:endParaRPr lang="en-US" altLang="ja-JP" sz="2800" dirty="0" smtClean="0">
              <a:latin typeface="Arial"/>
              <a:ea typeface="游ゴシック" pitchFamily="50" charset="-128"/>
              <a:cs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12968" y="566982"/>
            <a:ext cx="48725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latin typeface="Arial"/>
                <a:ea typeface="游ゴシック" pitchFamily="50" charset="-128"/>
                <a:cs typeface="ＭＳ Ｐゴシック" pitchFamily="50" charset="-128"/>
              </a:rPr>
              <a:t>オムロンオートモーティブ　松崎</a:t>
            </a:r>
            <a:endParaRPr lang="en-US" altLang="ja-JP" sz="2400" dirty="0" smtClean="0">
              <a:latin typeface="Arial"/>
              <a:ea typeface="游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2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4550ED-4444-44BC-9330-50C2D02031A4}"/>
</file>

<file path=customXml/itemProps2.xml><?xml version="1.0" encoding="utf-8"?>
<ds:datastoreItem xmlns:ds="http://schemas.openxmlformats.org/officeDocument/2006/customXml" ds:itemID="{9CD3629B-2A78-48D4-97CF-BB7C8EEC4150}"/>
</file>

<file path=customXml/itemProps3.xml><?xml version="1.0" encoding="utf-8"?>
<ds:datastoreItem xmlns:ds="http://schemas.openxmlformats.org/officeDocument/2006/customXml" ds:itemID="{1C997331-1C9D-4005-B65F-E8C30B70CA0E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A3 297x420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オムロン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松崎 慎也</dc:creator>
  <cp:lastModifiedBy>松崎 慎也</cp:lastModifiedBy>
  <cp:revision>6</cp:revision>
  <cp:lastPrinted>2019-10-30T07:49:18Z</cp:lastPrinted>
  <dcterms:created xsi:type="dcterms:W3CDTF">2019-10-30T07:41:06Z</dcterms:created>
  <dcterms:modified xsi:type="dcterms:W3CDTF">2019-10-31T06:31:18Z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