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  <p:sldId id="265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5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3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1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7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8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5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0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30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3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B382-C024-4EDA-B028-19DD5FEE2958}" type="datetimeFigureOut">
              <a:rPr kumimoji="1" lang="ja-JP" altLang="en-US" smtClean="0"/>
              <a:t>2019/11/1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23DF0-8FA8-4C14-B8D7-37357C984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releases/R2019b/simulink/ug/model-referencing-limitation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help/releases/R2019b/ecoder/ref/embeddedcoderdictionary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works.com/help/releases/R2019b/ecoder/ref/codemappingsedito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5483" y="256854"/>
            <a:ext cx="1168300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知りたいこと</a:t>
            </a:r>
            <a:endParaRPr kumimoji="1" lang="en-US" altLang="ja-JP" dirty="0" smtClean="0"/>
          </a:p>
          <a:p>
            <a:r>
              <a:rPr lang="ja-JP" altLang="en-US" dirty="0" smtClean="0"/>
              <a:t>・新しいブロック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 サブシステムリファレンス</a:t>
            </a:r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lang="ja-JP" altLang="en-US" dirty="0"/>
              <a:t>　</a:t>
            </a:r>
            <a:r>
              <a:rPr lang="ja-JP" altLang="en-US" dirty="0" smtClean="0"/>
              <a:t>　モデルリファレンス、ライブラリとの使い分け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Caller</a:t>
            </a:r>
            <a:r>
              <a:rPr kumimoji="1" lang="ja-JP" altLang="en-US" dirty="0" smtClean="0"/>
              <a:t>ブロック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 </a:t>
            </a:r>
            <a:r>
              <a:rPr lang="en-US" altLang="ja-JP" dirty="0" smtClean="0"/>
              <a:t>In Bus Element</a:t>
            </a:r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- Out Bus Element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/>
              <a:t>懸念点等知りたい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・既存ブロック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 モデルリファレンス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kumimoji="1" lang="ja-JP" altLang="en-US" dirty="0" smtClean="0"/>
              <a:t>採用</a:t>
            </a:r>
            <a:r>
              <a:rPr kumimoji="1" lang="ja-JP" altLang="en-US" dirty="0" smtClean="0"/>
              <a:t>時の懸念点等知りたい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○モデル参照時の制約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www.mathworks.com/help/releases/R2019b/simulink/ug/model-referencing-limitations.html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418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5483" y="256854"/>
            <a:ext cx="2513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・新機能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kumimoji="1" lang="en-US" altLang="ja-JP" dirty="0" smtClean="0"/>
              <a:t>- </a:t>
            </a:r>
            <a:r>
              <a:rPr kumimoji="1" lang="en-US" altLang="ja-JP" dirty="0" err="1" smtClean="0"/>
              <a:t>Blockset</a:t>
            </a:r>
            <a:r>
              <a:rPr kumimoji="1" lang="en-US" altLang="ja-JP" dirty="0" smtClean="0"/>
              <a:t> Designer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8" y="1032700"/>
            <a:ext cx="8921678" cy="504363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531516" y="6477762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画像は</a:t>
            </a:r>
            <a:r>
              <a:rPr kumimoji="1" lang="en-US" altLang="ja-JP" sz="1200" dirty="0" err="1" smtClean="0"/>
              <a:t>MathWorksHP</a:t>
            </a:r>
            <a:r>
              <a:rPr kumimoji="1" lang="ja-JP" altLang="en-US" sz="1200" dirty="0" smtClean="0"/>
              <a:t>から引用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86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855" y="320512"/>
            <a:ext cx="106634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-Embedded </a:t>
            </a:r>
            <a:r>
              <a:rPr lang="en-US" altLang="ja-JP" dirty="0"/>
              <a:t>Coder </a:t>
            </a:r>
            <a:r>
              <a:rPr lang="en-US" altLang="ja-JP" dirty="0" smtClean="0"/>
              <a:t>Dictionary</a:t>
            </a:r>
          </a:p>
          <a:p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www.mathworks.com/help/releases/R2019b/ecoder/ref/embeddedcoderdictionary.html</a:t>
            </a:r>
            <a:endParaRPr lang="en-US" altLang="ja-JP" dirty="0" smtClean="0"/>
          </a:p>
          <a:p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9" y="982134"/>
            <a:ext cx="9619692" cy="55853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08497" y="6581001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画像は</a:t>
            </a:r>
            <a:r>
              <a:rPr kumimoji="1" lang="en-US" altLang="ja-JP" sz="1200" dirty="0" err="1" smtClean="0"/>
              <a:t>MathWorksHP</a:t>
            </a:r>
            <a:r>
              <a:rPr kumimoji="1" lang="ja-JP" altLang="en-US" sz="1200" dirty="0" smtClean="0"/>
              <a:t>から引用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351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72150" y="377566"/>
            <a:ext cx="98395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-Code </a:t>
            </a:r>
            <a:r>
              <a:rPr lang="en-US" altLang="ja-JP" dirty="0"/>
              <a:t>Mapping </a:t>
            </a:r>
            <a:r>
              <a:rPr lang="en-US" altLang="ja-JP" dirty="0" smtClean="0"/>
              <a:t>Editor</a:t>
            </a:r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www.mathworks.com/help/releases/R2019b/ecoder/ref/codemappingseditor.html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50" y="977730"/>
            <a:ext cx="7890140" cy="58802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411935" y="6581001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画像は</a:t>
            </a:r>
            <a:r>
              <a:rPr kumimoji="1" lang="en-US" altLang="ja-JP" sz="1200" dirty="0" err="1" smtClean="0"/>
              <a:t>MathWorksHP</a:t>
            </a:r>
            <a:r>
              <a:rPr kumimoji="1" lang="ja-JP" altLang="en-US" sz="1200" dirty="0" smtClean="0"/>
              <a:t>から引用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747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2" y="1005927"/>
            <a:ext cx="10618334" cy="573649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95209" y="359596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・コンフィギュレーションパラメーターの変更点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追加・削除・移動・項目名変更・内容変更など</a:t>
            </a:r>
            <a:r>
              <a:rPr lang="en-US" altLang="ja-JP" dirty="0" smtClean="0"/>
              <a:t>)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408864" y="1999058"/>
            <a:ext cx="4341855" cy="657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438436" y="25898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場所が違う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63056" y="1222625"/>
            <a:ext cx="8322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2017b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86099" y="1133160"/>
            <a:ext cx="8322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2019b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966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7" ma:contentTypeDescription="新しいドキュメントを作成します。" ma:contentTypeScope="" ma:versionID="a436f1778138d24543795e64726b2366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94bd4548841eaa43b96f0a2dfc2e6871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99762A-5AF1-4A39-8A45-5B7AD5E2C8AC}"/>
</file>

<file path=customXml/itemProps2.xml><?xml version="1.0" encoding="utf-8"?>
<ds:datastoreItem xmlns:ds="http://schemas.openxmlformats.org/officeDocument/2006/customXml" ds:itemID="{ADAEEAE8-8415-40D6-ACCC-915814F6712A}"/>
</file>

<file path=customXml/itemProps3.xml><?xml version="1.0" encoding="utf-8"?>
<ds:datastoreItem xmlns:ds="http://schemas.openxmlformats.org/officeDocument/2006/customXml" ds:itemID="{B3A614E2-3F45-49FC-A556-62AABA11CB7E}"/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45</Words>
  <Application>Microsoft Office PowerPoint</Application>
  <PresentationFormat>ワイド画面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ダイハツ工業株式会社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　知里</dc:creator>
  <cp:lastModifiedBy>高田　知里</cp:lastModifiedBy>
  <cp:revision>32</cp:revision>
  <dcterms:created xsi:type="dcterms:W3CDTF">2019-10-23T07:39:18Z</dcterms:created>
  <dcterms:modified xsi:type="dcterms:W3CDTF">2019-11-01T02:38:57Z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